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0" r:id="rId11"/>
    <p:sldId id="261" r:id="rId12"/>
    <p:sldId id="267" r:id="rId13"/>
    <p:sldId id="282" r:id="rId14"/>
    <p:sldId id="272" r:id="rId15"/>
    <p:sldId id="268" r:id="rId16"/>
    <p:sldId id="269" r:id="rId17"/>
    <p:sldId id="270" r:id="rId18"/>
    <p:sldId id="274" r:id="rId19"/>
    <p:sldId id="276" r:id="rId20"/>
    <p:sldId id="277" r:id="rId21"/>
    <p:sldId id="278" r:id="rId22"/>
    <p:sldId id="424" r:id="rId23"/>
    <p:sldId id="279" r:id="rId24"/>
    <p:sldId id="284" r:id="rId25"/>
    <p:sldId id="283" r:id="rId2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0" autoAdjust="0"/>
    <p:restoredTop sz="94660"/>
  </p:normalViewPr>
  <p:slideViewPr>
    <p:cSldViewPr snapToGrid="0">
      <p:cViewPr varScale="1">
        <p:scale>
          <a:sx n="98" d="100"/>
          <a:sy n="98" d="100"/>
        </p:scale>
        <p:origin x="6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17:26:13.92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3139 16383,'48'-13'0,"-10"1"0,-8-6 0,-10 4 0,12-10 0,-8 10 0,6-9 0,-10 15 0,2-8 0,-11 15 0,4-4 0,-2-6 0,3 3 0,1-10 0,2 6 0,5 0 0,1 0 0,7-1 0,-6 0 0,0 1 0,-9 5 0,-6-3 0,5 4 0,2-1 0,0-3 0,-1 9 0,-6-9 0,5 4 0,-4-5 0,4 5 0,-1-4 0,-3 4 0,5 0 0,-1-10 0,-4 14 0,4-13 0,0 9 0,-4-6 0,4 1 0,1-1 0,-4 6 0,4-5 0,-6 5 0,0-5 0,0-9 0,0 12 0,0-11 0,5 13 0,-4-6 0,10 1 0,-9 4 0,4-3 0,-6 4 0,6-6 0,1 0 0,1 5 0,-2-4 0,-6 5 0,6-6 0,-4 1 0,4 4 0,-6-3 0,5 4 0,-4 0 0,4-4 0,0-1 0,-4 3 0,4-7 0,-5 10 0,4-7 0,-3 2 0,4-1 0,-6 0 0,12-1 0,-8 0 0,8 1 0,-11-1 0,0 1 0,5 0 0,-3 5 0,3-4 0,0 8 0,-4-8 0,3 4 0,-4-5 0,0 0 0,4 1 0,-3-2 0,4 1 0,-5 0 0,0 0 0,5 0 0,-3-1 0,3 1 0,-5 0 0,5 0 0,-4 4 0,4-3 0,0 4 0,-4-5 0,4 5 0,-5-4 0,5-1 0,-4-1 0,4-5 0,-5 11 0,0-4 0,5 4 0,1 0 0,-1-4 0,0 9 0,-5-9 0,5 9 0,-4-9 0,4 5 0,-11-15 0,15 2 0,-11-9 0,12 5 0,-10 3 0,-4 3 0,-3 4 0,6-3 0,-2-4 0,7 2 0,-3 0 0,-1 6 0,-5-1 0,9-10 0,-7 8 0,9-14 0,-6 15 0,1-4 0,-6 6 0,4-1 0,-4-4 0,5 3 0,-5-3 0,4 0 0,-9 4 0,9-4 0,-4-1 0,5 4 0,-4-4 0,4-1 0,-5 6 0,0-5 0,9 1 0,-13 3 0,13-3 0,-9 0 0,0 3 0,4-3 0,-4 5 0,5-6 0,0 5 0,-5-4 0,4 4 0,-4 1 0,5-5 0,1-3 0,-6 2 0,4 4 0,-3-2 0,4 8 0,0-15 0,0 9 0,-4-4 0,3 5 0,-4 1 0,5-5 0,-1 5 0,-4-5 0,9 0 0,-8 3 0,4-3 0,-1 5 0,-3-6 0,4 4 0,1-10 0,0 10 0,-1-4 0,-5 5 0,4 1 0,-3-6 0,4 4 0,1-10 0,-1 10 0,1 1 0,-1 2 0,-5-1 0,4-2 0,-4-3 0,5 4 0,1 1 0,-1 0 0,0 0 0,0-5 0,0 3 0,-6-3 0,5 5 0,1 0 0,2 0 0,3-7 0,-5 6 0,1-6 0,-1 12 0,0-4 0,5-1 0,-3-2 0,3-3 0,-5 5 0,0 5 0,4-9 0,-2 12 0,2-11 0,-4 8 0,5-6 0,-3 6 0,3-4 0,-5 4 0,5-6 0,-4 6 0,4-4 0,0 4 0,-4-5 0,4 5 0,-5-4 0,5 4 0,-4-5 0,4 4 0,-5-3 0,5-1 0,2-2 0,6-4 0,-6 10 0,-1-3 0,-6 3 0,11-4 0,-8-1 0,8 6 0,-11 1 0,5-1 0,-3 0 0,8-5 0,-9 5 0,4-4 0,-1 4 0,-3 0 0,8-4 0,-8 4 0,3 0 0,1-4 0,-4 4 0,4 0 0,0-9 0,-4 12 0,4-12 0,0 3 0,2 5 0,5-10 0,2 10 0,-1-5 0,8-1 0,-6-5 0,16-2 0,-14 1 0,6 1 0,-16 7 0,-2 4 0,-5 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17:26:30.336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</inkml:brush>
  </inkml:definitions>
  <inkml:trace contextRef="#ctx0" brushRef="#br0">2481 2798 16383,'-50'-6'0,"5"-6"0,20 6 0,1-1 0,-1-4 0,0 4 0,0-6 0,1 1 0,-1 5 0,-5-9 0,4 13 0,3-12 0,-1 8 0,12 0 0,-6-3 0,1 3 0,4 1 0,-4-5 0,6 5 0,-6 0 0,4-4 0,-4 3 0,-6-4 0,9-1 0,-8 5 0,5-3 0,4 8 0,-4-8 0,5 4 0,-5-1 0,4 2 0,-4 0 0,0 4 0,4-9 0,-4 9 0,-5-9 0,8 4 0,-15-1 0,17-3 0,-5 9 0,-1-9 0,6 8 0,-6-8 0,-4 3 0,8 0 0,-8-3 0,11 9 0,-1-9 0,-10 3 0,8-4 0,-14 5 0,15-4 0,-10 3 0,10-4 0,-10 4 0,4-4 0,0 10 0,-4-10 0,4 4 0,1 0 0,-6-4 0,6 10 0,-7-10 0,0 4 0,1 0 0,5-4 0,-4 4 0,4-5 0,-6 6 0,0-5 0,1 4 0,-1-6 0,0 1 0,0-1 0,1-5 0,-1 5 0,-7-12 0,6 11 0,-6-10 0,7 10 0,1-9 0,-1 3 0,0 1 0,0-4 0,1 9 0,-1-9 0,0 9 0,1-4 0,-1 0 0,0 4 0,7-3 0,-6-1 0,6 5 0,-1-5 0,-4 1 0,10 4 0,-10-5 0,9 1 0,-9 3 0,10-3 0,-10 4 0,10 2 0,-4-1 0,6 1 0,-1 5 0,-4-9 0,4 7 0,-5-8 0,6 5 0,0 0 0,-6-1 0,4 0 0,-4 1 0,5-1 0,1-5 0,-1 5 0,-5-6 0,4 6 0,-5-5 0,7 4 0,-1-4 0,-5-1 0,3 0 0,-3-1 0,5-4 0,5 10 0,-4-10 0,10 10 0,-5-4 0,6 1 0,0 3 0,0-8 0,0 9 0,0-5 0,0 1 0,0 4 0,0-9 0,5 8 0,6-3 0,7 5 0,-1 0 0,5-1 0,-4 0 0,1 5 0,11-10 0,-10 8 0,12-10 0,-7 12 0,-1-4 0,8 4 0,-6-6 0,5 0 0,-6 6 0,-1-4 0,8 4 0,-6-6 0,0 6 0,4-5 0,-10 5 0,12-6 0,-8 1 0,1 5 0,0-4 0,-1 4 0,1-5 0,-1 5 0,-5-4 0,4 10 0,-5-10 0,1 5 0,4-6 0,-10 5 0,4 2 0,5 0 0,-8-1 0,14-6 0,-16 5 0,5-3 0,0 9 0,-4-9 0,10 8 0,-4-8 0,5 3 0,1-6 0,-1 6 0,8-4 0,-6 4 0,21-6 0,-18 1 0,18-1 0,-6-1 0,2 1 0,5-2 0,-7 2 0,-1-1 0,0 1 0,-6 5 0,4-4 0,-11 5 0,-2-6 0,-2 7 0,-10-4 0,4 8 0,-1-8 0,-4 9 0,8-4 0,-8 0 0,4 4 0,0-9 0,-4 9 0,10-10 0,15 4 0,-8-6 0,38 0 0,-29-1 0,13 1 0,-4-1 0,-19 2 0,19-2 0,-14 1 0,1 0 0,4 5 0,-5-3 0,1 4 0,-3-1 0,1-3 0,-6 9 0,6-4 0,-14 1 0,5 4 0,-10-4 0,4 0 0,-1 3 0,-4-3 0,9 0 0,-8 4 0,9-4 0,-10 5 0,5-5 0,0 4 0,-4-4 0,10-1 0,-11 5 0,12-5 0,-12 1 0,5 4 0,5-9 0,-8 9 0,8-9 0,-5 9 0,-4-4 0,10-1 0,-11 5 0,11-5 0,-4 1 0,5 3 0,-5-3 0,4-1 0,-5 5 0,7-10 0,0 10 0,-1-5 0,1 0 0,-7 5 0,5-4 0,-10 5 0,10 0 0,-11 0 0,5 0 0,-1 0 0,-3 0 0,7-5 0,-8 4 0,8-4 0,-8 0 0,10 4 0,-3-4 0,5 5 0,-5-5 0,4 4 0,-5-4 0,7 5 0,-1 0 0,1 0 0,0-6 0,-1 5 0,-5-5 0,4 1 0,-11 4 0,11-5 0,-10 6 0,4 0 0,0-5 0,-4 3 0,9-3 0,-10 5 0,4 0 0,0 0 0,-4-5 0,8 4 0,-8-9 0,4 9 0,0-9 0,-4 9 0,8-9 0,-8 9 0,8-4 0,-3 5 0,0 0 0,-1 0 0,0-5 0,-4 4 0,10-4 0,-9 5 0,10-6 0,-10 5 0,10-4 0,-11 5 0,5 0 0,-1-5 0,-3 3 0,7-3 0,-8 5 0,4-5 0,-1 4 0,-3-9 0,9 4 0,-9 0 0,3 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17:26:33.592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</inkml:brush>
  </inkml:definitions>
  <inkml:trace contextRef="#ctx0" brushRef="#br0">0 0 16383,'24'43'0,"-2"-1"0,-10-23 0,6 5 0,-5 1 0,10 4 0,-9-3 0,2-3 0,-4-6 0,0 1 0,-1-6 0,0 5 0,-5-6 0,4 0 0,-4 5 0,6-3 0,-6 3 0,4-5 0,-4 5 0,0-4 0,4 9 0,-9-9 0,3 3 0,-4 1 0,5 1 0,-4 1 0,4-2 0,-5 0 0,0 0 0,0 1 0,0 3 0,0-8 0,0 8 0,0-1 0,0-2 0,0 6 0,0-10 0,0 10 0,0-11 0,0 5 0,0 1 0,0-6 0,0 10 0,0-10 0,0 5 0,0-1 0,0-4 0,0 9 0,0-9 0,0 4 0,0 0 0,0 1 0,0 0 0,0-1 0,0-1 0,0 4 0,-5-2 0,4 0 0,-4 0 0,5-4 0,-5 10 0,3-5 0,-3 1 0,5 4 0,0-4 0,0-1 0,-5-1 0,4 0 0,-4-4 0,5 9 0,0-10 0,0 4 0,0 0 0,-5-4 0,3 9 0,-3-8 0,5 3 0,0 0 0,-5-4 0,4 9 0,-4-3 0,0 0 0,4-1 0,-4-1 0,5-4 0,-6 10 0,5-9 0,-5 4 0,1 0 0,3-4 0,-9 15 0,10-15 0,-5 9 0,6-6 0,0-4 0,0 9 0,0-9 0,-4 8 0,3-7 0,-4 2 0,5 1 0,0 1 0,0 0 0,0-1 0,0 0 0,0-4 0,0 9 0,0-9 0,0 9 0,0-9 0,0 9 0,0-9 0,0 4 0,0 6 0,0-8 0,0 8 0,0-6 0,0-4 0,0 8 0,0-3 0,0 0 0,0-1 0,5 0 0,-4-4 0,9 10 0,-8-9 0,8 4 0,-4-1 0,1-4 0,2 4 0,-7 0 0,2-5 0,-4 4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17:26:47.361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</inkml:brush>
  </inkml:definitions>
  <inkml:trace contextRef="#ctx0" brushRef="#br0">676 674 16383,'56'0'0,"14"0"0,-8 0 0,27-7 0,3 5 0,-29-6 0,0 0 0,26-1 0,-30 4 0,3 0 0,15-7 0,-1 1 0,-16 5 0,-1 0 0,18-6 0,-1-1 0,-20 4 0,-3 1 0,32-8 0,-28 7 0,0 0 0,35-8 0,-42 9 0,0-1 0,42-7 0,-9 6 0,4-5 0,-26 7 0,7-1 0,-9 3 0,-9 0 0,-1 4 0,-16-9 0,6 9 0,-13-9 0,6 10 0,-8-10 0,8 9 0,1-9 0,7 9 0,1-10 0,-1 5 0,0-1 0,1-4 0,-1 4 0,0 1 0,9-6 0,-7 6 0,15-8 0,-15 1 0,25 0 0,-30 1 0,13 6 0,-32 1 0,-1 6 0,-59 0 0,9 7 0,-48 1 0,13 7 0,-3 0 0,-8 1 0,23 1 0,-2 1 0,9-4 0,0 0 0,-14 8 0,0 1 0,10-5 0,3-2 0,-33 16 0,15-8 0,2-2 0,1 4 0,-1-4 0,0 0 0,-9 3 0,-18 8 0,3 0 0,11-1 0,9-8 0,-8-2 0,17-7 0,-7 0 0,17-1 0,10 0 0,9-1 0,7-7 0,7 0 0,0-6 0,12 19 0,-10-9 0,-13 23 0,-34-9 0,-20 8 0,33-19 0,-3 0 0,-4 5 0,0-2 0,-28 2 0,30-5 0,1-1 0,-29 4 0,-1 0 0,6 0 0,34-8 0,5-2 0,20-6 0,2 0 0,65-15 0,-22-1 0,59-9 0,-36 0 0,-2 0 0,33-5 0,-17 4 0,0-2 0,19-12 0,-33 19 0,1-1 0,2-3 0,-1-1 0,35-16 0,-36 21 0,-1 0 0,21-9 0,0-1 0,-10 1 0,-19 14 0,-15-1 0,-9 16 0,-6-4 0,-80 5 0,-2 0 0,1 3 0,-6 2 0,10 3 0,4 2 0,8-1 0,2 1 0,-4 7 0,0-1 0,-36 3 0,0 5 0,20-9 0,14 0 0,24-8 0,8 4 0,9-10 0,6 4 0,57-21 0,-33 11 0,46-16 0,-48 20 0,0-4 0,-75 5 0,33 0 0,-27 2 0,-5 3 0,-2 4 0,-24 7 0,9 0 0,18-1 0,-4 0 0,30-2 0,-4-5 0,22-3 0,0-5 0,-2 0 0,7 0 0,-13 0 0,0 0 0,-7 0 0,-8 0 0,0 0 0,1 0 0,6 0 0,-4 0 0,17 0 0,-9 0 0,18 0 0,70 0 0,1 0 0,1 1 0,8-2 0,11-3 0,1 0 0,-10 4 0,0-2 0,18-9 0,1-2 0,-12 7 0,-2-1 0,-9-6 0,-1-1 0,5 1 0,0-1 0,2 0 0,-4-1 0,-17 1 0,-2 1 0,18-1 0,-1 0 0,-17 2 0,-1 0 0,10 1 0,1 2 0,-2-4 0,0 0 0,-6 4 0,0 1 0,0-1 0,0 1 0,1-1 0,-2 0 0,43-7 0,-4-1 0,-9 1 0,-10 1 0,-2-1 0,-10 2 0,1-1 0,-9 1 0,7-1 0,-6-6 0,-1 5 0,7-5 0,-7 7 0,9-7 0,-8 5 0,-3-5 0,1 7 0,-7 0 0,-1 6 0,-2-4 0,-13 5 0,6-6 0,0 6 0,-6-4 0,5 4 0,-6-5 0,0 5 0,-1-4 0,-5 9 0,4-9 0,-11 10 0,5-5 0,-72 6 0,-1 0 0,-1 0 0,-5 0 0,11 4 0,0 0 0,-6 0 0,0 2 0,-1 2 0,-1 2 0,-11 3 0,0 1 0,3-4 0,2 0 0,10 3 0,1 0 0,-7 0 0,1 0 0,-25 5 0,28-1 0,0-1 0,-26 2 0,5 5 0,27-8 0,10-7 0,9-3 0,13 0 0,2-3 0,86 3 0,-20-13 0,14 1 0,4-3 0,25-8 0,-35 2 0,0-2 0,-5 5 0,1 0 0,10-5 0,-1-1 0,-14 2 0,-1 1 0,9-2 0,-1 1 0,38-17 0,-1 8 0,-12-4 0,-20 20 0,-19-9 0,-9 12 0,-14 0 0,-1 2 0,-67 11 0,14 9 0,-16 0 0,-5 2 0,-26 17 0,38-10 0,-2 0 0,-9-1 0,0-1 0,9-1 0,-1 0 0,-13 5 0,-2 0 0,5-3 0,-1 0 0,-11 5 0,1 0 0,14-9 0,0 0 0,-7 3 0,0-2 0,10-6 0,1 0 0,3 2 0,0 1 0,-3-3 0,1-1 0,-20 9 0,2-7 0,24-1 0,10-6 0,11 3 0,11-10 0,71-31 0,-17-1 0,14 4 0,2-1 0,-3-9 0,3 8 0,-18 8 0,-6 2 0,-9 12 0,-8-4 0,-81 10 0,-6 12 0,1-3 0,-5 4 0,10 9 0,0 3 0,-7-4 0,2-1 0,18-1 0,1 0 0,-17 0 0,2-1 0,-21 9 0,34-13 0,0 1 0,-28 9 0,20-8 0,18-2 0,17-1 0,7-5 0,67-16 0,-5-9 0,7 2 0,7-1 0,-6-4 0,-1-1 0,35-12 0,-25 12 0,-2 0 0,17-16 0,-26 23 0,1 1 0,28-23 0,-17 20 0,-11-4 0,-20 13 0,-12-2 0,-2 9 0,-61-5 0,10 13 0,-57 9 0,20 8 0,-8 8 0,-11-7 0,18 4 0,-15-4 0,34-3 0,-5 0 0,24-9 0,3-1 0,12-5 0,2 4 0,101-10 0,-31-3 0,12-2 0,5-1 0,-12-3 0,-3-2 0,0 2 0,0-1 0,-1 0 0,2 1 0,5-1 0,-2 0 0,27-8 0,-30 12 0,1 0 0,35-9 0,-2 12 0,-20-5 0,-2 7 0,-9 0 0,-16 0 0,4 0 0,-27 0 0,10 0 0,-17 0 0,4 5 0,-11 11 0,-1 3 0,-40 13 0,-2 3 0,-51 0 0,2 13 0,35-26 0,0-1 0,-32 14 0,34-11 0,0-1 0,-34 4 0,37-6 0,0-1 0,-34 5 0,20-3 0,11-2 0,16-6 0,7 4 0,18-11 0,96-2 0,-3-21 0,-6 7 0,5-3 0,-13-5 0,-2-3 0,-3-3 0,-1 0 0,-5 8 0,-1 0 0,3-6 0,-1-1 0,34-4 0,-38 12 0,-1 0 0,27-9 0,-13 7 0,-21 8 0,-22-3 0,-3 10 0,-60 18 0,-24 6 0,-29 15 0,27-11 0,-9 4 0,2-1 0,-18 7 0,1-2 0,20-7 0,-2 1 0,1-1 0,2 0 0,2 1 0,1-3 0,-16 6 0,3-1 0,-8 2 0,5 0 0,22-10 0,2-1 0,-5 1 0,-1 0 0,8-2 0,4-1 0,-14 4 0,11-3 0,30-9 0,76-5 0,19-10 0,-3-9 0,7-4 0,0-4 0,1-3 0,0-1 0,1-2 0,6 1 0,-3 1 0,-21 5 0,-2 2 0,14 2 0,-1 0 0,-17-1 0,-2 0 0,11 5 0,-1 1 0,-11-2 0,-3-1 0,30-3 0,-12 7 0,-24 3 0,-4 6 0,-22 0 0,-1 0 0,-71 31 0,-2 0 0,-1-2 0,-4 1 0,15-8 0,0-1 0,-4 4 0,0-1 0,-42 11 0,45-15 0,1 0 0,-34 5 0,20-3 0,18-8 0,11-2 0,94-12 0,14-23 0,8 8 0,7-3 0,-12-9 0,-1-2 0,12 7 0,1 0 0,-4-7 0,-3 0 0,-16 12 0,1 2 0,12-5 0,-4 2 0,-28 5 0,-2 1 0,16 2 0,-1 0 0,20-7 0,-5 9 0,-28 8 0,-8 0 0,-17 0 0,-8 0 0,-6 0 0,-81 8 0,21 8 0,-20-3 0,-4 1 0,24 3 0,2 0 0,-4-3 0,-1-1 0,1-1 0,2 0 0,-33 4 0,-8 7 0,20-5 0,10 3 0,18-13 0,10-2 0,33-6 0,83-16 0,11-4 0,-26 7 0,3-2 0,-10-2 0,-2 0 0,-6 7 0,-1 1 0,0-8 0,0 1 0,-1 7 0,-3-1 0,13-12 0,-4 14 0,-31-3 0,-3 9 0,-13-3 0,-57 5 0,12 0 0,-42 0 0,10 0 0,21 0 0,-13 0 0,18 0 0,12 0 0,-2 0 0,27-9 0,29-17 0,-2 5 0,33-17 0,-37 25 0,10-6 0,-17 8 0,4 4 0,-6-3 0,0 0 0,6-3 0,6-8 0,-3 8 0,8-5 0,-15 7 0,10 4 0,-11-3 0,5 9 0,-1-9 0,-3 4 0,2 0 0,1-3 0,-4 2 0,8-4 0,-2 5 0,6 1 0,0 5 0,1 0 0,0 0 0,-7 0 0,5 0 0,-10 0 0,4 0 0,-56 21 0,-12 7 0,-4-3 0,-4 1 0,12-4 0,-1-1 0,-6 4 0,-3 1 0,-7 6 0,1-1 0,16-11 0,2 1 0,-16 11 0,6-2 0,11-14 0,16 3 0,106-13 0,-26-6 0,8-3 0,0-1 0,-9 2 0,-3-10 0,-14 10 0,-9-4 0,-8 6 0,-76 33 0,-1 7 0,10-13 0,-4 0 0,3 3 0,2-1 0,-35 12 0,1 0 0,5-2 0,27-10 0,10-8 0,15-3 0,28-11 0,43-2 0,50-22 0,-31 7 0,2-2 0,-5-5 0,0-1 0,1-1 0,-3 2 0,34-9 0,-1 2 0,-20 9 0,-14 6 0,-31 3 0,-3 6 0,-74 21 0,-16 9 0,20-11 0,-4 2 0,-5 4 0,1 0 0,-29 17 0,37-21 0,0 0 0,-35 18 0,13-15 0,25-4 0,9-7 0,36-6 0,32-9 0,34-15 0,14-8 0,-33 4 0,1 0 0,42-14 0,-45 15 0,-1-1 0,34-11 0,-12 8 0,-18 3 0,-8 8 0,-17 5 0,-7 3 0,-115 29 0,7 8 0,28-13 0,-9 0 0,2 2 0,-12 8 0,3 0 0,4-4 0,2 0 0,3 2 0,1 0 0,9-8 0,1-1 0,-1 4 0,1 0 0,-36 4 0,24-3 0,28-10 0,16-5 0,110-24 0,-30-4 0,19 5 0,4-2 0,15-14 0,-9 13 0,-5-6 0,-27 10 0,-3 6 0,-21-3 0,-3 9 0,-12-3 0,-83 5 0,0 9 0,5-6 0,-4 3 0,6 6 0,3 2 0,-35 5 0,41-6 0,-1-1 0,-36 5 0,9-1 0,5-7 0,34 3 0,4-11 0,22 5 0,71-6 0,-23 0 0,67-7 0,-47 5 0,1-10 0,5 10 0,-13-4 0,5 6 0,-14 0 0,4 0 0,-17 0 0,9 0 0,-12 0 0,1 0 0,-2 0 0,-1 0 0,-4 0 0,-42 16 0,-2-6 0,-43 14 0,17-16 0,-1 5 0,8-11 0,9 4 0,11 0 0,12-5 0,72 4 0,-7-5 0,17 4 0,4 1 0,9-3 0,-23 5 0,3 1 0,38 2 0,1 7 0,-39-9 0,-1 1 0,18 7 0,14 7 0,-34-7 0,13 6 0,-31-9 0,5 0 0,-16 0 0,-5-2 0,-2 1 0,-6-6 0,-58 10 0,-19-14 0,-28 9 0,4-11 0,22 0 0,7 0 0,1 0 0,12 0 0,20 0 0,4 0 0,83 0 0,-2-15 0,7 6 0,6-2 0,-6-7 0,1-1 0,6 0 0,1 0 0,-11 4 0,0 1 0,7 1 0,-1-1 0,-13 1 0,-2 1 0,2 2 0,-1 0 0,-2-3 0,-2 1 0,22 3 0,-19 2 0,-12 2 0,-21 3 0,-2-3 0,-62 5 0,27 0 0,-47 0 0,47 0 0,-5 0 0,10 0 0,49-26 0,-23 14 0,47-21 0,-47 27 0,4 1 0,-56 0 0,6 3 0,-45-3 0,27 5 0,3 0 0,14 0 0,2-5 0,14 3 0,0-3 0,7 0 0,0-1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17:27:05.51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1056 1290 16383,'59'0'0,"-1"0"0,0 0 0,-1 0 0,-1 0 0,2 0 0,6 0 0,1 0 0,0 0 0,1 0 0,10 0 0,0 0 0,-3 0 0,-2 0 0,0 0 0,1 0 0,10 0 0,3 0 0,10 0 0,1 0 0,-6-1 0,0 2 0,-21 1 0,0 1 0,-6 1 0,-5-1 0,-3 2 0,12 4 0,-2 1 0,32 6 0,-39-7 0,0 0 0,-6-1 0,-1 1 0,38 7 0,-19-1 0,-10 0 0,-11-1 0,-9-1 0,-7 0 0,-7-1 0,-3-5 0,-10 3 0,4-9 0,-73 9 0,-12-9 0,-5 1 0,-13 0 0,15-1 0,-5-2 0,-2 1 0,-4 0 0,-1 0 0,-1 0 0,-1 0 0,0 0 0,-7 0 0,14 0 0,-6 1 0,-2-1 0,2 0 0,7-1 0,-12-2 0,7 0 0,-7-1 0,-8 1 0,-10 1 0,3-1 0,13-2 0,-7-5 0,9-1 0,19 5 0,-2-1 0,7-1 0,2-5 0,2 0 0,-11 2 0,2 1 0,-25-9 0,25 6 0,29 6 0,20-6 0,10 2 0,16-12 0,32 0 0,34-13 0,-21 18 0,6 2 0,19-4 0,4 1 0,7-1 0,3 0 0,-23 5 0,2 1 0,2 0 0,7-1 0,2-1 0,-1 2 0,-3 2 0,-2 1 0,2 0 0,8-4 0,1-1 0,-1 3 0,-7 4 0,-1 2 0,-3-2 0,15-6 0,-2 0 0,6 9 0,-7 1 0,14-10 0,-34 10 0,-2 1 0,12-6 0,-6 3 0,-35 1 0,-7 5 0,-9-5 0,-66 6 0,-17 0 0,-6 0 0,-9 0 0,-4 0 0,-4 0 0,17 0 0,-2 0 0,0 0 0,0 0 0,0 0 0,-1 0 0,-9 0 0,-2 0 0,6 0 0,-7 0 0,3 0 0,14 0 0,-1 0 0,5 0 0,4 0 0,2 0 0,-18 0 0,2 0 0,-20 0 0,6 0 0,46 0 0,10 0 0,27 0 0,48-7 0,44-13 0,-16 2 0,7-3 0,16-1 0,3 0 0,-28 5 0,2 0 0,0-1 0,4 0 0,1-1 0,-3 2 0,14 0 0,-3 0 0,9-4 0,-4 2 0,-26 9 0,-3 2 0,2 0 0,-1-1 0,32-8 0,-31 8 0,-25 3 0,-10 6 0,-85 0 0,-9 0 0,4 3 0,-7 2 0,3-1 0,-2 2 0,-8 4 0,1 0 0,15-1 0,1 0 0,-14 1 0,3-1 0,-22 0 0,43-5 0,1 0 0,-30-4 0,22 0 0,17 0 0,10 0 0,90-15 0,18-7 0,-7 6 0,7-3 0,8-6 0,-2 1 0,-26 8 0,0 1 0,19-8 0,-1 1 0,21 3 0,-38 6 0,-1 0 0,27-3 0,-13 1 0,-28 7 0,-17 2 0,-8 6 0,-81 0 0,5 0 0,7-1 0,-4 2 0,-41 6 0,13 3 0,33-5 0,0-1 0,-42 4 0,21-8 0,14 0 0,25 0 0,7 0 0,9 0 0,82-17 0,5-3 0,4-2 0,7-2 0,-8 4 0,-3 0 0,-9-3 0,0 1 0,7 3 0,-2 1 0,-18 1 0,-1 1 0,5-2 0,0 1 0,28-8 0,-27 9 0,-14 4 0,-20 11 0,-114-5 0,16 14 0,-8 0 0,-4 2 0,36-1 0,3 1 0,-9 4 0,0-2 0,-35 5 0,39-8 0,1 0 0,-37 7 0,21-1 0,14-6 0,30-3 0,4-6 0,13 0 0,65 0 0,-18 0 0,24-3 0,4-2 0,3-4 0,-13 1 0,1-1 0,28-7 0,0-1 0,-5 2 0,-28 0 0,-8 7 0,-11 2 0,-12 6 0,-2 0 0,-33 32 0,10-19 0,-17 25 0,18-27 0,5 0 0,31 0 0,12-5 0,23-2 0,11-4 0,-16 0 0,-1 0 0,-12 0 0,-14 0 0,-9 0 0,-8 0 0,-6 0 0,-51 30 0,15-11 0,-60 28 0,29-11 0,-12-10 0,15 9 0,11-20 0,11 4 0,17-8 0,8-4 0,78-2 0,-14-5 0,4 0 0,2 0 0,18-7 0,7 5 0,-10-5 0,-17 1 0,-4 4 0,-30-4 0,-4 6 0,-13 0 0,-43 26 0,22-19 0,-34 18 0,119-25 0,-15 0 0,2 0 0,4 0 0,23 0 0,-19 0 0,-2 0 0,-17 0 0,-5 0 0,-19 0 0,-5 0 0,-11 0 0,-57 21 0,27-10 0,-47 11 0,42-17 0,5-5 0,78 0 0,11-8 0,-2 4 0,6-2 0,-9-2 0,-2-2 0,-10 1 0,0 1 0,9-2 0,-1 1 0,24 0 0,-34 1 0,-1 1 0,20 5 0,-10-5 0,-19 7 0,-15 0 0,-9 0 0,-6 0 0,-67 0 0,10 0 0,-5 3 0,-4 1 0,-35 6 0,-2 6 0,-1 0 0,4 1 0,18-2 0,11-6 0,19 3 0,9-11 0,32 5 0,39-6 0,21 0 0,21 0 0,6-8 0,-14-1 0,7-7 0,-12 7 0,-24-3 0,-5 11 0,-20-5 0,-2 6 0,-72 7 0,-1 10 0,8-9 0,-2 1 0,-38 22 0,18-7 0,-10 8 0,18-8 0,4-3 0,25-8 0,7 0 0,14-2 0,7 0 0,50-5 0,-8-1 0,50-5 0,-16 0 0,8 0 0,-9 0 0,-10 0 0,-19 0 0,-9 0 0,-14 0 0,-1 0 0,-48 23 0,-8-10 0,-33 25 0,3-21 0,11 4 0,7-7 0,9 0 0,10-2 0,19 0 0,64-6 0,10-1 0,-9-4 0,4-2 0,44 1 0,-8 0 0,0 0 0,-2-7 0,-20 5 0,-11-5 0,-10 7 0,-22 0 0,-3 0 0,-13 0 0,-90 37 0,17-5 0,-2-5 0,-4 2 0,17-3 0,2-3 0,-33 11 0,-8 7 0,20-11 0,10-6 0,18-5 0,17-6 0,12-2 0,70-4 0,15-3 0,-19-3 0,4-2 0,-1-2 0,-1-1 0,-3-1 0,-1 0 0,44-12 0,-43 12 0,-3 0 0,21-9 0,-17 13 0,-13-6 0,-22 7 0,-1 0 0,-72 15 0,9 3 0,-50 8 0,9 4 0,14-5 0,-8 6 0,13-7 0,18-3 0,8-8 0,16 0 0,9-7 0,61-1 0,9-5 0,4-4 0,4 0 0,34 2 0,-39-9 0,-1-1 0,27 1 0,8-13 0,-28 15 0,-4-4 0,-25 11 0,-7-4 0,-92 22 0,-18 6 0,-1 0 0,-7 4 0,11-2 0,2 2 0,6-1 0,1-1 0,-5 0 0,4-1 0,18-5 0,1-1 0,-10 1 0,2 0 0,-21 7 0,13-2 0,28-15 0,17 3 0,78-10 0,16 4 0,2-4 0,7-2 0,-6 1 0,0 0 0,-6 0 0,0 0 0,4 0 0,-3 0 0,-13 0 0,-2 0 0,0 0 0,-1 0 0,29 0 0,-20 0 0,-19 0 0,-15 0 0,-71 14 0,-28 6 0,27-8 0,-5 1 0,-16 5 0,-11 2 0,7-3 0,3-2 0,4-1 0,-6 4 0,2 0 0,9-4 0,1 0 0,4-1 0,2 1 0,0-1 0,3-1 0,-13 3 0,18-2 0,19-6 0,29-2 0,38-5 0,36 0 0,-21 0 0,3 0 0,-7 0 0,0 0 0,8 0 0,1 0 0,-9 0 0,0 0 0,1 0 0,-2 0 0,40 0 0,-32 0 0,-12 0 0,-21 0 0,-2 0 0,-14 0 0,-73 29 0,31-16 0,-21 8 0,-4 2 0,3 0 0,-6 0 0,10 4 0,15-13 0,9 4 0,12-6 0,64-6 0,19-2 0,26-4 0,-36 0 0,0 0 0,26 0 0,-30 0 0,1 0 0,26 0 0,-5 0 0,-28 0 0,-14 5 0,-12-4 0,-13 9 0,-5 1 0,-12 7 0,-8-1 0,-10 1 0,5-7 0,2 1 0,5-6 0,56-1 0,8-5 0,5 0 0,4 0 0,34 0 0,-33 0 0,-1 0 0,23 0 0,-33 0 0,-1 0 0,21 0 0,-12 0 0,-17 0 0,-17 5 0,-12 1 0,-20 16 0,-41 2 0,-20 19 0,-24-8 0,42-11 0,0 0 0,-32 10 0,-7 7 0,26-18 0,6-1 0,23-9 0,28-6 0,68-2 0,5-5 0,-14 0 0,-1 0 0,16 0 0,-17 0 0,-10 0 0,-9 0 0,-14 0 0,-1 0 0,-11 20 0,10-16 0,4 16 0,0-20 0,4 0 0,-13 0 0,0 9 0,-54 16 0,25-5 0,-45 10 0,38-18 0,1-5 0,5-2 0,67-5 0,-33 0 0,51 0 0,-60 5 0,-6-4 0,-36 7 0,12-6 0,-32 2 0,23-4 0,-16 6 0,-2-4 0,-8 5 0,-17-1 0,20-4 0,-10 4 0,38-6 0,-2 0 0,17 0 0,-3 0 0,-9 0 0,-10 0 0,-25 7 0,-10-5 0,-19 12 0,7-12 0,-18 6 0,18-8 0,-7 7 0,18-5 0,18 5 0,13-7 0,16 0 0,15 0 0,-8-26 0,8 14 0,-6-27 0,-8 15 0,4 3 0,1-1 0,1 10 0,5 1 0,1 0 0,0 0 0,0-1 0,-1 1 0,1 0 0,0 0 0,0-1 0,0 1 0,-1 0 0,1 0 0,0-1 0,0 1 0,-1 0 0,1 0 0,0-1 0,-6 1 0,4-1 0,-4 1 0,5 4 0,1-8 0,0 8 0,0-9 0,-1 4 0,1 1 0,0 0 0,0 0 0,0 0 0,0 0 0,0 0 0,-1-1 0,1 1 0,-5 0 0,3 0 0,-3-1 0,5 1 0,-1 5 0,-4-9 0,4 7 0,-5-8 0,6 10 0,0-4 0,-11-2 0,8 0 0,-9-5 0,12 6 0,0-1 0,0 1 0,-6-1 0,4 1 0,-4-1 0,5 1 0,-5-1 0,4 1 0,-4-1 0,6 6 0,0-4 0,-7 3 0,6-4 0,-5 4 0,-1-3 0,6 3 0,-6-5 0,1 6 0,4-4 0,-10 3 0,10 1 0,-10-5 0,10 10 0,-10-11 0,10 11 0,-10-10 0,5 4 0,-1 0 0,2-3 0,-1 3 0,6 0 0,-6-3 0,7 4 0,-11-6 0,8 0 0,-8 6 0,4-5 0,6 10 0,-12-10 0,6 4 0,-7 0 0,0-4 0,1 4 0,-1 0 0,0-4 0,1 4 0,5-5 0,-4 6 0,4-5 0,-6 4 0,1-5 0,-1 5 0,6-4 0,-4 5 0,4-6 0,-13 5 0,6-4 0,-6 4 0,8-6 0,-8 0 0,5 1 0,-4-1 0,-1 0 0,6 1 0,-13-2 0,12 2 0,-11-2 0,4 1 0,1 0 0,-6-1 0,12 2 0,-4-1 0,6 0 0,-7 0 0,6 1 0,-6 4 0,13-2 0,-4 3 0,4 1 0,-6-5 0,1 9 0,-1-9 0,0 10 0,1-5 0,-8 0 0,5 5 0,-11-5 0,4 6 0,1-6 0,-6 5 0,-3-5 0,0 0 0,-7 5 0,9-5 0,-1 6 0,1-6 0,-1 4 0,1-4 0,-1 0 0,1 5 0,6-5 0,-5 6 0,13-6 0,-13 5 0,13-5 0,-13 6 0,12 0 0,-4 0 0,-1 0 0,5-5 0,-4 3 0,-1-3 0,6 5 0,-13 0 0,5 0 0,-6 0 0,6 0 0,-5 0 0,13 0 0,-13 0 0,13 0 0,-6 0 0,7 0 0,7 0 0,-6 0 0,12 0 0,-6 0 0,1 0 0,5 0 0,-17 0 0,10 0 0,-5 0 0,1 5 0,4-3 0,-6 8 0,0-3 0,1 0 0,5 4 0,-4-5 0,10 0 0,-10 5 0,10-9 0,-4 8 0,1-9 0,4 4 0,-9 0 0,3 2 0,1-1 0,-7 5 0,6-9 0,-7 8 0,0-8 0,6 8 0,-4-9 0,10 9 0,-4-8 0,1 2 0,58-42 0,-27 10 0,56-27 0,-37 22 0,8-2 0,-8 7 0,14-7 0,0-10 0,4 12 0,18-24 0,-32 33 0,12-12 0,-32 22 0,5-3 0,-10 5 0,4 0 0,0-5 0,-4 4 0,10-4 0,-5 5 0,7-6 0,-1 4 0,8-10 0,-6 4 0,6 0 0,-1-5 0,-4 6 0,11-2 0,-11-2 0,4 3 0,-6 1 0,-1-5 0,1 10 0,-1-4 0,1 6 0,-1 0 0,-5 0 0,-2 0 0,-6 1 0,0 5 0,5-4 0,1 3 0,1 1 0,-3 1 0,1 0 0,-4 4 0,-39 26 0,-13 3 0,-24 20 0,-11-3 0,22-15 0,-8 14 0,12-14 0,14-3 0,3-8 0,13-7 0,7 0 0,84-14 0,17-30 0,2 11 0,9-4 0,-37 0 0,0-3 0,2 0 0,12 1 0,2 1 0,-1-1 0,-2-2 0,-1-2 0,-3 3 0,20-6 0,-2 2 0,-25 8 0,0 0 0,-3 1 0,6-1 0,-1 0 0,12-2 0,-1 2 0,-17 4 0,-4 3 0,35-8 0,-32 10 0,-19 7 0,-9 2 0,-13 6 0,-2 0 0,-11 19 0,-1-9 0,-5 15 0,49-19 0,-2-2 0,37-4 0,-7 0 0,4 0 0,1-7 0,-2-1 0,-12-1 0,-9-4 0,-16 11 0,4-10 0,-27 10 0,4-4 0,-13 6 0,5 0 0,2 14 0,5-10 0,1 10 0,1-14 0,-2 0 0,-4 0 0,-3 0 0,-5 9 0,-5 8 0,-7 7 0,-11-1 0,-1-6 0,0-5 0,8 4 0,31-4 0,-2 5 0,18-10 0,-11-1 0,-6-6 0,-7 5 0,-1 1 0,-11 10 0,-12 2 0,-23 7 0,-34 4 0,0 1 0,-25 3 0,27-4 0,-7 1 0,10-7 0,14-3 0,4-7 0,21-1 0,16-5 0,36-2 0,11-5 0,33 0 0,4 0 0,1 0 0,7 0 0,-19 0 0,-2 0 0,-24 0 0,-5 0 0,-20 0 0,-2 0 0,-6 16 0,-42 6 0,0 12 0,-38 0 0,18-11 0,2 3 0,16-12 0,7 5 0,9-8 0,6-5 0,68-1 0,-11-5 0,53 0 0,-39 0 0,-12 0 0,-7 0 0,-14 5 0,-3-4 0,-13 9 0,-5 7 0,-19 4 0,-27 19 0,-12-10 0,-26 9 0,17-10 0,1 1 0,12-8 0,14-3 0,2-7 0,19 0 0,63-5 0,-8-2 0,52-5 0,-35 0 0,-16 0 0,4 0 0,-27 0 0,4 0 0,-13 0 0,5 9 0,2-7 0,12 13 0,-4-14 0,13 11 0,-13-10 0,13 10 0,-13-5 0,0 5 0,-3-5 0,-5 3 0,1-4 0,-2 6 0,-6-1 0,0-5 0,0 9 0,-5-3 0,-1 5 0,18-7 0,8-5 0,34-5 0,-4 0 0,26 0 0,-24 0 0,25 0 0,-35 0 0,4 6 0,-23-4 0,-9 9 0,-8-10 0,-6 9 0,-5 7 0,-7 10 0,-18 5 0,-18 2 0,-16 2 0,-6-4 0,13 3 0,-1-13 0,21-4 0,0-6 0,14-1 0,65-4 0,-21-2 0,49-5 0,-48 0 0,-1 0 0,-14 0 0,0 0 0,-12 19 0,-1-9 0,-5 15 0,20-19 0,3-1 0,13-5 0,-11 0 0,-8 0 0,-1 5 0,-3-4 0,-2 19 0,-6-5 0,-11 13 0,-6-3 0,-8-1 0,-4 1 0,-1-1 0,6-5 0,2-2 0,11-6 0,28 0 0,11-5 0,27-1 0,-10-5 0,-1 0 0,-9 0 0,-6 0 0,-9 0 0,-8 0 0,-23 28 0,-10-15 0,-28 37 0,-8-26 0,0 12 0,10-14 0,10-4 0,8-6 0,10 0 0,-2 0 0,79-6 0,-26-8 0,51-5 0,-47-2 0,-9 3 0,-14 1 0,0 4 0,-2-4 0,-82 26 0,39-3 0,-27 0 0,-4 2 0,13 7 0,-13-4 0,24-4 0,3-6 0,12-1 0,60-6 0,-7-1 0,44-5 0,-30 0 0,-14 0 0,-4 0 0,-11 0 0,-57 25 0,4-6 0,-39 22 0,16-12 0,22-9 0,-5 0 0,15-8 0,12 0 0,-3-5 0,73-2 0,-30-5 0,54-6 0,-54 4 0,3-9 0,-13 9 0,-83 29 0,29-13 0,-14 9 0,-2 0 0,11-8 0,10 4 0,9-8 0,14-4 0,44-8 0,-2-7 0,26-6 0,-27 1 0,-8 7 0,-5 0 0,-2 6 0,-87 29 0,10 1 0,4-10 0,-2 2 0,-29 23 0,16-26 0,9 16 0,4-19 0,25 3 0,7-12 0,83-26 0,-34 7 0,60-19 0,-65 24 0,-1 1 0,-1 2 0,-4-2 0,3-5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17:27:27.182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16383,'29'0'0,"-4"0"0,-14 0 0,0 4 0,0-2 0,0 8 0,5-4 0,-4 5 0,4 0 0,-5-5 0,6 4 0,-4-8 0,4 8 0,-6-9 0,0 9 0,0-9 0,0 4 0,1 0 0,-1-3 0,0 2 0,0-4 0,0 5 0,0-3 0,6 3 0,-4-5 0,4 4 0,-6-2 0,0 3 0,0 0 0,6-4 0,-4 4 0,4-5 0,-6 0 0,-5 4 0,9 2 0,-8 0 0,8-2 0,-4-4 0,5 0 0,2 0 0,6 0 0,7 0 0,-4 6 0,4-5 0,-6 5 0,-7-6 0,5 0 0,-10 0 0,4 4 0,-6-2 0,0 3 0,0-5 0,0 0 0,0 5 0,-1 1 0,1 0 0,6-1 0,-5-5 0,11 5 0,-4-3 0,6 3 0,-7-5 0,5 6 0,-4-5 0,-1 4 0,5-5 0,-10 5 0,10-3 0,-11 2 0,5 1 0,0-3 0,-4 3 0,4 0 0,-6-4 0,0 4 0,6 0 0,-4-3 0,4 8 0,-6-9 0,0 4 0,0 0 0,6-4 0,-4 9 0,4-9 0,0 10 0,-4-10 0,4 5 0,-6-2 0,6-2 0,-5 3 0,6 0 0,-7-4 0,0 4 0,0 0 0,0-4 0,0 4 0,-5 4 0,4-7 0,-4 12 0,5-8 0,4 4 0,-3-3 0,-1 2 0,-2-7 0,-3 7 0,5-8 0,0 4 0,0-5 0,-1 5 0,1 1 0,0 5 0,0-1 0,0-4 0,0 4 0,0-4 0,0 0 0,0 4 0,0-4 0,6 0 0,-4 4 0,4-4 0,-6 0 0,0 4 0,0-9 0,0 4 0,0 0 0,0-4 0,0 9 0,0-9 0,-5 9 0,4-5 0,-9 6 0,8-1 0,-3 1 0,5 0 0,0 0 0,-5 0 0,4-5 0,-4 4 0,5-4 0,0 5 0,0-5 0,0 4 0,0-4 0,0 0 0,0 4 0,1-4 0,-6 5 0,4 0 0,-4-5 0,5 4 0,0-3 0,-5 4 0,4-5 0,-4 4 0,5-4 0,0 0 0,-5 4 0,4-4 0,-4 0 0,5 4 0,0-4 0,0 5 0,1 0 0,-1-5 0,0 4 0,0-8 0,0 7 0,0-2 0,0-1 0,-5 4 0,4-9 0,-4 8 0,5-3 0,-5 4 0,3 1 0,-4-1 0,1 1 0,4-1 0,-4-4 0,5 4 0,0-4 0,0 6 0,-5-1 0,4 0 0,-4 0 0,5 0 0,-1-1 0,-4 1 0,4-5 0,-4 9 0,5-8 0,-5 9 0,4-10 0,-9 3 0,9-2 0,-4 3 0,0 1 0,-2 0 0,1-1 0,1-4 0,5 8 0,-5-7 0,3 4 0,-8-1 0,9-4 0,-9 5 0,4 0 0,0-1 0,1 1 0,0-1 0,-2 1 0,1 0 0,-4 0 0,9 0 0,-9 1 0,9-6 0,-3 9 0,-1-8 0,4 4 0,-9-1 0,9-4 0,-5 5 0,1 0 0,4-5 0,-4 3 0,0-2 0,4 4 0,-4 0 0,5 0 0,-5 0 0,4-1 0,-4 2 0,0-1 0,-1 0 0,0 0 0,1 0 0,0 0 0,4-1 0,-9 2 0,4-1 0,0 0 0,-4 0 0,9 0 0,-9 0 0,9 0 0,-9 0 0,4 0 0,0 0 0,1 0 0,0 0 0,3 0 0,-8 0 0,9-5 0,-4 8 0,0-6 0,4 2 0,-9 0 0,9-4 0,-9 5 0,9 0 0,-8 0 0,7-5 0,-7 9 0,7-8 0,-3 9 0,0-5 0,4-1 0,-4 1 0,0 1 0,4-1 0,-4-5 0,1 4 0,2-4 0,-7 5 0,3 0 0,0 0 0,0 0 0,1 0 0,4-6 0,-9 10 0,9-8 0,-9 9 0,4-5 0,0-5 0,-4 8 0,9-6 0,-4 7 0,-1-4 0,5 0 0,-9 0 0,9 0 0,-9 0 0,4 0 0,0 0 0,-4 0 0,9-5 0,-4 9 0,6-7 0,-6 8 0,4-5 0,-4 0 0,0 0 0,4 0 0,-9 0 0,4 0 0,0 0 0,-4 0 0,9-4 0,-4 7 0,0-6 0,4 8 0,-9-5 0,9 0 0,-8 0 0,7 0 0,-7 0 0,8 0 0,-4 0 0,0 1 0,4-1 0,-4 0 0,0 0 0,4 0 0,-9 0 0,9 0 0,-9 0 0,9 0 0,-9 0 0,9 1 0,-9-1 0,9 0 0,-8 0 0,2 0 0,1 0 0,-3 0 0,7 0 0,-7 0 0,2 0 0,-4 0 0,5 0 0,-3 1 0,3-1 0,-5 0 0,4 0 0,-2 0 0,3 0 0,-5 0 0,4 0 0,-2 0 0,3 0 0,0 0 0,-4 1 0,4-1 0,-5 0 0,5 0 0,-4 0 0,9 0 0,-9 0 0,9 0 0,-9 0 0,9 0 0,-9 0 0,9 0 0,-9 7 0,9-6 0,-9 5 0,10 0 0,-10-4 0,10 10 0,-10-10 0,10 4 0,-10-6 0,4 0 0,-5 0 0,0 0 0,5 0 0,-4 0 0,4-1 0,-5 1 0,0 0 0,0 0 0,-14-5 0,5-1 0,-17-5 0,13 0 0,-4 0 0,6 0 0,-6 0 0,4 0 0,-4 0 0,5 0 0,1 0 0,0 0 0,0 0 0,0 0 0,0 0 0,-1 0 0,-4 0 0,4 0 0,-5 0 0,0 0 0,-2 0 0,1 0 0,-6 0 0,6 0 0,-7 0 0,6 0 0,2 0 0,6 0 0,0 0 0,41-5 0,-15 3 0,40-3 0,-35 5 0,2 0 0,-11 0 0,-57 0 0,27 0 0,-53 0 0,46 0 0,-6 0 0,8 0 0,11-4 0,7-2 0,29-11 0,6 3 0,8-4 0,2 4 0,-13 2 0,6-1 0,-14 1 0,-1 5 0,-6 2 0,0 0 0,-40 4 0,19-9 0,-32 9 0,31-9 0,5 4 0,1-4 0,1-1 0,-8 5 0,-31-5 0,-3 9 0,-22-12 0,1-1 0,-4-3 0,1-4 0,10 7 0,12 1 0,14 1 0,2 0 0,19 1 0,2 1 0,11 0 0,0 0 0,18-1 0,32-10 0,14-2 0,17-1 0,-4-5 0,-7 12 0,9-5 0,-9 1 0,-11 12 0,-17-8 0,-17 11 0,-8 0 0,-5 2 0,-55-1 0,0-2 0,-40 0 0,15-6 0,9 6 0,8-6 0,9 0 0,11 7 0,12-4 0,7 5 0,7-5 0,5 1 0,0-1 0,15 5 0,-7 1 0,-43-7 0,16 9 0,-47-14 0,42 10 0,5-5 0,2 5 0,10-3 0,2 4 0,-13-9 0,2 8 0,-31-9 0,12 8 0,-14-12 0,-3-1 0,22 1 0,-5 3 0,24 10 0,4-3 0,2 4 0,5-10 0,11 8 0,10-8 0,20 8 0,2-5 0,5-2 0,-14 8 0,-3 1 0,-12 1 0,-2 4 0,-6-4 0,-49 5 0,13 0 0,-35 0 0,34 0 0,9 0 0,6 0 0,5-5 0,17-12 0,3 9 0,16-13 0,-12 20 0,0-5 0,-7 6 0,0 0 0,0 0 0,-53 0 0,17 0 0,-38 0 0,24-6 0,13 5 0,-5-10 0,13 4 0,6-3 0,7-1 0,23 5 0,5-5 0,17 4 0,0-1 0,1 2 0,-8 0 0,-7 5 0,-9-5 0,-6 6 0,0 0 0,-43 0 0,9 0 0,-37 0 0,26-5 0,2 4 0,8-10 0,5 10 0,7-9 0,7 4 0,36-6 0,-6-1 0,37-1 0,-20 6 0,7-5 0,-22 12 0,3-11 0,-17 11 0,4-5 0,-53 6 0,19 0 0,-33 0 0,33 0 0,11-4 0,1-7 0,5-1 0,11-5 0,9 5 0,14-1 0,6-1 0,0 1 0,-6 0 0,-9 5 0,-8 3 0,-6 5 0,1 0 0,-74-7 0,32 5 0,-60-11 0,49 11 0,8-9 0,7 9 0,3-3 0,15 0 0,-3-1 0,11-10 0,-18 9 0,-5-2 0,-35 9 0,5 0 0,-7-6 0,3 4 0,3-10 0,16 11 0,3-5 0,28 1 0,52 4 0,-6-4 0,36 11 0,-27 2 0,-8 5 0,1-5 0,10 9 0,-15-9 0,14 5 0,-24-2 0,5-4 0,-12 5 0,4 0 0,-4-1 0,-1 1 0,-1-5 0,-6 3 0,1-9 0,-1 9 0,0-9 0,-5 9 0,8-4 0,-7 4 0,8 1 0,-4 0 0,0 0 0,0-5 0,-5 4 0,4-4 0,-9 5 0,4-1 0,-5 0 0,4 1 0,-2-1 0,7 1 0,-3 0 0,5 0 0,6 6 0,2 2 0,6 0 0,-1 4 0,1-9 0,-7 3 0,-1-5 0,-6-1 0,0 0 0,0 0 0,-4 0 0,-2 0 0,-5-1 0,0 1 0,-5 0 0,-7 0 0,0-5 0,-4-1 0,45-5 0,-20 0 0,33 0 0,-31 0 0,-5 5 0,-1 10 0,-10-1 0,-7 7 0,-1-10 0,-10 2 0,15-2 0,-8 0 0,39 0 0,-17-4 0,24 3 0,-23-5 0,-2 6 0,-5 4 0,0-3 0,0 4 0,-5-6 0,19-4 0,-11-1 0,25-5 0,-9 0 0,-6 0 0,-2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17:39:36.63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16383,'0'0'0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17:39:36.69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05E8-C478-49C2-9CF7-76F8E03E1EE9}" type="datetimeFigureOut">
              <a:rPr lang="tr-TR" smtClean="0"/>
              <a:t>15.05.2022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688-5B3D-41C9-8D42-BD24C55BEF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7162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05E8-C478-49C2-9CF7-76F8E03E1EE9}" type="datetimeFigureOut">
              <a:rPr lang="tr-TR" smtClean="0"/>
              <a:t>15.05.2022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688-5B3D-41C9-8D42-BD24C55BEF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4365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05E8-C478-49C2-9CF7-76F8E03E1EE9}" type="datetimeFigureOut">
              <a:rPr lang="tr-TR" smtClean="0"/>
              <a:t>15.05.2022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688-5B3D-41C9-8D42-BD24C55BEF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152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05E8-C478-49C2-9CF7-76F8E03E1EE9}" type="datetimeFigureOut">
              <a:rPr lang="tr-TR" smtClean="0"/>
              <a:t>15.05.2022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688-5B3D-41C9-8D42-BD24C55BEF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4135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05E8-C478-49C2-9CF7-76F8E03E1EE9}" type="datetimeFigureOut">
              <a:rPr lang="tr-TR" smtClean="0"/>
              <a:t>15.05.2022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688-5B3D-41C9-8D42-BD24C55BEF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558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05E8-C478-49C2-9CF7-76F8E03E1EE9}" type="datetimeFigureOut">
              <a:rPr lang="tr-TR" smtClean="0"/>
              <a:t>15.05.2022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688-5B3D-41C9-8D42-BD24C55BEF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0020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05E8-C478-49C2-9CF7-76F8E03E1EE9}" type="datetimeFigureOut">
              <a:rPr lang="tr-TR" smtClean="0"/>
              <a:t>15.05.2022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688-5B3D-41C9-8D42-BD24C55BEF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3408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05E8-C478-49C2-9CF7-76F8E03E1EE9}" type="datetimeFigureOut">
              <a:rPr lang="tr-TR" smtClean="0"/>
              <a:t>15.05.2022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688-5B3D-41C9-8D42-BD24C55BEF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8944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05E8-C478-49C2-9CF7-76F8E03E1EE9}" type="datetimeFigureOut">
              <a:rPr lang="tr-TR" smtClean="0"/>
              <a:t>15.05.2022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688-5B3D-41C9-8D42-BD24C55BEF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6905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05E8-C478-49C2-9CF7-76F8E03E1EE9}" type="datetimeFigureOut">
              <a:rPr lang="tr-TR" smtClean="0"/>
              <a:t>15.05.2022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688-5B3D-41C9-8D42-BD24C55BEF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2787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05E8-C478-49C2-9CF7-76F8E03E1EE9}" type="datetimeFigureOut">
              <a:rPr lang="tr-TR" smtClean="0"/>
              <a:t>15.05.2022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688-5B3D-41C9-8D42-BD24C55BEF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1798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805E8-C478-49C2-9CF7-76F8E03E1EE9}" type="datetimeFigureOut">
              <a:rPr lang="tr-TR" smtClean="0"/>
              <a:t>15.05.2022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0A688-5B3D-41C9-8D42-BD24C55BEF62}" type="slidenum">
              <a:rPr lang="tr-TR" smtClean="0"/>
              <a:t>‹#›</a:t>
            </a:fld>
            <a:endParaRPr lang="tr-TR"/>
          </a:p>
        </p:txBody>
      </p:sp>
      <p:sp>
        <p:nvSpPr>
          <p:cNvPr id="7" name="MSIPCMContentMarking" descr="{&quot;HashCode&quot;:42466505,&quot;Placement&quot;:&quot;Footer&quot;,&quot;Top&quot;:519.343,&quot;Left&quot;:0.0,&quot;SlideWidth&quot;:960,&quot;SlideHeight&quot;:540}"/>
          <p:cNvSpPr txBox="1"/>
          <p:nvPr userDrawn="1"/>
        </p:nvSpPr>
        <p:spPr>
          <a:xfrm>
            <a:off x="0" y="6595656"/>
            <a:ext cx="2523953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tr-TR" sz="1000">
                <a:solidFill>
                  <a:srgbClr val="0000FF"/>
                </a:solidFill>
                <a:latin typeface="Calibri" panose="020F0502020204030204" pitchFamily="34" charset="0"/>
              </a:rPr>
              <a:t>Veri Sınıflandırma Tipi: Kurum İçi / Internal</a:t>
            </a:r>
          </a:p>
        </p:txBody>
      </p:sp>
    </p:spTree>
    <p:extLst>
      <p:ext uri="{BB962C8B-B14F-4D97-AF65-F5344CB8AC3E}">
        <p14:creationId xmlns:p14="http://schemas.microsoft.com/office/powerpoint/2010/main" val="3000628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customXml" Target="../ink/ink6.xml"/><Relationship Id="rId18" Type="http://schemas.openxmlformats.org/officeDocument/2006/relationships/customXml" Target="../ink/ink8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NULL"/><Relationship Id="rId17" Type="http://schemas.openxmlformats.org/officeDocument/2006/relationships/image" Target="NULL"/><Relationship Id="rId2" Type="http://schemas.openxmlformats.org/officeDocument/2006/relationships/image" Target="../media/image16.png"/><Relationship Id="rId16" Type="http://schemas.openxmlformats.org/officeDocument/2006/relationships/customXml" Target="../ink/ink7.xml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image" Target="../media/image17.png"/><Relationship Id="rId10" Type="http://schemas.openxmlformats.org/officeDocument/2006/relationships/image" Target="NULL"/><Relationship Id="rId4" Type="http://schemas.openxmlformats.org/officeDocument/2006/relationships/image" Target="NULL"/><Relationship Id="rId9" Type="http://schemas.openxmlformats.org/officeDocument/2006/relationships/customXml" Target="../ink/ink4.xml"/><Relationship Id="rId14" Type="http://schemas.openxmlformats.org/officeDocument/2006/relationships/image" Target="NUL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Endometriozis Vakalar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Dr Ayşe SEYHAN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741456-AF8A-6B41-AE8F-8E7A18F4F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14872" cy="219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10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Temmuz 2021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TVUSG: 3D kavite Normal</a:t>
            </a:r>
          </a:p>
          <a:p>
            <a:r>
              <a:rPr lang="tr-TR" dirty="0"/>
              <a:t>Solda hidrosalpenks</a:t>
            </a:r>
          </a:p>
          <a:p>
            <a:r>
              <a:rPr lang="tr-TR" dirty="0"/>
              <a:t>Sağ sakrouterin Ligaman (+) 5x4x4 mm</a:t>
            </a:r>
          </a:p>
          <a:p>
            <a:r>
              <a:rPr lang="tr-TR" dirty="0"/>
              <a:t>Sol sakrouterin ligaman (+) 20x7x10 mm</a:t>
            </a:r>
          </a:p>
          <a:p>
            <a:r>
              <a:rPr lang="tr-TR" dirty="0"/>
              <a:t>Rektosigmoidde nodul (+)</a:t>
            </a:r>
          </a:p>
          <a:p>
            <a:r>
              <a:rPr lang="tr-TR" dirty="0"/>
              <a:t>R over doğal</a:t>
            </a:r>
          </a:p>
          <a:p>
            <a:r>
              <a:rPr lang="tr-TR" dirty="0"/>
              <a:t>LO: 23x14-16 mm </a:t>
            </a:r>
            <a:r>
              <a:rPr lang="tr-TR" dirty="0" err="1"/>
              <a:t>endometrioma</a:t>
            </a:r>
            <a:r>
              <a:rPr lang="tr-TR" dirty="0"/>
              <a:t>, sol </a:t>
            </a:r>
            <a:r>
              <a:rPr lang="tr-TR" dirty="0" err="1"/>
              <a:t>hidrosalpenks</a:t>
            </a:r>
            <a:endParaRPr lang="tr-TR" dirty="0"/>
          </a:p>
          <a:p>
            <a:r>
              <a:rPr lang="tr-TR" dirty="0"/>
              <a:t>Her 2 böbrek normal</a:t>
            </a:r>
          </a:p>
          <a:p>
            <a:r>
              <a:rPr lang="tr-TR" dirty="0"/>
              <a:t>Vajinal Tuşe ve US sırasında site specific tenderness yok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41461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Asenkron folikuller nedeniyle Long Protokol başlandı. </a:t>
            </a:r>
          </a:p>
          <a:p>
            <a:r>
              <a:rPr lang="tr-TR" dirty="0"/>
              <a:t>13 oosit- 10 MII- 9x2pn- 3 blastokist- Total cryo</a:t>
            </a:r>
          </a:p>
          <a:p>
            <a:r>
              <a:rPr lang="tr-TR" dirty="0"/>
              <a:t>Eylül 2021- Bilateral salpenjektomi</a:t>
            </a:r>
          </a:p>
          <a:p>
            <a:r>
              <a:rPr lang="tr-TR" dirty="0"/>
              <a:t>Kasım 2021 Donmuş Embryo transferi- 1 blast ( Exp Gr1) – Hcg: 421</a:t>
            </a:r>
          </a:p>
          <a:p>
            <a:r>
              <a:rPr lang="tr-TR" dirty="0"/>
              <a:t>Gebelik devam ediyor. </a:t>
            </a:r>
            <a:r>
              <a:rPr lang="tr-TR"/>
              <a:t>25 hafta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96249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B4F01-E019-EC4B-80A4-66C1DF304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Vaka 2- İpek Hanım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8774B9-203C-A146-8547-214832A280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TR" dirty="0"/>
              <a:t>32 yaş</a:t>
            </a:r>
          </a:p>
          <a:p>
            <a:r>
              <a:rPr lang="en-TR" dirty="0"/>
              <a:t>G0P0</a:t>
            </a:r>
          </a:p>
          <a:p>
            <a:r>
              <a:rPr lang="en-TR" dirty="0"/>
              <a:t>Dismenore VAS 7-8/10</a:t>
            </a:r>
          </a:p>
          <a:p>
            <a:r>
              <a:rPr lang="en-TR" dirty="0"/>
              <a:t>Disparoni</a:t>
            </a:r>
          </a:p>
          <a:p>
            <a:r>
              <a:rPr lang="en-TR" dirty="0"/>
              <a:t>Diskinezi</a:t>
            </a:r>
          </a:p>
          <a:p>
            <a:r>
              <a:rPr lang="en-TR" dirty="0"/>
              <a:t>2 yıldır çocuk sahibi olamama</a:t>
            </a:r>
          </a:p>
          <a:p>
            <a:pPr marL="0" indent="0">
              <a:buNone/>
            </a:pPr>
            <a:r>
              <a:rPr lang="en-TR" dirty="0"/>
              <a:t>ÖZGEÇMİŞ: Tekrarlayan sistit atakları nedeniyle multiple kez tedavi</a:t>
            </a:r>
          </a:p>
          <a:p>
            <a:pPr marL="0" indent="0">
              <a:buNone/>
            </a:pPr>
            <a:r>
              <a:rPr lang="en-TR" dirty="0"/>
              <a:t>Soygeçmiş: Özellik yok</a:t>
            </a:r>
          </a:p>
        </p:txBody>
      </p:sp>
    </p:spTree>
    <p:extLst>
      <p:ext uri="{BB962C8B-B14F-4D97-AF65-F5344CB8AC3E}">
        <p14:creationId xmlns:p14="http://schemas.microsoft.com/office/powerpoint/2010/main" val="2560978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45DBA-1C8C-6C4C-AC73-E54E3ECB4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561EB7-FEFA-7248-BCAC-FFAD2C9167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TR" dirty="0"/>
              <a:t>Özgeçmiş: varikosel ameliyatı</a:t>
            </a:r>
          </a:p>
          <a:p>
            <a:pPr marL="0" indent="0">
              <a:buNone/>
            </a:pPr>
            <a:r>
              <a:rPr lang="en-TR" dirty="0"/>
              <a:t>Soygeçmiş:özellik yok</a:t>
            </a:r>
          </a:p>
          <a:p>
            <a:r>
              <a:rPr lang="en-TR" dirty="0"/>
              <a:t>Semen Analizi: 40 mil/ml, %50 motilite, %2 normal morfoloji</a:t>
            </a:r>
          </a:p>
        </p:txBody>
      </p:sp>
    </p:spTree>
    <p:extLst>
      <p:ext uri="{BB962C8B-B14F-4D97-AF65-F5344CB8AC3E}">
        <p14:creationId xmlns:p14="http://schemas.microsoft.com/office/powerpoint/2010/main" val="3013934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BD3E0-A8E5-894A-A344-EE3D1D5F6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pic>
        <p:nvPicPr>
          <p:cNvPr id="16" name="BLADDER_1.mp4" descr="BLADDER_1.mp4">
            <a:hlinkClick r:id="" action="ppaction://media"/>
            <a:extLst>
              <a:ext uri="{FF2B5EF4-FFF2-40B4-BE49-F238E27FC236}">
                <a16:creationId xmlns:a16="http://schemas.microsoft.com/office/drawing/2014/main" id="{B60DA833-469E-A74C-867E-B47C97C6157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94050" y="1825625"/>
            <a:ext cx="5802313" cy="4351338"/>
          </a:xfrm>
        </p:spPr>
      </p:pic>
    </p:spTree>
    <p:extLst>
      <p:ext uri="{BB962C8B-B14F-4D97-AF65-F5344CB8AC3E}">
        <p14:creationId xmlns:p14="http://schemas.microsoft.com/office/powerpoint/2010/main" val="357136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5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2D837-9B08-C740-98A9-D3FD97B24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pic>
        <p:nvPicPr>
          <p:cNvPr id="4" name="BLADDER_6.mp4" descr="BLADDER_6.mp4">
            <a:hlinkClick r:id="" action="ppaction://media"/>
            <a:extLst>
              <a:ext uri="{FF2B5EF4-FFF2-40B4-BE49-F238E27FC236}">
                <a16:creationId xmlns:a16="http://schemas.microsoft.com/office/drawing/2014/main" id="{372E3F01-FEBA-F943-B49F-607B8AB5296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78150" y="1027906"/>
            <a:ext cx="5802313" cy="4351338"/>
          </a:xfrm>
        </p:spPr>
      </p:pic>
    </p:spTree>
    <p:extLst>
      <p:ext uri="{BB962C8B-B14F-4D97-AF65-F5344CB8AC3E}">
        <p14:creationId xmlns:p14="http://schemas.microsoft.com/office/powerpoint/2010/main" val="369426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E97A1-69C0-D547-B3DD-B55A5BE86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pic>
        <p:nvPicPr>
          <p:cNvPr id="4" name="BLADDER_5.mp4" descr="BLADDER_5.mp4">
            <a:hlinkClick r:id="" action="ppaction://media"/>
            <a:extLst>
              <a:ext uri="{FF2B5EF4-FFF2-40B4-BE49-F238E27FC236}">
                <a16:creationId xmlns:a16="http://schemas.microsoft.com/office/drawing/2014/main" id="{E4151276-1D12-BA45-BC75-320B1788FDB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94050" y="1825625"/>
            <a:ext cx="5802313" cy="4351338"/>
          </a:xfrm>
        </p:spPr>
      </p:pic>
    </p:spTree>
    <p:extLst>
      <p:ext uri="{BB962C8B-B14F-4D97-AF65-F5344CB8AC3E}">
        <p14:creationId xmlns:p14="http://schemas.microsoft.com/office/powerpoint/2010/main" val="372336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7683C-5A9C-AD4D-B0CC-0F01E4986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pic>
        <p:nvPicPr>
          <p:cNvPr id="4" name="BLADDER+BOWEL_1.mp4" descr="BLADDER+BOWEL_1.mp4">
            <a:hlinkClick r:id="" action="ppaction://media"/>
            <a:extLst>
              <a:ext uri="{FF2B5EF4-FFF2-40B4-BE49-F238E27FC236}">
                <a16:creationId xmlns:a16="http://schemas.microsoft.com/office/drawing/2014/main" id="{C162C9C1-9621-1447-8B17-418A620003E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09488" y="433388"/>
            <a:ext cx="7373023" cy="5529263"/>
          </a:xfrm>
        </p:spPr>
      </p:pic>
    </p:spTree>
    <p:extLst>
      <p:ext uri="{BB962C8B-B14F-4D97-AF65-F5344CB8AC3E}">
        <p14:creationId xmlns:p14="http://schemas.microsoft.com/office/powerpoint/2010/main" val="416871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C6071-49F9-2649-A358-D40799A61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C95F398C-3C92-CE41-A404-06D5240971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668" y="95499"/>
            <a:ext cx="8281852" cy="6211390"/>
          </a:xfrm>
        </p:spPr>
      </p:pic>
    </p:spTree>
    <p:extLst>
      <p:ext uri="{BB962C8B-B14F-4D97-AF65-F5344CB8AC3E}">
        <p14:creationId xmlns:p14="http://schemas.microsoft.com/office/powerpoint/2010/main" val="21660949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2A872-0DFA-004A-AC84-FB579EBC7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29D50C1-4E80-E146-B5A7-C7640B3EDE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393" y="953588"/>
            <a:ext cx="7385927" cy="5539445"/>
          </a:xfrm>
        </p:spPr>
      </p:pic>
    </p:spTree>
    <p:extLst>
      <p:ext uri="{BB962C8B-B14F-4D97-AF65-F5344CB8AC3E}">
        <p14:creationId xmlns:p14="http://schemas.microsoft.com/office/powerpoint/2010/main" val="2426581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Güneş Hanım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41 yaş</a:t>
            </a:r>
          </a:p>
          <a:p>
            <a:r>
              <a:rPr lang="tr-TR" dirty="0"/>
              <a:t>10 yıldır evli 4 yıldır çocuk isteği</a:t>
            </a:r>
          </a:p>
          <a:p>
            <a:r>
              <a:rPr lang="tr-TR" dirty="0"/>
              <a:t>Dismenore/Disparoni yok</a:t>
            </a:r>
          </a:p>
          <a:p>
            <a:r>
              <a:rPr lang="tr-TR" dirty="0"/>
              <a:t>Özgeçmiş: Böbrek/üreter ameliyatı çocukluk çağında ??? Raporuna ulaşılamadı.</a:t>
            </a:r>
          </a:p>
          <a:p>
            <a:r>
              <a:rPr lang="tr-TR" dirty="0"/>
              <a:t>Soygeçmiş: Teyze: meme ca ex</a:t>
            </a:r>
          </a:p>
        </p:txBody>
      </p:sp>
    </p:spTree>
    <p:extLst>
      <p:ext uri="{BB962C8B-B14F-4D97-AF65-F5344CB8AC3E}">
        <p14:creationId xmlns:p14="http://schemas.microsoft.com/office/powerpoint/2010/main" val="17263664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5D506-E09A-FB4B-BB10-35A1D03AE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49E8A0D9-A4CA-3346-B028-F34EA9D6B0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109" y="693126"/>
            <a:ext cx="7311783" cy="5483837"/>
          </a:xfrm>
        </p:spPr>
      </p:pic>
    </p:spTree>
    <p:extLst>
      <p:ext uri="{BB962C8B-B14F-4D97-AF65-F5344CB8AC3E}">
        <p14:creationId xmlns:p14="http://schemas.microsoft.com/office/powerpoint/2010/main" val="2395532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766C2-DEE9-3243-9AAD-FB6C0553E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7DDB3CD-2504-4C41-AAC6-1F4AF24E20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19834705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DA379-1C75-3944-961C-E29EAC482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0855CD7-AD42-E541-916A-B05AB6C28E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5674" y="523766"/>
            <a:ext cx="5706861" cy="4668165"/>
          </a:xfrm>
        </p:spPr>
      </p:pic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CC2199A4-F1A8-7443-8C20-B812620F61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548" y="523766"/>
            <a:ext cx="5706861" cy="466816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7A0F5AA2-42D0-3141-8E3F-2883A39A782D}"/>
                  </a:ext>
                </a:extLst>
              </p14:cNvPr>
              <p14:cNvContentPartPr/>
              <p14:nvPr/>
            </p14:nvContentPartPr>
            <p14:xfrm>
              <a:off x="6755357" y="3990917"/>
              <a:ext cx="1374840" cy="11300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7A0F5AA2-42D0-3141-8E3F-2883A39A782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01717" y="3882917"/>
                <a:ext cx="1482480" cy="134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A4BB625E-56CC-B041-AFBF-F57BEA2B5835}"/>
                  </a:ext>
                </a:extLst>
              </p14:cNvPr>
              <p14:cNvContentPartPr/>
              <p14:nvPr/>
            </p14:nvContentPartPr>
            <p14:xfrm>
              <a:off x="7199237" y="2890757"/>
              <a:ext cx="1522800" cy="10076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A4BB625E-56CC-B041-AFBF-F57BEA2B583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45237" y="2782757"/>
                <a:ext cx="1630440" cy="122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09D4F6D2-A277-9F42-89F6-2842309E0CDB}"/>
                  </a:ext>
                </a:extLst>
              </p14:cNvPr>
              <p14:cNvContentPartPr/>
              <p14:nvPr/>
            </p14:nvContentPartPr>
            <p14:xfrm>
              <a:off x="8780357" y="2960957"/>
              <a:ext cx="99720" cy="81864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09D4F6D2-A277-9F42-89F6-2842309E0CD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726357" y="2852957"/>
                <a:ext cx="207360" cy="10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0A0FE8D0-2B92-8C42-9994-4CF543EF5923}"/>
                  </a:ext>
                </a:extLst>
              </p14:cNvPr>
              <p14:cNvContentPartPr/>
              <p14:nvPr/>
            </p14:nvContentPartPr>
            <p14:xfrm>
              <a:off x="7352237" y="3107837"/>
              <a:ext cx="1505880" cy="7401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0A0FE8D0-2B92-8C42-9994-4CF543EF592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298597" y="3000197"/>
                <a:ext cx="1613520" cy="95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180A1171-81F1-F642-8D0D-F292A7D95DF6}"/>
                  </a:ext>
                </a:extLst>
              </p14:cNvPr>
              <p14:cNvContentPartPr/>
              <p14:nvPr/>
            </p14:nvContentPartPr>
            <p14:xfrm>
              <a:off x="7686677" y="4035197"/>
              <a:ext cx="2194920" cy="1026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180A1171-81F1-F642-8D0D-F292A7D95DF6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632677" y="3927557"/>
                <a:ext cx="2302560" cy="124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74A07206-4780-1148-9F7A-DFA4215AB94C}"/>
                  </a:ext>
                </a:extLst>
              </p14:cNvPr>
              <p14:cNvContentPartPr/>
              <p14:nvPr/>
            </p14:nvContentPartPr>
            <p14:xfrm>
              <a:off x="8855597" y="3917117"/>
              <a:ext cx="1227240" cy="114732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74A07206-4780-1148-9F7A-DFA4215AB94C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819957" y="3845477"/>
                <a:ext cx="1298880" cy="1290960"/>
              </a:xfrm>
              <a:prstGeom prst="rect">
                <a:avLst/>
              </a:prstGeom>
            </p:spPr>
          </p:pic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id="{6AB93A5D-3607-7641-B5F4-C94F550B779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91410" y="5290553"/>
            <a:ext cx="2577334" cy="16163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A28D3984-C0B2-1242-907C-97CEBC4ACCAE}"/>
                  </a:ext>
                </a:extLst>
              </p14:cNvPr>
              <p14:cNvContentPartPr/>
              <p14:nvPr/>
            </p14:nvContentPartPr>
            <p14:xfrm>
              <a:off x="4949597" y="2041877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A28D3984-C0B2-1242-907C-97CEBC4ACCAE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931597" y="2006237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4D7ED396-05B0-0249-9DCD-E41898E9FF00}"/>
                  </a:ext>
                </a:extLst>
              </p14:cNvPr>
              <p14:cNvContentPartPr/>
              <p14:nvPr/>
            </p14:nvContentPartPr>
            <p14:xfrm>
              <a:off x="4949597" y="2041877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4D7ED396-05B0-0249-9DCD-E41898E9FF00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931597" y="2006237"/>
                <a:ext cx="36000" cy="7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215122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CEB79-B292-FB40-BBA2-F59E3E03F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pic>
        <p:nvPicPr>
          <p:cNvPr id="4" name="deep infiltrating endometriosis surgery - rectovaginal nodule, bladder, bowel, nerve.mp4" descr="deep infiltrating endometriosis surgery - rectovaginal nodule, bladder, bowel, nerve.mp4">
            <a:hlinkClick r:id="" action="ppaction://media"/>
            <a:extLst>
              <a:ext uri="{FF2B5EF4-FFF2-40B4-BE49-F238E27FC236}">
                <a16:creationId xmlns:a16="http://schemas.microsoft.com/office/drawing/2014/main" id="{B3BDED05-A133-FE4E-B1EF-B0E03E26822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>
                  <p14:fade out="2521.143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269900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04D60-BCAC-6143-8C02-3FB26943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A4050-F192-584C-8941-F6BCAFA90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5525953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4878A-298A-7445-B49F-5E12FD8E1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T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607BF1B-3973-5A49-8885-1D7048DA65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23" y="1690688"/>
            <a:ext cx="9133060" cy="4096158"/>
          </a:xfrm>
        </p:spPr>
      </p:pic>
    </p:spTree>
    <p:extLst>
      <p:ext uri="{BB962C8B-B14F-4D97-AF65-F5344CB8AC3E}">
        <p14:creationId xmlns:p14="http://schemas.microsoft.com/office/powerpoint/2010/main" val="615627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2018’den beri IVF merkezlerine başvuran hastanın;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dirty="0"/>
              <a:t>HSG rapor:  Tshaped uterus- Solda hidrasalpenks , sağda tubal pasaj minimal sağ tubal ektazi</a:t>
            </a:r>
          </a:p>
          <a:p>
            <a:r>
              <a:rPr lang="tr-TR" dirty="0"/>
              <a:t>AFC: 4+3=7</a:t>
            </a:r>
          </a:p>
          <a:p>
            <a:r>
              <a:rPr lang="tr-TR" dirty="0"/>
              <a:t>Semen analizi:70 mil/ml, Motilit %50 ileri hareketli %40, morfoloji %4</a:t>
            </a:r>
          </a:p>
        </p:txBody>
      </p:sp>
    </p:spTree>
    <p:extLst>
      <p:ext uri="{BB962C8B-B14F-4D97-AF65-F5344CB8AC3E}">
        <p14:creationId xmlns:p14="http://schemas.microsoft.com/office/powerpoint/2010/main" val="1547255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tr-TR" dirty="0"/>
              <a:t>IVF DENEMELERİ</a:t>
            </a:r>
            <a:br>
              <a:rPr lang="tr-TR" dirty="0"/>
            </a:b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tr-TR" dirty="0"/>
              <a:t>2018- 1 oosit-1MII- 1X2PN- blasta ulaşn embryo yok- cancel</a:t>
            </a:r>
          </a:p>
          <a:p>
            <a:pPr marL="514350" indent="-514350">
              <a:buAutoNum type="arabicParenR"/>
            </a:pPr>
            <a:r>
              <a:rPr lang="tr-TR" dirty="0"/>
              <a:t>2019 -7 oosit- 3 MII- 1 klivaj embryo- total cryo</a:t>
            </a:r>
          </a:p>
          <a:p>
            <a:pPr marL="514350" indent="-514350">
              <a:buAutoNum type="arabicParenR"/>
            </a:pPr>
            <a:r>
              <a:rPr lang="tr-TR" dirty="0"/>
              <a:t>2019- 10 oosit- 5 MII- 2 klivaj -total cryo</a:t>
            </a:r>
          </a:p>
          <a:p>
            <a:pPr marL="514350" indent="-514350">
              <a:buAutoNum type="arabicParenR"/>
            </a:pPr>
            <a:r>
              <a:rPr lang="tr-TR" dirty="0"/>
              <a:t>2020- 8 oosit- 6 MII – No blast</a:t>
            </a:r>
          </a:p>
          <a:p>
            <a:pPr marL="514350" indent="-514350">
              <a:buAutoNum type="arabicParenR"/>
            </a:pPr>
            <a:r>
              <a:rPr lang="tr-TR" dirty="0"/>
              <a:t>3 Klivaj embryo çözülmüş- 1 blast- PGT-A- Aneuploid embryo</a:t>
            </a:r>
          </a:p>
        </p:txBody>
      </p:sp>
    </p:spTree>
    <p:extLst>
      <p:ext uri="{BB962C8B-B14F-4D97-AF65-F5344CB8AC3E}">
        <p14:creationId xmlns:p14="http://schemas.microsoft.com/office/powerpoint/2010/main" val="1290962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70" y="1690688"/>
            <a:ext cx="5801784" cy="4351338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7378D0-D069-8846-B924-FA313DAA51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5"/>
          <a:stretch/>
        </p:blipFill>
        <p:spPr>
          <a:xfrm>
            <a:off x="6605454" y="2498638"/>
            <a:ext cx="4615309" cy="323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16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5400000">
            <a:off x="41366" y="5287282"/>
            <a:ext cx="10515600" cy="435133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AB8D8100-90F4-48CD-B3EB-478F8A3A28DA" descr="IMG_48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9" t="1604" r="15466" b="8127"/>
          <a:stretch/>
        </p:blipFill>
        <p:spPr bwMode="auto">
          <a:xfrm rot="5400000">
            <a:off x="3219994" y="-463729"/>
            <a:ext cx="6374673" cy="77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837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F9FB9FBC-9069-4AEE-8B86-000EB9F82CEE" descr="IMG_48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4" r="18128"/>
          <a:stretch/>
        </p:blipFill>
        <p:spPr bwMode="auto">
          <a:xfrm rot="5400000">
            <a:off x="2670121" y="-716203"/>
            <a:ext cx="6851759" cy="8284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5820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2B3B84F9-C55E-462F-9BB7-9E1159C18161" descr="IMG_48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9" r="16899"/>
          <a:stretch/>
        </p:blipFill>
        <p:spPr bwMode="auto">
          <a:xfrm rot="5400000">
            <a:off x="2693126" y="-860402"/>
            <a:ext cx="6805748" cy="863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5233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CTOSIGMOID">
            <a:hlinkClick r:id="" action="ppaction://media"/>
            <a:extLst>
              <a:ext uri="{FF2B5EF4-FFF2-40B4-BE49-F238E27FC236}">
                <a16:creationId xmlns:a16="http://schemas.microsoft.com/office/drawing/2014/main" id="{3ECCF265-7675-5647-8EF5-C5C51634BF4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69" t="3983"/>
          <a:stretch/>
        </p:blipFill>
        <p:spPr>
          <a:xfrm>
            <a:off x="1005348" y="681037"/>
            <a:ext cx="10181304" cy="5220619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E43327-F42E-B24E-980C-6FB4B749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87219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276</Words>
  <Application>Microsoft Macintosh PowerPoint</Application>
  <PresentationFormat>Widescreen</PresentationFormat>
  <Paragraphs>46</Paragraphs>
  <Slides>25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Endometriozis Vakalar</vt:lpstr>
      <vt:lpstr>Güneş Hanım</vt:lpstr>
      <vt:lpstr>PowerPoint Presentation</vt:lpstr>
      <vt:lpstr>IVF DENEMELERİ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Temmuz 2021</vt:lpstr>
      <vt:lpstr>PowerPoint Presentation</vt:lpstr>
      <vt:lpstr>Vaka 2- İpek Hanım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Endometriozis Vakalar</dc:title>
  <dc:creator>Ayşe Seyhan</dc:creator>
  <cp:lastModifiedBy>Ayşe Seyhan</cp:lastModifiedBy>
  <cp:revision>12</cp:revision>
  <dcterms:created xsi:type="dcterms:W3CDTF">2022-05-10T10:48:29Z</dcterms:created>
  <dcterms:modified xsi:type="dcterms:W3CDTF">2022-05-15T08:39:52Z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f018326-6b5b-407b-ba6c-12efad0eb9ed_Enabled">
    <vt:lpwstr>true</vt:lpwstr>
  </property>
  <property fmtid="{D5CDD505-2E9C-101B-9397-08002B2CF9AE}" pid="3" name="MSIP_Label_0f018326-6b5b-407b-ba6c-12efad0eb9ed_SetDate">
    <vt:lpwstr>2022-05-10T12:16:31Z</vt:lpwstr>
  </property>
  <property fmtid="{D5CDD505-2E9C-101B-9397-08002B2CF9AE}" pid="4" name="MSIP_Label_0f018326-6b5b-407b-ba6c-12efad0eb9ed_Method">
    <vt:lpwstr>Standard</vt:lpwstr>
  </property>
  <property fmtid="{D5CDD505-2E9C-101B-9397-08002B2CF9AE}" pid="5" name="MSIP_Label_0f018326-6b5b-407b-ba6c-12efad0eb9ed_Name">
    <vt:lpwstr>0f018326-6b5b-407b-ba6c-12efad0eb9ed</vt:lpwstr>
  </property>
  <property fmtid="{D5CDD505-2E9C-101B-9397-08002B2CF9AE}" pid="6" name="MSIP_Label_0f018326-6b5b-407b-ba6c-12efad0eb9ed_SiteId">
    <vt:lpwstr>4c716f8e-6734-42c4-abdf-e0b3608538e1</vt:lpwstr>
  </property>
  <property fmtid="{D5CDD505-2E9C-101B-9397-08002B2CF9AE}" pid="7" name="MSIP_Label_0f018326-6b5b-407b-ba6c-12efad0eb9ed_ActionId">
    <vt:lpwstr>72d6595f-e099-41d1-bc67-8118e91d2326</vt:lpwstr>
  </property>
  <property fmtid="{D5CDD505-2E9C-101B-9397-08002B2CF9AE}" pid="8" name="MSIP_Label_0f018326-6b5b-407b-ba6c-12efad0eb9ed_ContentBits">
    <vt:lpwstr>2</vt:lpwstr>
  </property>
</Properties>
</file>