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4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5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7" r:id="rId2"/>
    <p:sldId id="411" r:id="rId3"/>
    <p:sldId id="352" r:id="rId4"/>
    <p:sldId id="429" r:id="rId5"/>
    <p:sldId id="418" r:id="rId6"/>
    <p:sldId id="360" r:id="rId7"/>
    <p:sldId id="361" r:id="rId8"/>
    <p:sldId id="362" r:id="rId9"/>
    <p:sldId id="420" r:id="rId10"/>
    <p:sldId id="421" r:id="rId11"/>
    <p:sldId id="412" r:id="rId12"/>
    <p:sldId id="372" r:id="rId13"/>
    <p:sldId id="363" r:id="rId14"/>
    <p:sldId id="422" r:id="rId15"/>
    <p:sldId id="374" r:id="rId16"/>
    <p:sldId id="423" r:id="rId17"/>
    <p:sldId id="376" r:id="rId18"/>
    <p:sldId id="424" r:id="rId19"/>
    <p:sldId id="413" r:id="rId20"/>
    <p:sldId id="379" r:id="rId21"/>
    <p:sldId id="389" r:id="rId22"/>
    <p:sldId id="425" r:id="rId23"/>
    <p:sldId id="381" r:id="rId24"/>
    <p:sldId id="384" r:id="rId25"/>
    <p:sldId id="385" r:id="rId26"/>
    <p:sldId id="386" r:id="rId27"/>
    <p:sldId id="414" r:id="rId28"/>
    <p:sldId id="399" r:id="rId29"/>
    <p:sldId id="391" r:id="rId30"/>
    <p:sldId id="392" r:id="rId31"/>
    <p:sldId id="401" r:id="rId32"/>
    <p:sldId id="426" r:id="rId33"/>
    <p:sldId id="410" r:id="rId34"/>
    <p:sldId id="407" r:id="rId35"/>
    <p:sldId id="408" r:id="rId36"/>
    <p:sldId id="409" r:id="rId37"/>
    <p:sldId id="427" r:id="rId38"/>
    <p:sldId id="404" r:id="rId39"/>
    <p:sldId id="428" r:id="rId4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FEFF"/>
    <a:srgbClr val="FFF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4"/>
    <p:restoredTop sz="95897"/>
  </p:normalViewPr>
  <p:slideViewPr>
    <p:cSldViewPr snapToGrid="0" snapToObjects="1">
      <p:cViewPr varScale="1">
        <p:scale>
          <a:sx n="109" d="100"/>
          <a:sy n="109" d="100"/>
        </p:scale>
        <p:origin x="8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698477-C916-0745-8887-BC40416AE428}" type="doc">
      <dgm:prSet loTypeId="urn:microsoft.com/office/officeart/2005/8/layout/vList5" loCatId="process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14E8284B-978F-AB46-92FD-FA85487555BD}">
      <dgm:prSet/>
      <dgm:spPr/>
      <dgm:t>
        <a:bodyPr/>
        <a:lstStyle/>
        <a:p>
          <a:r>
            <a:rPr lang="tr-TR" b="1"/>
            <a:t>I- GENEL BİLGİLER</a:t>
          </a:r>
          <a:endParaRPr lang="tr-TR"/>
        </a:p>
      </dgm:t>
    </dgm:pt>
    <dgm:pt modelId="{3CB648C8-633A-AE41-8C87-03D32D0522C1}" type="parTrans" cxnId="{FFDCA4B4-7512-094F-8207-4F99C95A178A}">
      <dgm:prSet/>
      <dgm:spPr/>
      <dgm:t>
        <a:bodyPr/>
        <a:lstStyle/>
        <a:p>
          <a:endParaRPr lang="tr-TR"/>
        </a:p>
      </dgm:t>
    </dgm:pt>
    <dgm:pt modelId="{91392D30-2D9E-C046-982E-076F71C52266}" type="sibTrans" cxnId="{FFDCA4B4-7512-094F-8207-4F99C95A178A}">
      <dgm:prSet/>
      <dgm:spPr/>
      <dgm:t>
        <a:bodyPr/>
        <a:lstStyle/>
        <a:p>
          <a:endParaRPr lang="tr-TR"/>
        </a:p>
      </dgm:t>
    </dgm:pt>
    <dgm:pt modelId="{8C01CA3B-861E-E74C-B028-54BD2BA03963}">
      <dgm:prSet/>
      <dgm:spPr/>
      <dgm:t>
        <a:bodyPr/>
        <a:lstStyle/>
        <a:p>
          <a:r>
            <a:rPr lang="tr-TR"/>
            <a:t>Gebelik Öncesi Danışmanlık-Bakım Nedir ? </a:t>
          </a:r>
        </a:p>
      </dgm:t>
    </dgm:pt>
    <dgm:pt modelId="{7C2C69FE-0ED2-8C4A-BF53-DEC81A2CC58D}" type="parTrans" cxnId="{29ED81F4-CC66-C44D-BD54-FA94E62838F1}">
      <dgm:prSet/>
      <dgm:spPr/>
      <dgm:t>
        <a:bodyPr/>
        <a:lstStyle/>
        <a:p>
          <a:endParaRPr lang="tr-TR"/>
        </a:p>
      </dgm:t>
    </dgm:pt>
    <dgm:pt modelId="{8A5F01B4-9D5A-E04E-9423-183B5B5CEA65}" type="sibTrans" cxnId="{29ED81F4-CC66-C44D-BD54-FA94E62838F1}">
      <dgm:prSet/>
      <dgm:spPr/>
      <dgm:t>
        <a:bodyPr/>
        <a:lstStyle/>
        <a:p>
          <a:endParaRPr lang="tr-TR"/>
        </a:p>
      </dgm:t>
    </dgm:pt>
    <dgm:pt modelId="{3822360C-87EB-8A4F-B1F6-FD55D1EA0EBF}">
      <dgm:prSet/>
      <dgm:spPr/>
      <dgm:t>
        <a:bodyPr/>
        <a:lstStyle/>
        <a:p>
          <a:r>
            <a:rPr lang="tr-TR"/>
            <a:t>Gebelik Öncesi Danışmanlık-Bakım Neleri İçerir?</a:t>
          </a:r>
        </a:p>
      </dgm:t>
    </dgm:pt>
    <dgm:pt modelId="{C86B8326-DA36-FB43-9481-CB583121C6CD}" type="parTrans" cxnId="{1ECA5077-E181-AF48-B4E6-3F1AF7DDE8A2}">
      <dgm:prSet/>
      <dgm:spPr/>
      <dgm:t>
        <a:bodyPr/>
        <a:lstStyle/>
        <a:p>
          <a:endParaRPr lang="tr-TR"/>
        </a:p>
      </dgm:t>
    </dgm:pt>
    <dgm:pt modelId="{6089887D-E89D-314B-8423-A9994F378527}" type="sibTrans" cxnId="{1ECA5077-E181-AF48-B4E6-3F1AF7DDE8A2}">
      <dgm:prSet/>
      <dgm:spPr/>
      <dgm:t>
        <a:bodyPr/>
        <a:lstStyle/>
        <a:p>
          <a:endParaRPr lang="tr-TR"/>
        </a:p>
      </dgm:t>
    </dgm:pt>
    <dgm:pt modelId="{07C4315A-759B-6147-8C9E-31B906667102}">
      <dgm:prSet/>
      <dgm:spPr/>
      <dgm:t>
        <a:bodyPr/>
        <a:lstStyle/>
        <a:p>
          <a:r>
            <a:rPr lang="tr-TR" b="1"/>
            <a:t>II- KRONİK HASTALIĞI OLANLARDA GEBELİK ÖNCESİ DANIŞMANLIK-BAKIM</a:t>
          </a:r>
          <a:endParaRPr lang="tr-TR"/>
        </a:p>
      </dgm:t>
    </dgm:pt>
    <dgm:pt modelId="{B7DC5460-EDD0-424A-8FBE-8799BDECF248}" type="parTrans" cxnId="{20CF6A29-FF34-D74D-8161-B8D3A29CC125}">
      <dgm:prSet/>
      <dgm:spPr/>
      <dgm:t>
        <a:bodyPr/>
        <a:lstStyle/>
        <a:p>
          <a:endParaRPr lang="tr-TR"/>
        </a:p>
      </dgm:t>
    </dgm:pt>
    <dgm:pt modelId="{53C6161F-121A-B149-B936-2016A23F22BB}" type="sibTrans" cxnId="{20CF6A29-FF34-D74D-8161-B8D3A29CC125}">
      <dgm:prSet/>
      <dgm:spPr/>
      <dgm:t>
        <a:bodyPr/>
        <a:lstStyle/>
        <a:p>
          <a:endParaRPr lang="tr-TR"/>
        </a:p>
      </dgm:t>
    </dgm:pt>
    <dgm:pt modelId="{CD564D35-678B-4149-98D9-1F8CA7A7E815}">
      <dgm:prSet/>
      <dgm:spPr/>
      <dgm:t>
        <a:bodyPr/>
        <a:lstStyle/>
        <a:p>
          <a:r>
            <a:rPr lang="tr-TR"/>
            <a:t>Diyabetes Mellitus</a:t>
          </a:r>
        </a:p>
      </dgm:t>
    </dgm:pt>
    <dgm:pt modelId="{2BECEA3F-54F1-7444-989A-6173EC3D2963}" type="parTrans" cxnId="{E018EFE2-6824-0D42-8F06-DBC4D63AEA59}">
      <dgm:prSet/>
      <dgm:spPr/>
      <dgm:t>
        <a:bodyPr/>
        <a:lstStyle/>
        <a:p>
          <a:endParaRPr lang="tr-TR"/>
        </a:p>
      </dgm:t>
    </dgm:pt>
    <dgm:pt modelId="{AD4A35D6-FDCF-CB49-A7FE-5CB2EDFBFA7F}" type="sibTrans" cxnId="{E018EFE2-6824-0D42-8F06-DBC4D63AEA59}">
      <dgm:prSet/>
      <dgm:spPr/>
      <dgm:t>
        <a:bodyPr/>
        <a:lstStyle/>
        <a:p>
          <a:endParaRPr lang="tr-TR"/>
        </a:p>
      </dgm:t>
    </dgm:pt>
    <dgm:pt modelId="{5A9549A5-257B-544F-B924-6892233E494D}">
      <dgm:prSet/>
      <dgm:spPr/>
      <dgm:t>
        <a:bodyPr/>
        <a:lstStyle/>
        <a:p>
          <a:r>
            <a:rPr lang="tr-TR"/>
            <a:t>Tiroid Bozuklukları</a:t>
          </a:r>
        </a:p>
      </dgm:t>
    </dgm:pt>
    <dgm:pt modelId="{2E1BE87C-C3D2-E846-A58B-E4D6D35A6C48}" type="parTrans" cxnId="{09A7807B-8219-964B-8977-EBBE4F710084}">
      <dgm:prSet/>
      <dgm:spPr/>
      <dgm:t>
        <a:bodyPr/>
        <a:lstStyle/>
        <a:p>
          <a:endParaRPr lang="tr-TR"/>
        </a:p>
      </dgm:t>
    </dgm:pt>
    <dgm:pt modelId="{594B3F48-57E6-514C-B473-83F860F5A58C}" type="sibTrans" cxnId="{09A7807B-8219-964B-8977-EBBE4F710084}">
      <dgm:prSet/>
      <dgm:spPr/>
      <dgm:t>
        <a:bodyPr/>
        <a:lstStyle/>
        <a:p>
          <a:endParaRPr lang="tr-TR"/>
        </a:p>
      </dgm:t>
    </dgm:pt>
    <dgm:pt modelId="{7B7995E3-A37A-DF43-B325-D2BCA4E4B7D1}">
      <dgm:prSet/>
      <dgm:spPr/>
      <dgm:t>
        <a:bodyPr/>
        <a:lstStyle/>
        <a:p>
          <a:r>
            <a:rPr lang="tr-TR"/>
            <a:t>Sistemik Lupus Eritematozis (SLE)</a:t>
          </a:r>
        </a:p>
      </dgm:t>
    </dgm:pt>
    <dgm:pt modelId="{39534A65-B263-1E44-9207-4E5F1B637B06}" type="parTrans" cxnId="{4AB2BB9D-6FA1-2D49-9BBC-F56D63D6D963}">
      <dgm:prSet/>
      <dgm:spPr/>
      <dgm:t>
        <a:bodyPr/>
        <a:lstStyle/>
        <a:p>
          <a:endParaRPr lang="tr-TR"/>
        </a:p>
      </dgm:t>
    </dgm:pt>
    <dgm:pt modelId="{4D31B742-FACE-464E-B16D-978F7DA7DF47}" type="sibTrans" cxnId="{4AB2BB9D-6FA1-2D49-9BBC-F56D63D6D963}">
      <dgm:prSet/>
      <dgm:spPr/>
      <dgm:t>
        <a:bodyPr/>
        <a:lstStyle/>
        <a:p>
          <a:endParaRPr lang="tr-TR"/>
        </a:p>
      </dgm:t>
    </dgm:pt>
    <dgm:pt modelId="{3576AB26-2D20-DD47-945F-84294A7359B6}">
      <dgm:prSet/>
      <dgm:spPr/>
      <dgm:t>
        <a:bodyPr/>
        <a:lstStyle/>
        <a:p>
          <a:r>
            <a:rPr lang="tr-TR"/>
            <a:t>Hemoglobinopatiler ( Talasemi, Orak Hücreli Anemi)</a:t>
          </a:r>
        </a:p>
      </dgm:t>
    </dgm:pt>
    <dgm:pt modelId="{CF835D07-12B4-A041-A806-50E0F4E4F659}" type="parTrans" cxnId="{68903666-699F-DB49-AB35-20FA2920D5D4}">
      <dgm:prSet/>
      <dgm:spPr/>
      <dgm:t>
        <a:bodyPr/>
        <a:lstStyle/>
        <a:p>
          <a:endParaRPr lang="tr-TR"/>
        </a:p>
      </dgm:t>
    </dgm:pt>
    <dgm:pt modelId="{B2FE8A46-91D2-1C42-A4BB-41A62ED7390B}" type="sibTrans" cxnId="{68903666-699F-DB49-AB35-20FA2920D5D4}">
      <dgm:prSet/>
      <dgm:spPr/>
      <dgm:t>
        <a:bodyPr/>
        <a:lstStyle/>
        <a:p>
          <a:endParaRPr lang="tr-TR"/>
        </a:p>
      </dgm:t>
    </dgm:pt>
    <dgm:pt modelId="{84A33159-743C-D543-B8AC-34D062287B7A}" type="pres">
      <dgm:prSet presAssocID="{32698477-C916-0745-8887-BC40416AE428}" presName="Name0" presStyleCnt="0">
        <dgm:presLayoutVars>
          <dgm:dir/>
          <dgm:animLvl val="lvl"/>
          <dgm:resizeHandles val="exact"/>
        </dgm:presLayoutVars>
      </dgm:prSet>
      <dgm:spPr/>
    </dgm:pt>
    <dgm:pt modelId="{5DA2D38A-6241-6545-AB6F-13F05DEAE2E7}" type="pres">
      <dgm:prSet presAssocID="{14E8284B-978F-AB46-92FD-FA85487555BD}" presName="linNode" presStyleCnt="0"/>
      <dgm:spPr/>
    </dgm:pt>
    <dgm:pt modelId="{6B2D0DDF-7FA0-114F-A5C7-87F1F6A5E18A}" type="pres">
      <dgm:prSet presAssocID="{14E8284B-978F-AB46-92FD-FA85487555BD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14C76FE2-E877-6E44-BEB1-EE091115C88D}" type="pres">
      <dgm:prSet presAssocID="{14E8284B-978F-AB46-92FD-FA85487555BD}" presName="descendantText" presStyleLbl="alignAccFollowNode1" presStyleIdx="0" presStyleCnt="2">
        <dgm:presLayoutVars>
          <dgm:bulletEnabled val="1"/>
        </dgm:presLayoutVars>
      </dgm:prSet>
      <dgm:spPr/>
    </dgm:pt>
    <dgm:pt modelId="{D0033EA5-EF0F-2E46-9BA4-707A28C1DFD9}" type="pres">
      <dgm:prSet presAssocID="{91392D30-2D9E-C046-982E-076F71C52266}" presName="sp" presStyleCnt="0"/>
      <dgm:spPr/>
    </dgm:pt>
    <dgm:pt modelId="{0B0B3C97-BD50-3141-9E53-97FE9AD217AB}" type="pres">
      <dgm:prSet presAssocID="{07C4315A-759B-6147-8C9E-31B906667102}" presName="linNode" presStyleCnt="0"/>
      <dgm:spPr/>
    </dgm:pt>
    <dgm:pt modelId="{1C6DE38E-998C-C643-B230-5300B57031E8}" type="pres">
      <dgm:prSet presAssocID="{07C4315A-759B-6147-8C9E-31B906667102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08B47803-FC7F-C449-8758-B87B4FF41972}" type="pres">
      <dgm:prSet presAssocID="{07C4315A-759B-6147-8C9E-31B906667102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0AB7EA02-9BBF-8140-9534-82902D63DDF0}" type="presOf" srcId="{7B7995E3-A37A-DF43-B325-D2BCA4E4B7D1}" destId="{08B47803-FC7F-C449-8758-B87B4FF41972}" srcOrd="0" destOrd="2" presId="urn:microsoft.com/office/officeart/2005/8/layout/vList5"/>
    <dgm:cxn modelId="{20CF6A29-FF34-D74D-8161-B8D3A29CC125}" srcId="{32698477-C916-0745-8887-BC40416AE428}" destId="{07C4315A-759B-6147-8C9E-31B906667102}" srcOrd="1" destOrd="0" parTransId="{B7DC5460-EDD0-424A-8FBE-8799BDECF248}" sibTransId="{53C6161F-121A-B149-B936-2016A23F22BB}"/>
    <dgm:cxn modelId="{73750563-C128-6541-981A-B03E04A35238}" type="presOf" srcId="{8C01CA3B-861E-E74C-B028-54BD2BA03963}" destId="{14C76FE2-E877-6E44-BEB1-EE091115C88D}" srcOrd="0" destOrd="0" presId="urn:microsoft.com/office/officeart/2005/8/layout/vList5"/>
    <dgm:cxn modelId="{68903666-699F-DB49-AB35-20FA2920D5D4}" srcId="{07C4315A-759B-6147-8C9E-31B906667102}" destId="{3576AB26-2D20-DD47-945F-84294A7359B6}" srcOrd="3" destOrd="0" parTransId="{CF835D07-12B4-A041-A806-50E0F4E4F659}" sibTransId="{B2FE8A46-91D2-1C42-A4BB-41A62ED7390B}"/>
    <dgm:cxn modelId="{1ECA5077-E181-AF48-B4E6-3F1AF7DDE8A2}" srcId="{14E8284B-978F-AB46-92FD-FA85487555BD}" destId="{3822360C-87EB-8A4F-B1F6-FD55D1EA0EBF}" srcOrd="1" destOrd="0" parTransId="{C86B8326-DA36-FB43-9481-CB583121C6CD}" sibTransId="{6089887D-E89D-314B-8423-A9994F378527}"/>
    <dgm:cxn modelId="{09A7807B-8219-964B-8977-EBBE4F710084}" srcId="{07C4315A-759B-6147-8C9E-31B906667102}" destId="{5A9549A5-257B-544F-B924-6892233E494D}" srcOrd="1" destOrd="0" parTransId="{2E1BE87C-C3D2-E846-A58B-E4D6D35A6C48}" sibTransId="{594B3F48-57E6-514C-B473-83F860F5A58C}"/>
    <dgm:cxn modelId="{430B477F-EEEA-9249-9284-D1BF9EF69F55}" type="presOf" srcId="{CD564D35-678B-4149-98D9-1F8CA7A7E815}" destId="{08B47803-FC7F-C449-8758-B87B4FF41972}" srcOrd="0" destOrd="0" presId="urn:microsoft.com/office/officeart/2005/8/layout/vList5"/>
    <dgm:cxn modelId="{4AB2BB9D-6FA1-2D49-9BBC-F56D63D6D963}" srcId="{07C4315A-759B-6147-8C9E-31B906667102}" destId="{7B7995E3-A37A-DF43-B325-D2BCA4E4B7D1}" srcOrd="2" destOrd="0" parTransId="{39534A65-B263-1E44-9207-4E5F1B637B06}" sibTransId="{4D31B742-FACE-464E-B16D-978F7DA7DF47}"/>
    <dgm:cxn modelId="{E560DB9F-D2D4-084F-A797-598988EC260B}" type="presOf" srcId="{14E8284B-978F-AB46-92FD-FA85487555BD}" destId="{6B2D0DDF-7FA0-114F-A5C7-87F1F6A5E18A}" srcOrd="0" destOrd="0" presId="urn:microsoft.com/office/officeart/2005/8/layout/vList5"/>
    <dgm:cxn modelId="{A38CF0A5-81AF-B040-8CBE-7FD8DE1E7553}" type="presOf" srcId="{07C4315A-759B-6147-8C9E-31B906667102}" destId="{1C6DE38E-998C-C643-B230-5300B57031E8}" srcOrd="0" destOrd="0" presId="urn:microsoft.com/office/officeart/2005/8/layout/vList5"/>
    <dgm:cxn modelId="{FFDCA4B4-7512-094F-8207-4F99C95A178A}" srcId="{32698477-C916-0745-8887-BC40416AE428}" destId="{14E8284B-978F-AB46-92FD-FA85487555BD}" srcOrd="0" destOrd="0" parTransId="{3CB648C8-633A-AE41-8C87-03D32D0522C1}" sibTransId="{91392D30-2D9E-C046-982E-076F71C52266}"/>
    <dgm:cxn modelId="{0045F3B4-C30F-B849-A4EC-C1C6DFCA07A6}" type="presOf" srcId="{32698477-C916-0745-8887-BC40416AE428}" destId="{84A33159-743C-D543-B8AC-34D062287B7A}" srcOrd="0" destOrd="0" presId="urn:microsoft.com/office/officeart/2005/8/layout/vList5"/>
    <dgm:cxn modelId="{FCE4CABD-D151-864D-A481-E87D573B3548}" type="presOf" srcId="{3576AB26-2D20-DD47-945F-84294A7359B6}" destId="{08B47803-FC7F-C449-8758-B87B4FF41972}" srcOrd="0" destOrd="3" presId="urn:microsoft.com/office/officeart/2005/8/layout/vList5"/>
    <dgm:cxn modelId="{58EBACDF-7DFF-7048-B9A8-9F79A1266F98}" type="presOf" srcId="{3822360C-87EB-8A4F-B1F6-FD55D1EA0EBF}" destId="{14C76FE2-E877-6E44-BEB1-EE091115C88D}" srcOrd="0" destOrd="1" presId="urn:microsoft.com/office/officeart/2005/8/layout/vList5"/>
    <dgm:cxn modelId="{C834B7DF-AE53-074B-A38F-673B4DA0B70A}" type="presOf" srcId="{5A9549A5-257B-544F-B924-6892233E494D}" destId="{08B47803-FC7F-C449-8758-B87B4FF41972}" srcOrd="0" destOrd="1" presId="urn:microsoft.com/office/officeart/2005/8/layout/vList5"/>
    <dgm:cxn modelId="{E018EFE2-6824-0D42-8F06-DBC4D63AEA59}" srcId="{07C4315A-759B-6147-8C9E-31B906667102}" destId="{CD564D35-678B-4149-98D9-1F8CA7A7E815}" srcOrd="0" destOrd="0" parTransId="{2BECEA3F-54F1-7444-989A-6173EC3D2963}" sibTransId="{AD4A35D6-FDCF-CB49-A7FE-5CB2EDFBFA7F}"/>
    <dgm:cxn modelId="{29ED81F4-CC66-C44D-BD54-FA94E62838F1}" srcId="{14E8284B-978F-AB46-92FD-FA85487555BD}" destId="{8C01CA3B-861E-E74C-B028-54BD2BA03963}" srcOrd="0" destOrd="0" parTransId="{7C2C69FE-0ED2-8C4A-BF53-DEC81A2CC58D}" sibTransId="{8A5F01B4-9D5A-E04E-9423-183B5B5CEA65}"/>
    <dgm:cxn modelId="{38C2D605-C870-B344-9C44-33B295C4EFFE}" type="presParOf" srcId="{84A33159-743C-D543-B8AC-34D062287B7A}" destId="{5DA2D38A-6241-6545-AB6F-13F05DEAE2E7}" srcOrd="0" destOrd="0" presId="urn:microsoft.com/office/officeart/2005/8/layout/vList5"/>
    <dgm:cxn modelId="{7400A535-EBF5-0942-BE7C-9F52538991A5}" type="presParOf" srcId="{5DA2D38A-6241-6545-AB6F-13F05DEAE2E7}" destId="{6B2D0DDF-7FA0-114F-A5C7-87F1F6A5E18A}" srcOrd="0" destOrd="0" presId="urn:microsoft.com/office/officeart/2005/8/layout/vList5"/>
    <dgm:cxn modelId="{DB485594-23FA-0B46-8051-143D630DC3C4}" type="presParOf" srcId="{5DA2D38A-6241-6545-AB6F-13F05DEAE2E7}" destId="{14C76FE2-E877-6E44-BEB1-EE091115C88D}" srcOrd="1" destOrd="0" presId="urn:microsoft.com/office/officeart/2005/8/layout/vList5"/>
    <dgm:cxn modelId="{23918022-F7ED-E145-B2AD-F661CADF6A7C}" type="presParOf" srcId="{84A33159-743C-D543-B8AC-34D062287B7A}" destId="{D0033EA5-EF0F-2E46-9BA4-707A28C1DFD9}" srcOrd="1" destOrd="0" presId="urn:microsoft.com/office/officeart/2005/8/layout/vList5"/>
    <dgm:cxn modelId="{72D3C4A8-32F7-A24E-B199-6B601CE80E27}" type="presParOf" srcId="{84A33159-743C-D543-B8AC-34D062287B7A}" destId="{0B0B3C97-BD50-3141-9E53-97FE9AD217AB}" srcOrd="2" destOrd="0" presId="urn:microsoft.com/office/officeart/2005/8/layout/vList5"/>
    <dgm:cxn modelId="{9E025C4D-CB26-8E4F-8BCF-E5A8E8CF295C}" type="presParOf" srcId="{0B0B3C97-BD50-3141-9E53-97FE9AD217AB}" destId="{1C6DE38E-998C-C643-B230-5300B57031E8}" srcOrd="0" destOrd="0" presId="urn:microsoft.com/office/officeart/2005/8/layout/vList5"/>
    <dgm:cxn modelId="{33FF00D8-F512-5741-A443-4DA62F55CE58}" type="presParOf" srcId="{0B0B3C97-BD50-3141-9E53-97FE9AD217AB}" destId="{08B47803-FC7F-C449-8758-B87B4FF4197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862B9D0-09BB-C147-B2A7-B11ADE72B925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r-TR"/>
        </a:p>
      </dgm:t>
    </dgm:pt>
    <dgm:pt modelId="{986567A0-2FE4-364B-BB24-EB92A53DC06A}">
      <dgm:prSet custT="1"/>
      <dgm:spPr/>
      <dgm:t>
        <a:bodyPr/>
        <a:lstStyle/>
        <a:p>
          <a:r>
            <a:rPr lang="tr-TR" sz="2800" dirty="0"/>
            <a:t> </a:t>
          </a:r>
          <a:r>
            <a:rPr lang="tr-TR" sz="2800" dirty="0" err="1"/>
            <a:t>Glisemik</a:t>
          </a:r>
          <a:r>
            <a:rPr lang="tr-TR" sz="2800" dirty="0"/>
            <a:t> Kontrol</a:t>
          </a:r>
        </a:p>
      </dgm:t>
    </dgm:pt>
    <dgm:pt modelId="{33EFB092-F65C-7E47-A176-C4C2E4F56853}" type="parTrans" cxnId="{7E972D75-B455-1B47-BD96-024EB4C942E8}">
      <dgm:prSet/>
      <dgm:spPr/>
      <dgm:t>
        <a:bodyPr/>
        <a:lstStyle/>
        <a:p>
          <a:endParaRPr lang="tr-TR"/>
        </a:p>
      </dgm:t>
    </dgm:pt>
    <dgm:pt modelId="{B3FD775C-144B-CD44-9AF1-27B876C56ADA}" type="sibTrans" cxnId="{7E972D75-B455-1B47-BD96-024EB4C942E8}">
      <dgm:prSet/>
      <dgm:spPr/>
      <dgm:t>
        <a:bodyPr/>
        <a:lstStyle/>
        <a:p>
          <a:endParaRPr lang="tr-TR"/>
        </a:p>
      </dgm:t>
    </dgm:pt>
    <dgm:pt modelId="{835C36A2-81F5-6E45-A940-7BDFDA7C129D}">
      <dgm:prSet custT="1"/>
      <dgm:spPr/>
      <dgm:t>
        <a:bodyPr/>
        <a:lstStyle/>
        <a:p>
          <a:r>
            <a:rPr lang="tr-TR" sz="2800" dirty="0"/>
            <a:t>Potansiyel </a:t>
          </a:r>
          <a:r>
            <a:rPr lang="tr-TR" sz="2800" dirty="0" err="1"/>
            <a:t>Teratojenlerin</a:t>
          </a:r>
          <a:r>
            <a:rPr lang="tr-TR" sz="2800" dirty="0"/>
            <a:t> Kesilmesi</a:t>
          </a:r>
        </a:p>
      </dgm:t>
    </dgm:pt>
    <dgm:pt modelId="{D1EBFD20-C819-8542-BFAC-4D62CA634A8A}" type="parTrans" cxnId="{169DDE39-2056-9142-83E4-91FBE7A3D378}">
      <dgm:prSet/>
      <dgm:spPr/>
      <dgm:t>
        <a:bodyPr/>
        <a:lstStyle/>
        <a:p>
          <a:endParaRPr lang="tr-TR"/>
        </a:p>
      </dgm:t>
    </dgm:pt>
    <dgm:pt modelId="{DB363338-FADE-F147-ACB4-FAF4D921B72B}" type="sibTrans" cxnId="{169DDE39-2056-9142-83E4-91FBE7A3D378}">
      <dgm:prSet/>
      <dgm:spPr/>
      <dgm:t>
        <a:bodyPr/>
        <a:lstStyle/>
        <a:p>
          <a:endParaRPr lang="tr-TR"/>
        </a:p>
      </dgm:t>
    </dgm:pt>
    <dgm:pt modelId="{764B3A3F-C96A-9946-B9D7-CB259AFF230C}">
      <dgm:prSet custT="1"/>
      <dgm:spPr/>
      <dgm:t>
        <a:bodyPr/>
        <a:lstStyle/>
        <a:p>
          <a:r>
            <a:rPr lang="tr-TR" sz="2800" dirty="0" err="1"/>
            <a:t>Folik</a:t>
          </a:r>
          <a:r>
            <a:rPr lang="tr-TR" sz="2800" dirty="0"/>
            <a:t> Asit </a:t>
          </a:r>
          <a:r>
            <a:rPr lang="tr-TR" sz="2800" dirty="0" err="1"/>
            <a:t>Replasman</a:t>
          </a:r>
          <a:endParaRPr lang="tr-TR" sz="2800" dirty="0"/>
        </a:p>
      </dgm:t>
    </dgm:pt>
    <dgm:pt modelId="{4E25AB67-EC8B-084F-8823-3093601B7340}" type="parTrans" cxnId="{D41B4375-8327-2C44-B56F-88F2273573AF}">
      <dgm:prSet/>
      <dgm:spPr/>
      <dgm:t>
        <a:bodyPr/>
        <a:lstStyle/>
        <a:p>
          <a:endParaRPr lang="tr-TR"/>
        </a:p>
      </dgm:t>
    </dgm:pt>
    <dgm:pt modelId="{F852D964-7347-254F-A8D7-D9B5D5BB4096}" type="sibTrans" cxnId="{D41B4375-8327-2C44-B56F-88F2273573AF}">
      <dgm:prSet/>
      <dgm:spPr/>
      <dgm:t>
        <a:bodyPr/>
        <a:lstStyle/>
        <a:p>
          <a:endParaRPr lang="tr-TR"/>
        </a:p>
      </dgm:t>
    </dgm:pt>
    <dgm:pt modelId="{87ECF626-71B7-4641-B75F-C4399D9B28DD}">
      <dgm:prSet custT="1"/>
      <dgm:spPr/>
      <dgm:t>
        <a:bodyPr/>
        <a:lstStyle/>
        <a:p>
          <a:r>
            <a:rPr lang="tr-TR" sz="2800" dirty="0" err="1"/>
            <a:t>Laboratuar</a:t>
          </a:r>
          <a:r>
            <a:rPr lang="tr-TR" sz="2800" dirty="0"/>
            <a:t> Tetkikleri </a:t>
          </a:r>
        </a:p>
      </dgm:t>
    </dgm:pt>
    <dgm:pt modelId="{3E64CD70-1F0D-094F-89DE-89445FC346F1}" type="parTrans" cxnId="{6C30C056-D94E-A442-9265-9280C89862C5}">
      <dgm:prSet/>
      <dgm:spPr/>
      <dgm:t>
        <a:bodyPr/>
        <a:lstStyle/>
        <a:p>
          <a:endParaRPr lang="tr-TR"/>
        </a:p>
      </dgm:t>
    </dgm:pt>
    <dgm:pt modelId="{8769CCF1-21E4-A142-82BB-79DE14F3F874}" type="sibTrans" cxnId="{6C30C056-D94E-A442-9265-9280C89862C5}">
      <dgm:prSet/>
      <dgm:spPr/>
      <dgm:t>
        <a:bodyPr/>
        <a:lstStyle/>
        <a:p>
          <a:endParaRPr lang="tr-TR"/>
        </a:p>
      </dgm:t>
    </dgm:pt>
    <dgm:pt modelId="{33774F85-F908-2E46-A2EE-4ED458CB0DE3}">
      <dgm:prSet custT="1"/>
      <dgm:spPr/>
      <dgm:t>
        <a:bodyPr/>
        <a:lstStyle/>
        <a:p>
          <a:r>
            <a:rPr lang="tr-TR" sz="2800" dirty="0"/>
            <a:t>Komplikasyon Taranması Ve </a:t>
          </a:r>
          <a:r>
            <a:rPr lang="tr-TR" sz="2800" dirty="0" err="1"/>
            <a:t>Yönetimi</a:t>
          </a:r>
          <a:br>
            <a:rPr lang="tr-TR" sz="2800" dirty="0"/>
          </a:br>
          <a:endParaRPr lang="tr-TR" sz="2800" dirty="0"/>
        </a:p>
      </dgm:t>
    </dgm:pt>
    <dgm:pt modelId="{62142B87-E601-A544-88D4-373F089CF63A}" type="parTrans" cxnId="{F0F3CA56-31DA-004F-8B13-90E06942BFDE}">
      <dgm:prSet/>
      <dgm:spPr/>
      <dgm:t>
        <a:bodyPr/>
        <a:lstStyle/>
        <a:p>
          <a:endParaRPr lang="tr-TR"/>
        </a:p>
      </dgm:t>
    </dgm:pt>
    <dgm:pt modelId="{7FDE572E-5295-F245-9E52-D441232F2933}" type="sibTrans" cxnId="{F0F3CA56-31DA-004F-8B13-90E06942BFDE}">
      <dgm:prSet/>
      <dgm:spPr/>
      <dgm:t>
        <a:bodyPr/>
        <a:lstStyle/>
        <a:p>
          <a:endParaRPr lang="tr-TR"/>
        </a:p>
      </dgm:t>
    </dgm:pt>
    <dgm:pt modelId="{1C5D5C5D-144B-F546-B247-12DA2268B107}" type="pres">
      <dgm:prSet presAssocID="{7862B9D0-09BB-C147-B2A7-B11ADE72B925}" presName="CompostProcess" presStyleCnt="0">
        <dgm:presLayoutVars>
          <dgm:dir/>
          <dgm:resizeHandles val="exact"/>
        </dgm:presLayoutVars>
      </dgm:prSet>
      <dgm:spPr/>
    </dgm:pt>
    <dgm:pt modelId="{AC307955-77E1-BD4A-AF56-BB1BD19C7465}" type="pres">
      <dgm:prSet presAssocID="{7862B9D0-09BB-C147-B2A7-B11ADE72B925}" presName="arrow" presStyleLbl="bgShp" presStyleIdx="0" presStyleCnt="1"/>
      <dgm:spPr/>
    </dgm:pt>
    <dgm:pt modelId="{EDDC248F-B2A9-C24D-9F06-873370CC4656}" type="pres">
      <dgm:prSet presAssocID="{7862B9D0-09BB-C147-B2A7-B11ADE72B925}" presName="linearProcess" presStyleCnt="0"/>
      <dgm:spPr/>
    </dgm:pt>
    <dgm:pt modelId="{FED6A8E9-B053-914F-9976-9919D4FA0016}" type="pres">
      <dgm:prSet presAssocID="{986567A0-2FE4-364B-BB24-EB92A53DC06A}" presName="textNode" presStyleLbl="node1" presStyleIdx="0" presStyleCnt="5" custScaleX="125524">
        <dgm:presLayoutVars>
          <dgm:bulletEnabled val="1"/>
        </dgm:presLayoutVars>
      </dgm:prSet>
      <dgm:spPr/>
    </dgm:pt>
    <dgm:pt modelId="{299F96B9-AB99-534E-AB20-4C2CA179B042}" type="pres">
      <dgm:prSet presAssocID="{B3FD775C-144B-CD44-9AF1-27B876C56ADA}" presName="sibTrans" presStyleCnt="0"/>
      <dgm:spPr/>
    </dgm:pt>
    <dgm:pt modelId="{7EB4B7C9-9C96-CE4A-94C9-0D7158A719E0}" type="pres">
      <dgm:prSet presAssocID="{835C36A2-81F5-6E45-A940-7BDFDA7C129D}" presName="textNode" presStyleLbl="node1" presStyleIdx="1" presStyleCnt="5" custScaleX="174319">
        <dgm:presLayoutVars>
          <dgm:bulletEnabled val="1"/>
        </dgm:presLayoutVars>
      </dgm:prSet>
      <dgm:spPr/>
    </dgm:pt>
    <dgm:pt modelId="{82E97120-7BCC-3C49-9690-FDF42DF291F7}" type="pres">
      <dgm:prSet presAssocID="{DB363338-FADE-F147-ACB4-FAF4D921B72B}" presName="sibTrans" presStyleCnt="0"/>
      <dgm:spPr/>
    </dgm:pt>
    <dgm:pt modelId="{FE7419AD-258E-2340-8001-BA4CC1690263}" type="pres">
      <dgm:prSet presAssocID="{764B3A3F-C96A-9946-B9D7-CB259AFF230C}" presName="textNode" presStyleLbl="node1" presStyleIdx="2" presStyleCnt="5" custScaleX="139421">
        <dgm:presLayoutVars>
          <dgm:bulletEnabled val="1"/>
        </dgm:presLayoutVars>
      </dgm:prSet>
      <dgm:spPr/>
    </dgm:pt>
    <dgm:pt modelId="{29723D0A-6D8D-7B4D-BCE6-D69BE93D4924}" type="pres">
      <dgm:prSet presAssocID="{F852D964-7347-254F-A8D7-D9B5D5BB4096}" presName="sibTrans" presStyleCnt="0"/>
      <dgm:spPr/>
    </dgm:pt>
    <dgm:pt modelId="{38048262-13E4-864A-89C2-740482819527}" type="pres">
      <dgm:prSet presAssocID="{87ECF626-71B7-4641-B75F-C4399D9B28DD}" presName="textNode" presStyleLbl="node1" presStyleIdx="3" presStyleCnt="5" custScaleX="154229">
        <dgm:presLayoutVars>
          <dgm:bulletEnabled val="1"/>
        </dgm:presLayoutVars>
      </dgm:prSet>
      <dgm:spPr/>
    </dgm:pt>
    <dgm:pt modelId="{C76E0ECD-299C-A248-814F-2900A860CAEC}" type="pres">
      <dgm:prSet presAssocID="{8769CCF1-21E4-A142-82BB-79DE14F3F874}" presName="sibTrans" presStyleCnt="0"/>
      <dgm:spPr/>
    </dgm:pt>
    <dgm:pt modelId="{5DCFB7E1-1618-2E4B-A7F9-291B19C57A36}" type="pres">
      <dgm:prSet presAssocID="{33774F85-F908-2E46-A2EE-4ED458CB0DE3}" presName="textNode" presStyleLbl="node1" presStyleIdx="4" presStyleCnt="5" custScaleX="168937">
        <dgm:presLayoutVars>
          <dgm:bulletEnabled val="1"/>
        </dgm:presLayoutVars>
      </dgm:prSet>
      <dgm:spPr/>
    </dgm:pt>
  </dgm:ptLst>
  <dgm:cxnLst>
    <dgm:cxn modelId="{6D39E831-AE4C-5747-86C8-71D50DF48237}" type="presOf" srcId="{835C36A2-81F5-6E45-A940-7BDFDA7C129D}" destId="{7EB4B7C9-9C96-CE4A-94C9-0D7158A719E0}" srcOrd="0" destOrd="0" presId="urn:microsoft.com/office/officeart/2005/8/layout/hProcess9"/>
    <dgm:cxn modelId="{169DDE39-2056-9142-83E4-91FBE7A3D378}" srcId="{7862B9D0-09BB-C147-B2A7-B11ADE72B925}" destId="{835C36A2-81F5-6E45-A940-7BDFDA7C129D}" srcOrd="1" destOrd="0" parTransId="{D1EBFD20-C819-8542-BFAC-4D62CA634A8A}" sibTransId="{DB363338-FADE-F147-ACB4-FAF4D921B72B}"/>
    <dgm:cxn modelId="{6C30C056-D94E-A442-9265-9280C89862C5}" srcId="{7862B9D0-09BB-C147-B2A7-B11ADE72B925}" destId="{87ECF626-71B7-4641-B75F-C4399D9B28DD}" srcOrd="3" destOrd="0" parTransId="{3E64CD70-1F0D-094F-89DE-89445FC346F1}" sibTransId="{8769CCF1-21E4-A142-82BB-79DE14F3F874}"/>
    <dgm:cxn modelId="{F0F3CA56-31DA-004F-8B13-90E06942BFDE}" srcId="{7862B9D0-09BB-C147-B2A7-B11ADE72B925}" destId="{33774F85-F908-2E46-A2EE-4ED458CB0DE3}" srcOrd="4" destOrd="0" parTransId="{62142B87-E601-A544-88D4-373F089CF63A}" sibTransId="{7FDE572E-5295-F245-9E52-D441232F2933}"/>
    <dgm:cxn modelId="{7E972D75-B455-1B47-BD96-024EB4C942E8}" srcId="{7862B9D0-09BB-C147-B2A7-B11ADE72B925}" destId="{986567A0-2FE4-364B-BB24-EB92A53DC06A}" srcOrd="0" destOrd="0" parTransId="{33EFB092-F65C-7E47-A176-C4C2E4F56853}" sibTransId="{B3FD775C-144B-CD44-9AF1-27B876C56ADA}"/>
    <dgm:cxn modelId="{D41B4375-8327-2C44-B56F-88F2273573AF}" srcId="{7862B9D0-09BB-C147-B2A7-B11ADE72B925}" destId="{764B3A3F-C96A-9946-B9D7-CB259AFF230C}" srcOrd="2" destOrd="0" parTransId="{4E25AB67-EC8B-084F-8823-3093601B7340}" sibTransId="{F852D964-7347-254F-A8D7-D9B5D5BB4096}"/>
    <dgm:cxn modelId="{E87A84A6-4BC6-EC4F-A119-E9ADD58C97D5}" type="presOf" srcId="{986567A0-2FE4-364B-BB24-EB92A53DC06A}" destId="{FED6A8E9-B053-914F-9976-9919D4FA0016}" srcOrd="0" destOrd="0" presId="urn:microsoft.com/office/officeart/2005/8/layout/hProcess9"/>
    <dgm:cxn modelId="{A7A5D0A7-E4A3-CF4B-BA0B-2EEBC516C914}" type="presOf" srcId="{87ECF626-71B7-4641-B75F-C4399D9B28DD}" destId="{38048262-13E4-864A-89C2-740482819527}" srcOrd="0" destOrd="0" presId="urn:microsoft.com/office/officeart/2005/8/layout/hProcess9"/>
    <dgm:cxn modelId="{7C6B05AC-5282-5B4C-A444-E26D03F592D5}" type="presOf" srcId="{7862B9D0-09BB-C147-B2A7-B11ADE72B925}" destId="{1C5D5C5D-144B-F546-B247-12DA2268B107}" srcOrd="0" destOrd="0" presId="urn:microsoft.com/office/officeart/2005/8/layout/hProcess9"/>
    <dgm:cxn modelId="{6B4B97B9-A8E0-9949-A7A7-7F0C969EB3E9}" type="presOf" srcId="{764B3A3F-C96A-9946-B9D7-CB259AFF230C}" destId="{FE7419AD-258E-2340-8001-BA4CC1690263}" srcOrd="0" destOrd="0" presId="urn:microsoft.com/office/officeart/2005/8/layout/hProcess9"/>
    <dgm:cxn modelId="{6EB00EC2-9F59-B347-BF5D-2DA082C0891A}" type="presOf" srcId="{33774F85-F908-2E46-A2EE-4ED458CB0DE3}" destId="{5DCFB7E1-1618-2E4B-A7F9-291B19C57A36}" srcOrd="0" destOrd="0" presId="urn:microsoft.com/office/officeart/2005/8/layout/hProcess9"/>
    <dgm:cxn modelId="{0746F40F-A4DF-FD4C-8FDD-4E5ECC14C828}" type="presParOf" srcId="{1C5D5C5D-144B-F546-B247-12DA2268B107}" destId="{AC307955-77E1-BD4A-AF56-BB1BD19C7465}" srcOrd="0" destOrd="0" presId="urn:microsoft.com/office/officeart/2005/8/layout/hProcess9"/>
    <dgm:cxn modelId="{C89053E6-8B5F-9249-B0F2-CD12D28917F2}" type="presParOf" srcId="{1C5D5C5D-144B-F546-B247-12DA2268B107}" destId="{EDDC248F-B2A9-C24D-9F06-873370CC4656}" srcOrd="1" destOrd="0" presId="urn:microsoft.com/office/officeart/2005/8/layout/hProcess9"/>
    <dgm:cxn modelId="{2EDE577E-5A70-1441-A7A3-7D596BC793F6}" type="presParOf" srcId="{EDDC248F-B2A9-C24D-9F06-873370CC4656}" destId="{FED6A8E9-B053-914F-9976-9919D4FA0016}" srcOrd="0" destOrd="0" presId="urn:microsoft.com/office/officeart/2005/8/layout/hProcess9"/>
    <dgm:cxn modelId="{FE767122-A558-B645-B506-44BCC9B56940}" type="presParOf" srcId="{EDDC248F-B2A9-C24D-9F06-873370CC4656}" destId="{299F96B9-AB99-534E-AB20-4C2CA179B042}" srcOrd="1" destOrd="0" presId="urn:microsoft.com/office/officeart/2005/8/layout/hProcess9"/>
    <dgm:cxn modelId="{3B72C584-1B65-7941-8D7A-094C890847F5}" type="presParOf" srcId="{EDDC248F-B2A9-C24D-9F06-873370CC4656}" destId="{7EB4B7C9-9C96-CE4A-94C9-0D7158A719E0}" srcOrd="2" destOrd="0" presId="urn:microsoft.com/office/officeart/2005/8/layout/hProcess9"/>
    <dgm:cxn modelId="{F0C7EE9A-F726-3745-BEF6-06D0C88F1FAD}" type="presParOf" srcId="{EDDC248F-B2A9-C24D-9F06-873370CC4656}" destId="{82E97120-7BCC-3C49-9690-FDF42DF291F7}" srcOrd="3" destOrd="0" presId="urn:microsoft.com/office/officeart/2005/8/layout/hProcess9"/>
    <dgm:cxn modelId="{89B1EC50-709E-054B-8233-820F3A27E899}" type="presParOf" srcId="{EDDC248F-B2A9-C24D-9F06-873370CC4656}" destId="{FE7419AD-258E-2340-8001-BA4CC1690263}" srcOrd="4" destOrd="0" presId="urn:microsoft.com/office/officeart/2005/8/layout/hProcess9"/>
    <dgm:cxn modelId="{33502CC5-9EF6-1B49-951C-6CF351F0BC26}" type="presParOf" srcId="{EDDC248F-B2A9-C24D-9F06-873370CC4656}" destId="{29723D0A-6D8D-7B4D-BCE6-D69BE93D4924}" srcOrd="5" destOrd="0" presId="urn:microsoft.com/office/officeart/2005/8/layout/hProcess9"/>
    <dgm:cxn modelId="{21036E71-BA80-8940-B0F4-925D6BB8B25A}" type="presParOf" srcId="{EDDC248F-B2A9-C24D-9F06-873370CC4656}" destId="{38048262-13E4-864A-89C2-740482819527}" srcOrd="6" destOrd="0" presId="urn:microsoft.com/office/officeart/2005/8/layout/hProcess9"/>
    <dgm:cxn modelId="{AFA9E165-5BF0-1249-B149-0CE21DA532E2}" type="presParOf" srcId="{EDDC248F-B2A9-C24D-9F06-873370CC4656}" destId="{C76E0ECD-299C-A248-814F-2900A860CAEC}" srcOrd="7" destOrd="0" presId="urn:microsoft.com/office/officeart/2005/8/layout/hProcess9"/>
    <dgm:cxn modelId="{CC76C64C-9A20-7144-BD13-FB4D46774B3D}" type="presParOf" srcId="{EDDC248F-B2A9-C24D-9F06-873370CC4656}" destId="{5DCFB7E1-1618-2E4B-A7F9-291B19C57A36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8E3FEE7-98F3-7A4E-8184-D0B1A5F33A20}" type="doc">
      <dgm:prSet loTypeId="urn:microsoft.com/office/officeart/2005/8/layout/vList2" loCatId="list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tr-TR"/>
        </a:p>
      </dgm:t>
    </dgm:pt>
    <dgm:pt modelId="{2E749B5E-8894-5B4F-A304-3A0B2EB76ACD}">
      <dgm:prSet/>
      <dgm:spPr/>
      <dgm:t>
        <a:bodyPr/>
        <a:lstStyle/>
        <a:p>
          <a:r>
            <a:rPr lang="tr-TR" dirty="0">
              <a:highlight>
                <a:srgbClr val="0000FF"/>
              </a:highlight>
            </a:rPr>
            <a:t>HbA1C hedefi % 6-6.5 olmalı </a:t>
          </a:r>
        </a:p>
        <a:p>
          <a:r>
            <a:rPr lang="tr-TR" dirty="0"/>
            <a:t>- ciddi hipoglisemi yok ve hasta </a:t>
          </a:r>
          <a:r>
            <a:rPr lang="tr-TR" dirty="0" err="1"/>
            <a:t>bilinçli</a:t>
          </a:r>
          <a:r>
            <a:rPr lang="tr-TR" dirty="0"/>
            <a:t> ise &lt;%6 hedeflenmeli, </a:t>
          </a:r>
        </a:p>
        <a:p>
          <a:r>
            <a:rPr lang="tr-TR" dirty="0"/>
            <a:t>- </a:t>
          </a:r>
          <a:r>
            <a:rPr lang="tr-TR" dirty="0" err="1"/>
            <a:t>gereğinde</a:t>
          </a:r>
          <a:r>
            <a:rPr lang="tr-TR" dirty="0"/>
            <a:t> hipoglisemiden korunmak </a:t>
          </a:r>
          <a:r>
            <a:rPr lang="tr-TR" dirty="0" err="1"/>
            <a:t>için</a:t>
          </a:r>
          <a:r>
            <a:rPr lang="tr-TR" dirty="0"/>
            <a:t> hedef &lt;% 7 </a:t>
          </a:r>
          <a:r>
            <a:rPr lang="tr-TR" dirty="0" err="1"/>
            <a:t>seçilebilir</a:t>
          </a:r>
          <a:r>
            <a:rPr lang="tr-TR" dirty="0"/>
            <a:t>.</a:t>
          </a:r>
        </a:p>
        <a:p>
          <a:r>
            <a:rPr lang="tr-TR" dirty="0"/>
            <a:t> (B tipi kanıt) </a:t>
          </a:r>
        </a:p>
      </dgm:t>
    </dgm:pt>
    <dgm:pt modelId="{4BDEDC49-4B41-4C47-8E07-31BC19F7B298}" type="parTrans" cxnId="{E1B1BFF6-DF5D-A64D-97AF-C2FB2B8AD8D0}">
      <dgm:prSet/>
      <dgm:spPr/>
      <dgm:t>
        <a:bodyPr/>
        <a:lstStyle/>
        <a:p>
          <a:endParaRPr lang="tr-TR"/>
        </a:p>
      </dgm:t>
    </dgm:pt>
    <dgm:pt modelId="{2A283414-51CE-FA42-9D75-F80C8A4B2080}" type="sibTrans" cxnId="{E1B1BFF6-DF5D-A64D-97AF-C2FB2B8AD8D0}">
      <dgm:prSet/>
      <dgm:spPr/>
      <dgm:t>
        <a:bodyPr/>
        <a:lstStyle/>
        <a:p>
          <a:endParaRPr lang="tr-TR"/>
        </a:p>
      </dgm:t>
    </dgm:pt>
    <dgm:pt modelId="{0757DECE-932B-394E-AA4B-7DB2BCF2D8DF}">
      <dgm:prSet/>
      <dgm:spPr/>
      <dgm:t>
        <a:bodyPr/>
        <a:lstStyle/>
        <a:p>
          <a:r>
            <a:rPr lang="tr-TR" dirty="0">
              <a:highlight>
                <a:srgbClr val="0000FF"/>
              </a:highlight>
            </a:rPr>
            <a:t>Ortalama AKŞ ≤95 mg/dl, </a:t>
          </a:r>
        </a:p>
        <a:p>
          <a:r>
            <a:rPr lang="tr-TR" dirty="0" err="1">
              <a:highlight>
                <a:srgbClr val="0000FF"/>
              </a:highlight>
            </a:rPr>
            <a:t>Postprandiyal</a:t>
          </a:r>
          <a:r>
            <a:rPr lang="tr-TR" dirty="0">
              <a:highlight>
                <a:srgbClr val="0000FF"/>
              </a:highlight>
            </a:rPr>
            <a:t> 1. saat KŞ ≤140 mg/dl hedeflenmelidir.</a:t>
          </a:r>
        </a:p>
      </dgm:t>
    </dgm:pt>
    <dgm:pt modelId="{8C72348D-925E-0B4E-801D-E7D74120205D}" type="parTrans" cxnId="{A73DB81A-7464-894E-89CD-4605B5CE085B}">
      <dgm:prSet/>
      <dgm:spPr/>
      <dgm:t>
        <a:bodyPr/>
        <a:lstStyle/>
        <a:p>
          <a:endParaRPr lang="tr-TR"/>
        </a:p>
      </dgm:t>
    </dgm:pt>
    <dgm:pt modelId="{CBC593C1-4E4D-3943-9349-07167949D79A}" type="sibTrans" cxnId="{A73DB81A-7464-894E-89CD-4605B5CE085B}">
      <dgm:prSet/>
      <dgm:spPr/>
      <dgm:t>
        <a:bodyPr/>
        <a:lstStyle/>
        <a:p>
          <a:endParaRPr lang="tr-TR"/>
        </a:p>
      </dgm:t>
    </dgm:pt>
    <dgm:pt modelId="{401157B8-2190-3E43-A491-1733780A75A8}" type="pres">
      <dgm:prSet presAssocID="{38E3FEE7-98F3-7A4E-8184-D0B1A5F33A20}" presName="linear" presStyleCnt="0">
        <dgm:presLayoutVars>
          <dgm:animLvl val="lvl"/>
          <dgm:resizeHandles val="exact"/>
        </dgm:presLayoutVars>
      </dgm:prSet>
      <dgm:spPr/>
    </dgm:pt>
    <dgm:pt modelId="{35951D82-6588-1B42-AD03-BB4A6E843B31}" type="pres">
      <dgm:prSet presAssocID="{2E749B5E-8894-5B4F-A304-3A0B2EB76AC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CDF7E9E-73D4-CE4F-B343-A45CB3AB8062}" type="pres">
      <dgm:prSet presAssocID="{2A283414-51CE-FA42-9D75-F80C8A4B2080}" presName="spacer" presStyleCnt="0"/>
      <dgm:spPr/>
    </dgm:pt>
    <dgm:pt modelId="{09350337-E296-9D48-8DA8-BBFF68A883EE}" type="pres">
      <dgm:prSet presAssocID="{0757DECE-932B-394E-AA4B-7DB2BCF2D8D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A73DB81A-7464-894E-89CD-4605B5CE085B}" srcId="{38E3FEE7-98F3-7A4E-8184-D0B1A5F33A20}" destId="{0757DECE-932B-394E-AA4B-7DB2BCF2D8DF}" srcOrd="1" destOrd="0" parTransId="{8C72348D-925E-0B4E-801D-E7D74120205D}" sibTransId="{CBC593C1-4E4D-3943-9349-07167949D79A}"/>
    <dgm:cxn modelId="{13858B41-1C50-8D49-AAD5-04A9D16103AD}" type="presOf" srcId="{0757DECE-932B-394E-AA4B-7DB2BCF2D8DF}" destId="{09350337-E296-9D48-8DA8-BBFF68A883EE}" srcOrd="0" destOrd="0" presId="urn:microsoft.com/office/officeart/2005/8/layout/vList2"/>
    <dgm:cxn modelId="{28A89A54-F1CF-C14E-B09B-146DD92B84F5}" type="presOf" srcId="{2E749B5E-8894-5B4F-A304-3A0B2EB76ACD}" destId="{35951D82-6588-1B42-AD03-BB4A6E843B31}" srcOrd="0" destOrd="0" presId="urn:microsoft.com/office/officeart/2005/8/layout/vList2"/>
    <dgm:cxn modelId="{7D71EEF0-4BA7-1B4E-A0B4-778CA9C31E56}" type="presOf" srcId="{38E3FEE7-98F3-7A4E-8184-D0B1A5F33A20}" destId="{401157B8-2190-3E43-A491-1733780A75A8}" srcOrd="0" destOrd="0" presId="urn:microsoft.com/office/officeart/2005/8/layout/vList2"/>
    <dgm:cxn modelId="{E1B1BFF6-DF5D-A64D-97AF-C2FB2B8AD8D0}" srcId="{38E3FEE7-98F3-7A4E-8184-D0B1A5F33A20}" destId="{2E749B5E-8894-5B4F-A304-3A0B2EB76ACD}" srcOrd="0" destOrd="0" parTransId="{4BDEDC49-4B41-4C47-8E07-31BC19F7B298}" sibTransId="{2A283414-51CE-FA42-9D75-F80C8A4B2080}"/>
    <dgm:cxn modelId="{F1E2A5F0-73DB-BC47-8D91-61757DFA09C5}" type="presParOf" srcId="{401157B8-2190-3E43-A491-1733780A75A8}" destId="{35951D82-6588-1B42-AD03-BB4A6E843B31}" srcOrd="0" destOrd="0" presId="urn:microsoft.com/office/officeart/2005/8/layout/vList2"/>
    <dgm:cxn modelId="{573BBA52-9E0C-A54C-8763-F9D3261285C3}" type="presParOf" srcId="{401157B8-2190-3E43-A491-1733780A75A8}" destId="{7CDF7E9E-73D4-CE4F-B343-A45CB3AB8062}" srcOrd="1" destOrd="0" presId="urn:microsoft.com/office/officeart/2005/8/layout/vList2"/>
    <dgm:cxn modelId="{0336FA80-25E7-3248-911F-B73A382AE1A7}" type="presParOf" srcId="{401157B8-2190-3E43-A491-1733780A75A8}" destId="{09350337-E296-9D48-8DA8-BBFF68A883E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765471A-C275-6F48-9144-49602C989274}" type="doc">
      <dgm:prSet loTypeId="urn:microsoft.com/office/officeart/2005/8/layout/default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DBE7294A-2613-E747-A674-BF683BE4EAD4}">
      <dgm:prSet custT="1"/>
      <dgm:spPr/>
      <dgm:t>
        <a:bodyPr/>
        <a:lstStyle/>
        <a:p>
          <a:r>
            <a:rPr lang="tr-TR" sz="1800" b="1" dirty="0" err="1"/>
            <a:t>Konsepsiyon</a:t>
          </a:r>
          <a:r>
            <a:rPr lang="tr-TR" sz="1800" b="1" dirty="0"/>
            <a:t> </a:t>
          </a:r>
          <a:r>
            <a:rPr lang="tr-TR" sz="1800" b="1" dirty="0" err="1"/>
            <a:t>öncesinde</a:t>
          </a:r>
          <a:r>
            <a:rPr lang="tr-TR" sz="1800" b="1" dirty="0"/>
            <a:t>; </a:t>
          </a:r>
        </a:p>
      </dgm:t>
    </dgm:pt>
    <dgm:pt modelId="{CA97B69A-DC8D-FB45-BB68-670BA3F47E5B}" type="parTrans" cxnId="{66A0809F-BEBE-5747-81FC-F28D724B6D37}">
      <dgm:prSet/>
      <dgm:spPr/>
      <dgm:t>
        <a:bodyPr/>
        <a:lstStyle/>
        <a:p>
          <a:endParaRPr lang="tr-TR"/>
        </a:p>
      </dgm:t>
    </dgm:pt>
    <dgm:pt modelId="{957C198C-2B37-1B40-906C-17FA2345A3D6}" type="sibTrans" cxnId="{66A0809F-BEBE-5747-81FC-F28D724B6D37}">
      <dgm:prSet/>
      <dgm:spPr/>
      <dgm:t>
        <a:bodyPr/>
        <a:lstStyle/>
        <a:p>
          <a:endParaRPr lang="tr-TR"/>
        </a:p>
      </dgm:t>
    </dgm:pt>
    <dgm:pt modelId="{BAB2754A-9D1C-0B4E-BC8D-3BC139720DC5}">
      <dgm:prSet custT="1"/>
      <dgm:spPr/>
      <dgm:t>
        <a:bodyPr/>
        <a:lstStyle/>
        <a:p>
          <a:r>
            <a:rPr lang="tr-TR" sz="1800" b="1" i="1" dirty="0"/>
            <a:t>Sigara </a:t>
          </a:r>
          <a:r>
            <a:rPr lang="tr-TR" sz="1800" b="1" i="1" dirty="0" err="1"/>
            <a:t>i</a:t>
          </a:r>
          <a:r>
            <a:rPr lang="tr-TR" sz="1800" b="1" dirty="0" err="1"/>
            <a:t>çen</a:t>
          </a:r>
          <a:r>
            <a:rPr lang="tr-TR" sz="1800" b="1" dirty="0"/>
            <a:t> kadınlara sigaranın bıraktırılması </a:t>
          </a:r>
          <a:r>
            <a:rPr lang="tr-TR" sz="1800" b="1" dirty="0" err="1"/>
            <a:t>sağlanmalı</a:t>
          </a:r>
          <a:r>
            <a:rPr lang="tr-TR" sz="1800" b="1" dirty="0"/>
            <a:t>,</a:t>
          </a:r>
        </a:p>
      </dgm:t>
    </dgm:pt>
    <dgm:pt modelId="{AC68A511-3248-FF4C-A283-41001061CF83}" type="parTrans" cxnId="{36F9A3DE-C820-5E4C-85DF-C4D9E15C2A24}">
      <dgm:prSet/>
      <dgm:spPr/>
      <dgm:t>
        <a:bodyPr/>
        <a:lstStyle/>
        <a:p>
          <a:endParaRPr lang="tr-TR"/>
        </a:p>
      </dgm:t>
    </dgm:pt>
    <dgm:pt modelId="{53702773-B9A8-9444-B8E3-69B62FC44496}" type="sibTrans" cxnId="{36F9A3DE-C820-5E4C-85DF-C4D9E15C2A24}">
      <dgm:prSet/>
      <dgm:spPr/>
      <dgm:t>
        <a:bodyPr/>
        <a:lstStyle/>
        <a:p>
          <a:endParaRPr lang="tr-TR"/>
        </a:p>
      </dgm:t>
    </dgm:pt>
    <dgm:pt modelId="{9C0165F2-2D41-B44B-BF5B-49DE50E9307E}">
      <dgm:prSet custT="1"/>
      <dgm:spPr/>
      <dgm:t>
        <a:bodyPr/>
        <a:lstStyle/>
        <a:p>
          <a:r>
            <a:rPr lang="tr-TR" sz="1800" b="1" i="1" dirty="0" err="1"/>
            <a:t>Aşırı</a:t>
          </a:r>
          <a:r>
            <a:rPr lang="tr-TR" sz="1800" b="1" i="1" dirty="0"/>
            <a:t> kafein </a:t>
          </a:r>
          <a:r>
            <a:rPr lang="tr-TR" sz="1800" b="1" dirty="0" err="1"/>
            <a:t>tüketimi</a:t>
          </a:r>
          <a:r>
            <a:rPr lang="tr-TR" sz="1800" b="1" dirty="0"/>
            <a:t> sorgulanmalı ve sınırlandırılmalı, </a:t>
          </a:r>
        </a:p>
      </dgm:t>
    </dgm:pt>
    <dgm:pt modelId="{F24BCC7F-6166-624C-B195-52609B1BF3F9}" type="parTrans" cxnId="{4C9C4FD4-BCA3-A242-AE99-1492F573E522}">
      <dgm:prSet/>
      <dgm:spPr/>
      <dgm:t>
        <a:bodyPr/>
        <a:lstStyle/>
        <a:p>
          <a:endParaRPr lang="tr-TR"/>
        </a:p>
      </dgm:t>
    </dgm:pt>
    <dgm:pt modelId="{57A9D046-4974-144E-81AD-9C1B1884B947}" type="sibTrans" cxnId="{4C9C4FD4-BCA3-A242-AE99-1492F573E522}">
      <dgm:prSet/>
      <dgm:spPr/>
      <dgm:t>
        <a:bodyPr/>
        <a:lstStyle/>
        <a:p>
          <a:endParaRPr lang="tr-TR"/>
        </a:p>
      </dgm:t>
    </dgm:pt>
    <dgm:pt modelId="{EECC3DE1-0958-FD4D-80ED-1B9DB71D5CC8}">
      <dgm:prSet custT="1"/>
      <dgm:spPr/>
      <dgm:t>
        <a:bodyPr/>
        <a:lstStyle/>
        <a:p>
          <a:r>
            <a:rPr lang="tr-TR" sz="1800" b="1" i="1" dirty="0"/>
            <a:t>Alkol ve </a:t>
          </a:r>
          <a:r>
            <a:rPr lang="tr-TR" sz="1800" b="1" i="1" dirty="0" err="1"/>
            <a:t>bağımlılık</a:t>
          </a:r>
          <a:r>
            <a:rPr lang="tr-TR" sz="1800" b="1" i="1" dirty="0"/>
            <a:t> yapan </a:t>
          </a:r>
          <a:r>
            <a:rPr lang="tr-TR" sz="1800" b="1" i="1" dirty="0" err="1"/>
            <a:t>ilaçlar</a:t>
          </a:r>
          <a:r>
            <a:rPr lang="tr-TR" sz="1800" b="1" i="1" dirty="0"/>
            <a:t> </a:t>
          </a:r>
          <a:r>
            <a:rPr lang="tr-TR" sz="1800" b="1" dirty="0" err="1"/>
            <a:t>gözden</a:t>
          </a:r>
          <a:r>
            <a:rPr lang="tr-TR" sz="1800" b="1" dirty="0"/>
            <a:t> </a:t>
          </a:r>
          <a:r>
            <a:rPr lang="tr-TR" sz="1800" b="1" dirty="0" err="1"/>
            <a:t>geçirilmeli</a:t>
          </a:r>
          <a:r>
            <a:rPr lang="tr-TR" sz="1800" b="1" dirty="0"/>
            <a:t>, kullanımı yasaklanmalıdır.</a:t>
          </a:r>
          <a:endParaRPr lang="tr-TR" sz="1800" dirty="0"/>
        </a:p>
      </dgm:t>
    </dgm:pt>
    <dgm:pt modelId="{5C9FC82E-EE18-F045-B434-BD6936102B35}" type="parTrans" cxnId="{3A01D127-2650-EF47-825A-13AA88FB9695}">
      <dgm:prSet/>
      <dgm:spPr/>
      <dgm:t>
        <a:bodyPr/>
        <a:lstStyle/>
        <a:p>
          <a:endParaRPr lang="tr-TR"/>
        </a:p>
      </dgm:t>
    </dgm:pt>
    <dgm:pt modelId="{A79534D6-5529-334B-A92D-B3CA83342F5C}" type="sibTrans" cxnId="{3A01D127-2650-EF47-825A-13AA88FB9695}">
      <dgm:prSet/>
      <dgm:spPr/>
      <dgm:t>
        <a:bodyPr/>
        <a:lstStyle/>
        <a:p>
          <a:endParaRPr lang="tr-TR"/>
        </a:p>
      </dgm:t>
    </dgm:pt>
    <dgm:pt modelId="{9F20C658-DCFF-F146-9640-B6F919DE3262}">
      <dgm:prSet/>
      <dgm:spPr/>
      <dgm:t>
        <a:bodyPr/>
        <a:lstStyle/>
        <a:p>
          <a:r>
            <a:rPr lang="tr-TR" b="1" dirty="0" err="1">
              <a:highlight>
                <a:srgbClr val="00FF00"/>
              </a:highlight>
            </a:rPr>
            <a:t>Embriyopatik</a:t>
          </a:r>
          <a:r>
            <a:rPr lang="tr-TR" b="1" dirty="0">
              <a:highlight>
                <a:srgbClr val="00FF00"/>
              </a:highlight>
            </a:rPr>
            <a:t> </a:t>
          </a:r>
          <a:r>
            <a:rPr lang="tr-TR" b="1" dirty="0" err="1">
              <a:highlight>
                <a:srgbClr val="00FF00"/>
              </a:highlight>
            </a:rPr>
            <a:t>ilaçlar</a:t>
          </a:r>
          <a:r>
            <a:rPr lang="tr-TR" b="1" dirty="0">
              <a:highlight>
                <a:srgbClr val="00FF00"/>
              </a:highlight>
            </a:rPr>
            <a:t> </a:t>
          </a:r>
          <a:r>
            <a:rPr lang="tr-TR" b="1" dirty="0" err="1"/>
            <a:t>konsepsiyon</a:t>
          </a:r>
          <a:r>
            <a:rPr lang="tr-TR" b="1" dirty="0"/>
            <a:t> </a:t>
          </a:r>
          <a:r>
            <a:rPr lang="tr-TR" b="1" dirty="0" err="1"/>
            <a:t>öncesinde</a:t>
          </a:r>
          <a:r>
            <a:rPr lang="tr-TR" b="1" dirty="0"/>
            <a:t> kesilmeli veya </a:t>
          </a:r>
          <a:r>
            <a:rPr lang="tr-TR" b="1" dirty="0" err="1"/>
            <a:t>teratojen</a:t>
          </a:r>
          <a:r>
            <a:rPr lang="tr-TR" b="1" dirty="0"/>
            <a:t> olmayan bir </a:t>
          </a:r>
          <a:r>
            <a:rPr lang="tr-TR" b="1" dirty="0" err="1"/>
            <a:t>ilaçla</a:t>
          </a:r>
          <a:r>
            <a:rPr lang="tr-TR" b="1" dirty="0"/>
            <a:t> </a:t>
          </a:r>
          <a:r>
            <a:rPr lang="tr-TR" b="1" dirty="0" err="1"/>
            <a:t>değiştirilmelidir</a:t>
          </a:r>
          <a:r>
            <a:rPr lang="tr-TR" b="1" dirty="0"/>
            <a:t> </a:t>
          </a:r>
        </a:p>
      </dgm:t>
    </dgm:pt>
    <dgm:pt modelId="{8430FD2B-01FB-5B4C-B6F4-EE156280B400}" type="parTrans" cxnId="{4D2D5935-E6E5-9B4C-A199-56941450F279}">
      <dgm:prSet/>
      <dgm:spPr/>
      <dgm:t>
        <a:bodyPr/>
        <a:lstStyle/>
        <a:p>
          <a:endParaRPr lang="tr-TR"/>
        </a:p>
      </dgm:t>
    </dgm:pt>
    <dgm:pt modelId="{D4723321-7063-4F4D-80B8-4ADC643F03D4}" type="sibTrans" cxnId="{4D2D5935-E6E5-9B4C-A199-56941450F279}">
      <dgm:prSet/>
      <dgm:spPr/>
      <dgm:t>
        <a:bodyPr/>
        <a:lstStyle/>
        <a:p>
          <a:endParaRPr lang="tr-TR"/>
        </a:p>
      </dgm:t>
    </dgm:pt>
    <dgm:pt modelId="{578F251F-90AE-C746-B914-67F3821E2DF4}">
      <dgm:prSet/>
      <dgm:spPr/>
      <dgm:t>
        <a:bodyPr/>
        <a:lstStyle/>
        <a:p>
          <a:r>
            <a:rPr lang="tr-TR" b="1" i="1" dirty="0"/>
            <a:t>ACE </a:t>
          </a:r>
          <a:r>
            <a:rPr lang="tr-TR" b="1" i="1" dirty="0" err="1"/>
            <a:t>inhibitörleri</a:t>
          </a:r>
          <a:r>
            <a:rPr lang="tr-TR" b="1" i="1" dirty="0"/>
            <a:t>, </a:t>
          </a:r>
          <a:endParaRPr lang="tr-TR" b="1" dirty="0"/>
        </a:p>
      </dgm:t>
    </dgm:pt>
    <dgm:pt modelId="{BCC6D703-7AB4-9849-A89F-D9B96F55C5D5}" type="parTrans" cxnId="{190CECE6-93A6-9346-8AFA-A8C9722250E6}">
      <dgm:prSet/>
      <dgm:spPr/>
      <dgm:t>
        <a:bodyPr/>
        <a:lstStyle/>
        <a:p>
          <a:endParaRPr lang="tr-TR"/>
        </a:p>
      </dgm:t>
    </dgm:pt>
    <dgm:pt modelId="{3963C86D-B3C7-3A4F-8433-1DD1B8EA8075}" type="sibTrans" cxnId="{190CECE6-93A6-9346-8AFA-A8C9722250E6}">
      <dgm:prSet/>
      <dgm:spPr/>
      <dgm:t>
        <a:bodyPr/>
        <a:lstStyle/>
        <a:p>
          <a:endParaRPr lang="tr-TR"/>
        </a:p>
      </dgm:t>
    </dgm:pt>
    <dgm:pt modelId="{7897F6C7-3BD4-8F45-8F61-76761CB270FE}">
      <dgm:prSet/>
      <dgm:spPr/>
      <dgm:t>
        <a:bodyPr/>
        <a:lstStyle/>
        <a:p>
          <a:r>
            <a:rPr lang="tr-TR" b="1" i="1" dirty="0" err="1"/>
            <a:t>Anjiotensin</a:t>
          </a:r>
          <a:r>
            <a:rPr lang="tr-TR" b="1" i="1" dirty="0"/>
            <a:t> II </a:t>
          </a:r>
          <a:r>
            <a:rPr lang="tr-TR" b="1" i="1" dirty="0" err="1"/>
            <a:t>reseptör</a:t>
          </a:r>
          <a:r>
            <a:rPr lang="tr-TR" b="1" i="1" dirty="0"/>
            <a:t> </a:t>
          </a:r>
          <a:r>
            <a:rPr lang="tr-TR" b="1" i="1" dirty="0" err="1"/>
            <a:t>blokörleri</a:t>
          </a:r>
          <a:r>
            <a:rPr lang="tr-TR" b="1" i="1" dirty="0"/>
            <a:t> (ARB)  </a:t>
          </a:r>
          <a:endParaRPr lang="tr-TR" b="1" dirty="0"/>
        </a:p>
      </dgm:t>
    </dgm:pt>
    <dgm:pt modelId="{6219729A-7FCD-F042-B5D4-8B326678B7F3}" type="parTrans" cxnId="{9B46B1E2-0EF4-EC46-B96B-18805C45EBB8}">
      <dgm:prSet/>
      <dgm:spPr/>
      <dgm:t>
        <a:bodyPr/>
        <a:lstStyle/>
        <a:p>
          <a:endParaRPr lang="tr-TR"/>
        </a:p>
      </dgm:t>
    </dgm:pt>
    <dgm:pt modelId="{6257F5D9-69A1-484F-B38A-41116BBDD93A}" type="sibTrans" cxnId="{9B46B1E2-0EF4-EC46-B96B-18805C45EBB8}">
      <dgm:prSet/>
      <dgm:spPr/>
      <dgm:t>
        <a:bodyPr/>
        <a:lstStyle/>
        <a:p>
          <a:endParaRPr lang="tr-TR"/>
        </a:p>
      </dgm:t>
    </dgm:pt>
    <dgm:pt modelId="{FF6E16F8-A95C-2649-AD10-D2AA925E6360}">
      <dgm:prSet/>
      <dgm:spPr/>
      <dgm:t>
        <a:bodyPr/>
        <a:lstStyle/>
        <a:p>
          <a:r>
            <a:rPr lang="tr-TR" b="1" i="1"/>
            <a:t>Tiazid diüretikleri, </a:t>
          </a:r>
          <a:endParaRPr lang="tr-TR" b="1"/>
        </a:p>
      </dgm:t>
    </dgm:pt>
    <dgm:pt modelId="{10C82F14-BCA4-3844-9093-930B898D3772}" type="parTrans" cxnId="{75473DAF-FEB7-0B4F-B7B2-69AF504C5AE6}">
      <dgm:prSet/>
      <dgm:spPr/>
      <dgm:t>
        <a:bodyPr/>
        <a:lstStyle/>
        <a:p>
          <a:endParaRPr lang="tr-TR"/>
        </a:p>
      </dgm:t>
    </dgm:pt>
    <dgm:pt modelId="{3AB819E9-58E4-9D4E-8CF9-63CD1181B3C2}" type="sibTrans" cxnId="{75473DAF-FEB7-0B4F-B7B2-69AF504C5AE6}">
      <dgm:prSet/>
      <dgm:spPr/>
      <dgm:t>
        <a:bodyPr/>
        <a:lstStyle/>
        <a:p>
          <a:endParaRPr lang="tr-TR"/>
        </a:p>
      </dgm:t>
    </dgm:pt>
    <dgm:pt modelId="{FF8E2EE8-A982-0A46-80A5-136A3E3B75D3}">
      <dgm:prSet/>
      <dgm:spPr/>
      <dgm:t>
        <a:bodyPr/>
        <a:lstStyle/>
        <a:p>
          <a:r>
            <a:rPr lang="tr-TR" b="1" i="1" dirty="0" err="1"/>
            <a:t>Statinler</a:t>
          </a:r>
          <a:endParaRPr lang="tr-TR" b="1" dirty="0"/>
        </a:p>
      </dgm:t>
    </dgm:pt>
    <dgm:pt modelId="{915F31CF-4A51-D746-ABBA-D2BE734F0B4C}" type="parTrans" cxnId="{AC0DA624-461F-9743-9A23-63941C0F4865}">
      <dgm:prSet/>
      <dgm:spPr/>
      <dgm:t>
        <a:bodyPr/>
        <a:lstStyle/>
        <a:p>
          <a:endParaRPr lang="tr-TR"/>
        </a:p>
      </dgm:t>
    </dgm:pt>
    <dgm:pt modelId="{1AF1321D-D307-DD45-A480-524331E878CF}" type="sibTrans" cxnId="{AC0DA624-461F-9743-9A23-63941C0F4865}">
      <dgm:prSet/>
      <dgm:spPr/>
      <dgm:t>
        <a:bodyPr/>
        <a:lstStyle/>
        <a:p>
          <a:endParaRPr lang="tr-TR"/>
        </a:p>
      </dgm:t>
    </dgm:pt>
    <dgm:pt modelId="{ACCC3973-F27D-8C41-BD81-868509F6D14B}">
      <dgm:prSet/>
      <dgm:spPr/>
      <dgm:t>
        <a:bodyPr/>
        <a:lstStyle/>
        <a:p>
          <a:r>
            <a:rPr lang="tr-TR" b="1" i="1" dirty="0">
              <a:highlight>
                <a:srgbClr val="008080"/>
              </a:highlight>
            </a:rPr>
            <a:t>Oral anti-diyabetik </a:t>
          </a:r>
          <a:r>
            <a:rPr lang="tr-TR" b="1" i="1" dirty="0" err="1">
              <a:highlight>
                <a:srgbClr val="008080"/>
              </a:highlight>
            </a:rPr>
            <a:t>ilac</a:t>
          </a:r>
          <a:r>
            <a:rPr lang="tr-TR" b="1" i="1" dirty="0"/>
            <a:t>̧ </a:t>
          </a:r>
          <a:r>
            <a:rPr lang="tr-TR" b="1" dirty="0"/>
            <a:t>kullanan hastalarda, gebelik </a:t>
          </a:r>
          <a:r>
            <a:rPr lang="tr-TR" b="1" dirty="0" err="1"/>
            <a:t>öncesi</a:t>
          </a:r>
          <a:r>
            <a:rPr lang="tr-TR" b="1" dirty="0"/>
            <a:t> </a:t>
          </a:r>
          <a:r>
            <a:rPr lang="tr-TR" b="1" dirty="0" err="1"/>
            <a:t>insüline</a:t>
          </a:r>
          <a:r>
            <a:rPr lang="tr-TR" b="1" dirty="0"/>
            <a:t> </a:t>
          </a:r>
          <a:r>
            <a:rPr lang="tr-TR" b="1" dirty="0" err="1"/>
            <a:t>geçilmelidir</a:t>
          </a:r>
          <a:r>
            <a:rPr lang="tr-TR" dirty="0"/>
            <a:t>. </a:t>
          </a:r>
        </a:p>
      </dgm:t>
    </dgm:pt>
    <dgm:pt modelId="{A001F8FA-5827-4C4F-9E22-56A95C4E21BF}" type="parTrans" cxnId="{CD298982-1051-0245-83B5-322C1D826A27}">
      <dgm:prSet/>
      <dgm:spPr/>
      <dgm:t>
        <a:bodyPr/>
        <a:lstStyle/>
        <a:p>
          <a:endParaRPr lang="tr-TR"/>
        </a:p>
      </dgm:t>
    </dgm:pt>
    <dgm:pt modelId="{15C913DB-E230-4D43-9E74-2CBB1C543A1F}" type="sibTrans" cxnId="{CD298982-1051-0245-83B5-322C1D826A27}">
      <dgm:prSet/>
      <dgm:spPr/>
      <dgm:t>
        <a:bodyPr/>
        <a:lstStyle/>
        <a:p>
          <a:endParaRPr lang="tr-TR"/>
        </a:p>
      </dgm:t>
    </dgm:pt>
    <dgm:pt modelId="{761296A4-721C-1945-A034-AF8ADB534F53}" type="pres">
      <dgm:prSet presAssocID="{5765471A-C275-6F48-9144-49602C989274}" presName="diagram" presStyleCnt="0">
        <dgm:presLayoutVars>
          <dgm:dir/>
          <dgm:resizeHandles val="exact"/>
        </dgm:presLayoutVars>
      </dgm:prSet>
      <dgm:spPr/>
    </dgm:pt>
    <dgm:pt modelId="{ADDA2779-AD80-EB4A-BF3D-872C1802549D}" type="pres">
      <dgm:prSet presAssocID="{DBE7294A-2613-E747-A674-BF683BE4EAD4}" presName="node" presStyleLbl="node1" presStyleIdx="0" presStyleCnt="3" custScaleX="209221" custScaleY="77883">
        <dgm:presLayoutVars>
          <dgm:bulletEnabled val="1"/>
        </dgm:presLayoutVars>
      </dgm:prSet>
      <dgm:spPr/>
    </dgm:pt>
    <dgm:pt modelId="{4E78476B-5C97-EF45-A958-7F43AE56656D}" type="pres">
      <dgm:prSet presAssocID="{957C198C-2B37-1B40-906C-17FA2345A3D6}" presName="sibTrans" presStyleCnt="0"/>
      <dgm:spPr/>
    </dgm:pt>
    <dgm:pt modelId="{B5A20823-2E17-1345-8CC2-18D14B9810B1}" type="pres">
      <dgm:prSet presAssocID="{9F20C658-DCFF-F146-9640-B6F919DE3262}" presName="node" presStyleLbl="node1" presStyleIdx="1" presStyleCnt="3" custScaleX="122971">
        <dgm:presLayoutVars>
          <dgm:bulletEnabled val="1"/>
        </dgm:presLayoutVars>
      </dgm:prSet>
      <dgm:spPr/>
    </dgm:pt>
    <dgm:pt modelId="{6B7087F1-3338-E043-8C5F-BD3C71B06C58}" type="pres">
      <dgm:prSet presAssocID="{D4723321-7063-4F4D-80B8-4ADC643F03D4}" presName="sibTrans" presStyleCnt="0"/>
      <dgm:spPr/>
    </dgm:pt>
    <dgm:pt modelId="{4EF603F4-3A5A-8D42-89C3-333FC22C0708}" type="pres">
      <dgm:prSet presAssocID="{ACCC3973-F27D-8C41-BD81-868509F6D14B}" presName="node" presStyleLbl="node1" presStyleIdx="2" presStyleCnt="3" custScaleX="107351">
        <dgm:presLayoutVars>
          <dgm:bulletEnabled val="1"/>
        </dgm:presLayoutVars>
      </dgm:prSet>
      <dgm:spPr/>
    </dgm:pt>
  </dgm:ptLst>
  <dgm:cxnLst>
    <dgm:cxn modelId="{5A41C105-E79E-4B43-800B-BBAD8318955F}" type="presOf" srcId="{9F20C658-DCFF-F146-9640-B6F919DE3262}" destId="{B5A20823-2E17-1345-8CC2-18D14B9810B1}" srcOrd="0" destOrd="0" presId="urn:microsoft.com/office/officeart/2005/8/layout/default"/>
    <dgm:cxn modelId="{5B334E0D-BDAC-5744-8858-BCD4382FBE6E}" type="presOf" srcId="{578F251F-90AE-C746-B914-67F3821E2DF4}" destId="{B5A20823-2E17-1345-8CC2-18D14B9810B1}" srcOrd="0" destOrd="1" presId="urn:microsoft.com/office/officeart/2005/8/layout/default"/>
    <dgm:cxn modelId="{AC0DA624-461F-9743-9A23-63941C0F4865}" srcId="{9F20C658-DCFF-F146-9640-B6F919DE3262}" destId="{FF8E2EE8-A982-0A46-80A5-136A3E3B75D3}" srcOrd="3" destOrd="0" parTransId="{915F31CF-4A51-D746-ABBA-D2BE734F0B4C}" sibTransId="{1AF1321D-D307-DD45-A480-524331E878CF}"/>
    <dgm:cxn modelId="{3A01D127-2650-EF47-825A-13AA88FB9695}" srcId="{DBE7294A-2613-E747-A674-BF683BE4EAD4}" destId="{EECC3DE1-0958-FD4D-80ED-1B9DB71D5CC8}" srcOrd="2" destOrd="0" parTransId="{5C9FC82E-EE18-F045-B434-BD6936102B35}" sibTransId="{A79534D6-5529-334B-A92D-B3CA83342F5C}"/>
    <dgm:cxn modelId="{4D2D5935-E6E5-9B4C-A199-56941450F279}" srcId="{5765471A-C275-6F48-9144-49602C989274}" destId="{9F20C658-DCFF-F146-9640-B6F919DE3262}" srcOrd="1" destOrd="0" parTransId="{8430FD2B-01FB-5B4C-B6F4-EE156280B400}" sibTransId="{D4723321-7063-4F4D-80B8-4ADC643F03D4}"/>
    <dgm:cxn modelId="{40598C55-9BBD-E14F-B8C0-91FF7C86544C}" type="presOf" srcId="{ACCC3973-F27D-8C41-BD81-868509F6D14B}" destId="{4EF603F4-3A5A-8D42-89C3-333FC22C0708}" srcOrd="0" destOrd="0" presId="urn:microsoft.com/office/officeart/2005/8/layout/default"/>
    <dgm:cxn modelId="{A091E262-2E5D-A04A-BA0E-0C74F04BB238}" type="presOf" srcId="{5765471A-C275-6F48-9144-49602C989274}" destId="{761296A4-721C-1945-A034-AF8ADB534F53}" srcOrd="0" destOrd="0" presId="urn:microsoft.com/office/officeart/2005/8/layout/default"/>
    <dgm:cxn modelId="{328F2465-E5BD-D246-95CA-76FA723BF714}" type="presOf" srcId="{FF6E16F8-A95C-2649-AD10-D2AA925E6360}" destId="{B5A20823-2E17-1345-8CC2-18D14B9810B1}" srcOrd="0" destOrd="3" presId="urn:microsoft.com/office/officeart/2005/8/layout/default"/>
    <dgm:cxn modelId="{59A4E469-7DD6-2B48-9CDF-99E668A0461A}" type="presOf" srcId="{DBE7294A-2613-E747-A674-BF683BE4EAD4}" destId="{ADDA2779-AD80-EB4A-BF3D-872C1802549D}" srcOrd="0" destOrd="0" presId="urn:microsoft.com/office/officeart/2005/8/layout/default"/>
    <dgm:cxn modelId="{B208C070-0988-9B4F-8A6A-6192E6BC1F61}" type="presOf" srcId="{7897F6C7-3BD4-8F45-8F61-76761CB270FE}" destId="{B5A20823-2E17-1345-8CC2-18D14B9810B1}" srcOrd="0" destOrd="2" presId="urn:microsoft.com/office/officeart/2005/8/layout/default"/>
    <dgm:cxn modelId="{0D29E170-42F6-F64F-9D49-63ADA1C97F91}" type="presOf" srcId="{9C0165F2-2D41-B44B-BF5B-49DE50E9307E}" destId="{ADDA2779-AD80-EB4A-BF3D-872C1802549D}" srcOrd="0" destOrd="2" presId="urn:microsoft.com/office/officeart/2005/8/layout/default"/>
    <dgm:cxn modelId="{CD298982-1051-0245-83B5-322C1D826A27}" srcId="{5765471A-C275-6F48-9144-49602C989274}" destId="{ACCC3973-F27D-8C41-BD81-868509F6D14B}" srcOrd="2" destOrd="0" parTransId="{A001F8FA-5827-4C4F-9E22-56A95C4E21BF}" sibTransId="{15C913DB-E230-4D43-9E74-2CBB1C543A1F}"/>
    <dgm:cxn modelId="{66A0809F-BEBE-5747-81FC-F28D724B6D37}" srcId="{5765471A-C275-6F48-9144-49602C989274}" destId="{DBE7294A-2613-E747-A674-BF683BE4EAD4}" srcOrd="0" destOrd="0" parTransId="{CA97B69A-DC8D-FB45-BB68-670BA3F47E5B}" sibTransId="{957C198C-2B37-1B40-906C-17FA2345A3D6}"/>
    <dgm:cxn modelId="{75473DAF-FEB7-0B4F-B7B2-69AF504C5AE6}" srcId="{9F20C658-DCFF-F146-9640-B6F919DE3262}" destId="{FF6E16F8-A95C-2649-AD10-D2AA925E6360}" srcOrd="2" destOrd="0" parTransId="{10C82F14-BCA4-3844-9093-930B898D3772}" sibTransId="{3AB819E9-58E4-9D4E-8CF9-63CD1181B3C2}"/>
    <dgm:cxn modelId="{4C9C4FD4-BCA3-A242-AE99-1492F573E522}" srcId="{DBE7294A-2613-E747-A674-BF683BE4EAD4}" destId="{9C0165F2-2D41-B44B-BF5B-49DE50E9307E}" srcOrd="1" destOrd="0" parTransId="{F24BCC7F-6166-624C-B195-52609B1BF3F9}" sibTransId="{57A9D046-4974-144E-81AD-9C1B1884B947}"/>
    <dgm:cxn modelId="{DB38D9DD-49E2-F74C-94EA-7A27D83D8BB9}" type="presOf" srcId="{EECC3DE1-0958-FD4D-80ED-1B9DB71D5CC8}" destId="{ADDA2779-AD80-EB4A-BF3D-872C1802549D}" srcOrd="0" destOrd="3" presId="urn:microsoft.com/office/officeart/2005/8/layout/default"/>
    <dgm:cxn modelId="{36F9A3DE-C820-5E4C-85DF-C4D9E15C2A24}" srcId="{DBE7294A-2613-E747-A674-BF683BE4EAD4}" destId="{BAB2754A-9D1C-0B4E-BC8D-3BC139720DC5}" srcOrd="0" destOrd="0" parTransId="{AC68A511-3248-FF4C-A283-41001061CF83}" sibTransId="{53702773-B9A8-9444-B8E3-69B62FC44496}"/>
    <dgm:cxn modelId="{9B46B1E2-0EF4-EC46-B96B-18805C45EBB8}" srcId="{9F20C658-DCFF-F146-9640-B6F919DE3262}" destId="{7897F6C7-3BD4-8F45-8F61-76761CB270FE}" srcOrd="1" destOrd="0" parTransId="{6219729A-7FCD-F042-B5D4-8B326678B7F3}" sibTransId="{6257F5D9-69A1-484F-B38A-41116BBDD93A}"/>
    <dgm:cxn modelId="{190CECE6-93A6-9346-8AFA-A8C9722250E6}" srcId="{9F20C658-DCFF-F146-9640-B6F919DE3262}" destId="{578F251F-90AE-C746-B914-67F3821E2DF4}" srcOrd="0" destOrd="0" parTransId="{BCC6D703-7AB4-9849-A89F-D9B96F55C5D5}" sibTransId="{3963C86D-B3C7-3A4F-8433-1DD1B8EA8075}"/>
    <dgm:cxn modelId="{5E0956E7-F947-5145-A2F8-DA04D58871CD}" type="presOf" srcId="{FF8E2EE8-A982-0A46-80A5-136A3E3B75D3}" destId="{B5A20823-2E17-1345-8CC2-18D14B9810B1}" srcOrd="0" destOrd="4" presId="urn:microsoft.com/office/officeart/2005/8/layout/default"/>
    <dgm:cxn modelId="{7F2757F8-7ED0-9546-9032-795647412C68}" type="presOf" srcId="{BAB2754A-9D1C-0B4E-BC8D-3BC139720DC5}" destId="{ADDA2779-AD80-EB4A-BF3D-872C1802549D}" srcOrd="0" destOrd="1" presId="urn:microsoft.com/office/officeart/2005/8/layout/default"/>
    <dgm:cxn modelId="{FEEBBD56-0C32-5745-89AB-AF262BED699A}" type="presParOf" srcId="{761296A4-721C-1945-A034-AF8ADB534F53}" destId="{ADDA2779-AD80-EB4A-BF3D-872C1802549D}" srcOrd="0" destOrd="0" presId="urn:microsoft.com/office/officeart/2005/8/layout/default"/>
    <dgm:cxn modelId="{AF970F9A-09A9-7742-8E9E-18279F9F9099}" type="presParOf" srcId="{761296A4-721C-1945-A034-AF8ADB534F53}" destId="{4E78476B-5C97-EF45-A958-7F43AE56656D}" srcOrd="1" destOrd="0" presId="urn:microsoft.com/office/officeart/2005/8/layout/default"/>
    <dgm:cxn modelId="{C7464F96-24D6-184D-B2B7-99090F132C2C}" type="presParOf" srcId="{761296A4-721C-1945-A034-AF8ADB534F53}" destId="{B5A20823-2E17-1345-8CC2-18D14B9810B1}" srcOrd="2" destOrd="0" presId="urn:microsoft.com/office/officeart/2005/8/layout/default"/>
    <dgm:cxn modelId="{9C3925C9-1DEE-6944-86C9-5E046B0F9043}" type="presParOf" srcId="{761296A4-721C-1945-A034-AF8ADB534F53}" destId="{6B7087F1-3338-E043-8C5F-BD3C71B06C58}" srcOrd="3" destOrd="0" presId="urn:microsoft.com/office/officeart/2005/8/layout/default"/>
    <dgm:cxn modelId="{6A7FD554-3F02-5542-A0B2-F5331CF0A864}" type="presParOf" srcId="{761296A4-721C-1945-A034-AF8ADB534F53}" destId="{4EF603F4-3A5A-8D42-89C3-333FC22C070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0B0AD5E-95FA-5B46-8980-FBE886C137A7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B3791D3-7CF2-6B48-A006-C2879682BA32}">
      <dgm:prSet custT="1"/>
      <dgm:spPr/>
      <dgm:t>
        <a:bodyPr/>
        <a:lstStyle/>
        <a:p>
          <a:r>
            <a:rPr lang="tr-TR" sz="2000" dirty="0" err="1"/>
            <a:t>Fetal</a:t>
          </a:r>
          <a:r>
            <a:rPr lang="tr-TR" sz="2000" dirty="0"/>
            <a:t> </a:t>
          </a:r>
          <a:r>
            <a:rPr lang="tr-TR" sz="2000" dirty="0" err="1"/>
            <a:t>nöral</a:t>
          </a:r>
          <a:r>
            <a:rPr lang="tr-TR" sz="2000" dirty="0"/>
            <a:t> </a:t>
          </a:r>
          <a:r>
            <a:rPr lang="tr-TR" sz="2000" dirty="0" err="1"/>
            <a:t>tüp</a:t>
          </a:r>
          <a:r>
            <a:rPr lang="tr-TR" sz="2000" dirty="0"/>
            <a:t> </a:t>
          </a:r>
          <a:r>
            <a:rPr lang="tr-TR" sz="2000" dirty="0" err="1"/>
            <a:t>defektlerini</a:t>
          </a:r>
          <a:r>
            <a:rPr lang="tr-TR" sz="2000" dirty="0"/>
            <a:t> </a:t>
          </a:r>
          <a:r>
            <a:rPr lang="tr-TR" sz="2000" dirty="0" err="1"/>
            <a:t>önlemek</a:t>
          </a:r>
          <a:r>
            <a:rPr lang="tr-TR" sz="2000" dirty="0"/>
            <a:t> amacıyla </a:t>
          </a:r>
          <a:r>
            <a:rPr lang="tr-TR" sz="2000" b="1" i="1" u="sng" dirty="0" err="1"/>
            <a:t>konsepsiyondan</a:t>
          </a:r>
          <a:r>
            <a:rPr lang="tr-TR" sz="2000" b="1" i="1" u="sng" dirty="0"/>
            <a:t> en az 3 ay </a:t>
          </a:r>
          <a:r>
            <a:rPr lang="tr-TR" sz="2000" b="1" i="1" u="sng" dirty="0" err="1"/>
            <a:t>öncesinden</a:t>
          </a:r>
          <a:r>
            <a:rPr lang="tr-TR" sz="2000" b="1" i="1" u="sng" dirty="0"/>
            <a:t> </a:t>
          </a:r>
          <a:r>
            <a:rPr lang="tr-TR" sz="2000" dirty="0" err="1"/>
            <a:t>folik</a:t>
          </a:r>
          <a:r>
            <a:rPr lang="tr-TR" sz="2000" dirty="0"/>
            <a:t> asit </a:t>
          </a:r>
          <a:r>
            <a:rPr lang="tr-TR" sz="2000" dirty="0" err="1"/>
            <a:t>replasmanı</a:t>
          </a:r>
          <a:r>
            <a:rPr lang="tr-TR" sz="2000" dirty="0"/>
            <a:t> </a:t>
          </a:r>
          <a:r>
            <a:rPr lang="tr-TR" sz="2000" dirty="0" err="1"/>
            <a:t>başlanmalıdır</a:t>
          </a:r>
          <a:r>
            <a:rPr lang="tr-TR" sz="2000" dirty="0"/>
            <a:t>. </a:t>
          </a:r>
        </a:p>
      </dgm:t>
    </dgm:pt>
    <dgm:pt modelId="{179C8314-9818-4649-917F-DA11206C6E4C}" type="parTrans" cxnId="{B2BC0D33-9311-3A4B-AA94-05DA22B9EAC3}">
      <dgm:prSet/>
      <dgm:spPr/>
      <dgm:t>
        <a:bodyPr/>
        <a:lstStyle/>
        <a:p>
          <a:endParaRPr lang="tr-TR"/>
        </a:p>
      </dgm:t>
    </dgm:pt>
    <dgm:pt modelId="{D124CA09-483F-9746-AC5D-741338C290EA}" type="sibTrans" cxnId="{B2BC0D33-9311-3A4B-AA94-05DA22B9EAC3}">
      <dgm:prSet/>
      <dgm:spPr/>
      <dgm:t>
        <a:bodyPr/>
        <a:lstStyle/>
        <a:p>
          <a:endParaRPr lang="tr-TR"/>
        </a:p>
      </dgm:t>
    </dgm:pt>
    <dgm:pt modelId="{91A20880-9094-EB40-9D90-8E1E69FA7AE0}">
      <dgm:prSet custT="1"/>
      <dgm:spPr/>
      <dgm:t>
        <a:bodyPr/>
        <a:lstStyle/>
        <a:p>
          <a:r>
            <a:rPr lang="tr-TR" sz="2000" dirty="0"/>
            <a:t>Önerilen </a:t>
          </a:r>
          <a:r>
            <a:rPr lang="tr-TR" sz="2000" dirty="0" err="1"/>
            <a:t>folik</a:t>
          </a:r>
          <a:r>
            <a:rPr lang="tr-TR" sz="2000" dirty="0"/>
            <a:t> asit dozları farklılık göstermektedir;</a:t>
          </a:r>
        </a:p>
        <a:p>
          <a:r>
            <a:rPr lang="tr-TR" sz="2000" dirty="0"/>
            <a:t>- </a:t>
          </a:r>
          <a:r>
            <a:rPr lang="tr-TR" sz="2000" b="1" dirty="0"/>
            <a:t>0.4 mg /gün </a:t>
          </a:r>
          <a:r>
            <a:rPr lang="tr-TR" sz="2000" dirty="0"/>
            <a:t>(TC Sağlık bakanlığı, FIGO, ACOG, NICE ) </a:t>
          </a:r>
        </a:p>
        <a:p>
          <a:r>
            <a:rPr lang="tr-TR" sz="2000" dirty="0"/>
            <a:t>- </a:t>
          </a:r>
          <a:r>
            <a:rPr lang="tr-TR" sz="2000" b="1" dirty="0"/>
            <a:t>1 mg/ gün </a:t>
          </a:r>
          <a:r>
            <a:rPr lang="tr-TR" sz="2000" dirty="0"/>
            <a:t>( SOCG )</a:t>
          </a:r>
        </a:p>
        <a:p>
          <a:r>
            <a:rPr lang="tr-TR" sz="2000" dirty="0"/>
            <a:t>- </a:t>
          </a:r>
          <a:r>
            <a:rPr lang="tr-TR" sz="2000" b="1" dirty="0"/>
            <a:t>4 mg/gün </a:t>
          </a:r>
          <a:r>
            <a:rPr lang="tr-TR" sz="2000" dirty="0"/>
            <a:t>( FIGO-yüksek risk grubunda-, ACOG–yüksek risk grubunda-)   </a:t>
          </a:r>
        </a:p>
        <a:p>
          <a:r>
            <a:rPr lang="tr-TR" sz="2000" b="1" dirty="0"/>
            <a:t>- 5 mg/</a:t>
          </a:r>
          <a:r>
            <a:rPr lang="tr-TR" sz="2000" b="1" dirty="0" err="1"/>
            <a:t>gün</a:t>
          </a:r>
          <a:r>
            <a:rPr lang="tr-TR" sz="2000" b="1" dirty="0"/>
            <a:t> </a:t>
          </a:r>
          <a:r>
            <a:rPr lang="tr-TR" sz="2000" dirty="0"/>
            <a:t>(TEMD, Avustralya–yüksek risk grubunda-) </a:t>
          </a:r>
        </a:p>
      </dgm:t>
    </dgm:pt>
    <dgm:pt modelId="{8074E1BC-3EC3-6540-99D7-9C36C08AF183}" type="parTrans" cxnId="{5AE08172-6585-2F45-BCEF-16BD287020B0}">
      <dgm:prSet/>
      <dgm:spPr/>
      <dgm:t>
        <a:bodyPr/>
        <a:lstStyle/>
        <a:p>
          <a:endParaRPr lang="tr-TR"/>
        </a:p>
      </dgm:t>
    </dgm:pt>
    <dgm:pt modelId="{C9BAC3CB-6FAC-7643-B9B9-36A404AC488C}" type="sibTrans" cxnId="{5AE08172-6585-2F45-BCEF-16BD287020B0}">
      <dgm:prSet/>
      <dgm:spPr/>
      <dgm:t>
        <a:bodyPr/>
        <a:lstStyle/>
        <a:p>
          <a:endParaRPr lang="tr-TR"/>
        </a:p>
      </dgm:t>
    </dgm:pt>
    <dgm:pt modelId="{1B53AB8B-83FB-4E4E-BBDB-24B7748A05F4}" type="pres">
      <dgm:prSet presAssocID="{20B0AD5E-95FA-5B46-8980-FBE886C137A7}" presName="linear" presStyleCnt="0">
        <dgm:presLayoutVars>
          <dgm:animLvl val="lvl"/>
          <dgm:resizeHandles val="exact"/>
        </dgm:presLayoutVars>
      </dgm:prSet>
      <dgm:spPr/>
    </dgm:pt>
    <dgm:pt modelId="{231B67D2-213E-4347-A7C8-F94B5A393BDE}" type="pres">
      <dgm:prSet presAssocID="{4B3791D3-7CF2-6B48-A006-C2879682BA32}" presName="parentText" presStyleLbl="node1" presStyleIdx="0" presStyleCnt="2" custScaleY="74938" custLinFactY="-6303" custLinFactNeighborY="-100000">
        <dgm:presLayoutVars>
          <dgm:chMax val="0"/>
          <dgm:bulletEnabled val="1"/>
        </dgm:presLayoutVars>
      </dgm:prSet>
      <dgm:spPr/>
    </dgm:pt>
    <dgm:pt modelId="{E074EEDF-1577-A745-A445-A07322EE5D52}" type="pres">
      <dgm:prSet presAssocID="{D124CA09-483F-9746-AC5D-741338C290EA}" presName="spacer" presStyleCnt="0"/>
      <dgm:spPr/>
    </dgm:pt>
    <dgm:pt modelId="{A0CBF6CC-F63C-DE4B-9ABB-2C186EF96474}" type="pres">
      <dgm:prSet presAssocID="{91A20880-9094-EB40-9D90-8E1E69FA7AE0}" presName="parentText" presStyleLbl="node1" presStyleIdx="1" presStyleCnt="2" custScaleY="132094">
        <dgm:presLayoutVars>
          <dgm:chMax val="0"/>
          <dgm:bulletEnabled val="1"/>
        </dgm:presLayoutVars>
      </dgm:prSet>
      <dgm:spPr/>
    </dgm:pt>
  </dgm:ptLst>
  <dgm:cxnLst>
    <dgm:cxn modelId="{B24FC422-00E1-B642-BCBB-4ECCBCFCFE30}" type="presOf" srcId="{4B3791D3-7CF2-6B48-A006-C2879682BA32}" destId="{231B67D2-213E-4347-A7C8-F94B5A393BDE}" srcOrd="0" destOrd="0" presId="urn:microsoft.com/office/officeart/2005/8/layout/vList2"/>
    <dgm:cxn modelId="{B2BC0D33-9311-3A4B-AA94-05DA22B9EAC3}" srcId="{20B0AD5E-95FA-5B46-8980-FBE886C137A7}" destId="{4B3791D3-7CF2-6B48-A006-C2879682BA32}" srcOrd="0" destOrd="0" parTransId="{179C8314-9818-4649-917F-DA11206C6E4C}" sibTransId="{D124CA09-483F-9746-AC5D-741338C290EA}"/>
    <dgm:cxn modelId="{802CDE39-8BB3-114C-9539-445DE7915973}" type="presOf" srcId="{91A20880-9094-EB40-9D90-8E1E69FA7AE0}" destId="{A0CBF6CC-F63C-DE4B-9ABB-2C186EF96474}" srcOrd="0" destOrd="0" presId="urn:microsoft.com/office/officeart/2005/8/layout/vList2"/>
    <dgm:cxn modelId="{5AE08172-6585-2F45-BCEF-16BD287020B0}" srcId="{20B0AD5E-95FA-5B46-8980-FBE886C137A7}" destId="{91A20880-9094-EB40-9D90-8E1E69FA7AE0}" srcOrd="1" destOrd="0" parTransId="{8074E1BC-3EC3-6540-99D7-9C36C08AF183}" sibTransId="{C9BAC3CB-6FAC-7643-B9B9-36A404AC488C}"/>
    <dgm:cxn modelId="{C87329E8-FA23-FA4C-97FF-02040C38E1F1}" type="presOf" srcId="{20B0AD5E-95FA-5B46-8980-FBE886C137A7}" destId="{1B53AB8B-83FB-4E4E-BBDB-24B7748A05F4}" srcOrd="0" destOrd="0" presId="urn:microsoft.com/office/officeart/2005/8/layout/vList2"/>
    <dgm:cxn modelId="{98568D12-CCD5-C747-A51E-645B620FA951}" type="presParOf" srcId="{1B53AB8B-83FB-4E4E-BBDB-24B7748A05F4}" destId="{231B67D2-213E-4347-A7C8-F94B5A393BDE}" srcOrd="0" destOrd="0" presId="urn:microsoft.com/office/officeart/2005/8/layout/vList2"/>
    <dgm:cxn modelId="{400A33CD-3678-3249-A1AA-8DC3841C6231}" type="presParOf" srcId="{1B53AB8B-83FB-4E4E-BBDB-24B7748A05F4}" destId="{E074EEDF-1577-A745-A445-A07322EE5D52}" srcOrd="1" destOrd="0" presId="urn:microsoft.com/office/officeart/2005/8/layout/vList2"/>
    <dgm:cxn modelId="{57C1F5D4-401F-DD40-97B0-A0F52E66A97F}" type="presParOf" srcId="{1B53AB8B-83FB-4E4E-BBDB-24B7748A05F4}" destId="{A0CBF6CC-F63C-DE4B-9ABB-2C186EF9647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DB4FA0D-025A-CB4D-A1BB-5F2648AA2983}" type="doc">
      <dgm:prSet loTypeId="urn:microsoft.com/office/officeart/2005/8/layout/default" loCatId="process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tr-TR"/>
        </a:p>
      </dgm:t>
    </dgm:pt>
    <dgm:pt modelId="{5F833E45-52B3-3D43-970A-70555CC0AE84}">
      <dgm:prSet custT="1"/>
      <dgm:spPr/>
      <dgm:t>
        <a:bodyPr/>
        <a:lstStyle/>
        <a:p>
          <a:r>
            <a:rPr lang="tr-TR" sz="1800" b="1" dirty="0"/>
            <a:t>Kan grubu ve tam kan sayımı</a:t>
          </a:r>
        </a:p>
      </dgm:t>
    </dgm:pt>
    <dgm:pt modelId="{3210B929-2052-BF42-9A57-4D6F07FD8930}" type="parTrans" cxnId="{447CD0BE-6D69-1E47-8627-3BB756186249}">
      <dgm:prSet/>
      <dgm:spPr/>
      <dgm:t>
        <a:bodyPr/>
        <a:lstStyle/>
        <a:p>
          <a:endParaRPr lang="tr-TR"/>
        </a:p>
      </dgm:t>
    </dgm:pt>
    <dgm:pt modelId="{6ED28753-0CCD-524A-9BD0-330641019945}" type="sibTrans" cxnId="{447CD0BE-6D69-1E47-8627-3BB756186249}">
      <dgm:prSet/>
      <dgm:spPr/>
      <dgm:t>
        <a:bodyPr/>
        <a:lstStyle/>
        <a:p>
          <a:endParaRPr lang="tr-TR"/>
        </a:p>
      </dgm:t>
    </dgm:pt>
    <dgm:pt modelId="{20946F65-AD3F-C548-B9EA-223FE690FA87}">
      <dgm:prSet custT="1"/>
      <dgm:spPr/>
      <dgm:t>
        <a:bodyPr/>
        <a:lstStyle/>
        <a:p>
          <a:r>
            <a:rPr lang="tr-TR" sz="1800" b="1" dirty="0"/>
            <a:t>TSH </a:t>
          </a:r>
        </a:p>
        <a:p>
          <a:r>
            <a:rPr lang="tr-TR" sz="1800" b="1" dirty="0"/>
            <a:t>( tip 1 diyabetli kadında; anti-TPO, Anti-</a:t>
          </a:r>
          <a:r>
            <a:rPr lang="tr-TR" sz="1800" b="1" dirty="0" err="1"/>
            <a:t>Tg</a:t>
          </a:r>
          <a:r>
            <a:rPr lang="tr-TR" sz="1800" b="1" dirty="0"/>
            <a:t>)</a:t>
          </a:r>
        </a:p>
      </dgm:t>
    </dgm:pt>
    <dgm:pt modelId="{4ED0F5B5-4E18-7848-8B27-53FF5A819728}" type="parTrans" cxnId="{343127F3-3418-0144-9ED3-B42B017248AA}">
      <dgm:prSet/>
      <dgm:spPr/>
      <dgm:t>
        <a:bodyPr/>
        <a:lstStyle/>
        <a:p>
          <a:endParaRPr lang="tr-TR"/>
        </a:p>
      </dgm:t>
    </dgm:pt>
    <dgm:pt modelId="{9FFE6D9D-4BA6-484F-849D-52C5D1858C03}" type="sibTrans" cxnId="{343127F3-3418-0144-9ED3-B42B017248AA}">
      <dgm:prSet/>
      <dgm:spPr/>
      <dgm:t>
        <a:bodyPr/>
        <a:lstStyle/>
        <a:p>
          <a:endParaRPr lang="tr-TR"/>
        </a:p>
      </dgm:t>
    </dgm:pt>
    <dgm:pt modelId="{A7CBA6BE-5E69-CB41-86CA-0595812C2AA5}">
      <dgm:prSet custT="1"/>
      <dgm:spPr/>
      <dgm:t>
        <a:bodyPr/>
        <a:lstStyle/>
        <a:p>
          <a:r>
            <a:rPr lang="tr-TR" sz="1800" b="1" dirty="0"/>
            <a:t>Serum </a:t>
          </a:r>
          <a:r>
            <a:rPr lang="tr-TR" sz="1800" b="1" dirty="0" err="1"/>
            <a:t>kreatinin</a:t>
          </a:r>
          <a:r>
            <a:rPr lang="tr-TR" sz="1800" b="1" dirty="0"/>
            <a:t> </a:t>
          </a:r>
        </a:p>
      </dgm:t>
    </dgm:pt>
    <dgm:pt modelId="{768440B4-A20D-FF47-86A2-D549504094CA}" type="parTrans" cxnId="{4F45B027-9AC2-6948-A797-163AF4D6EB04}">
      <dgm:prSet/>
      <dgm:spPr/>
      <dgm:t>
        <a:bodyPr/>
        <a:lstStyle/>
        <a:p>
          <a:endParaRPr lang="tr-TR"/>
        </a:p>
      </dgm:t>
    </dgm:pt>
    <dgm:pt modelId="{5D05F9CA-59B7-1B41-990B-F0ABE5A888E2}" type="sibTrans" cxnId="{4F45B027-9AC2-6948-A797-163AF4D6EB04}">
      <dgm:prSet/>
      <dgm:spPr/>
      <dgm:t>
        <a:bodyPr/>
        <a:lstStyle/>
        <a:p>
          <a:endParaRPr lang="tr-TR"/>
        </a:p>
      </dgm:t>
    </dgm:pt>
    <dgm:pt modelId="{3F7C08C1-AD7E-0445-A97E-7FB177A5E9B0}">
      <dgm:prSet custT="1"/>
      <dgm:spPr/>
      <dgm:t>
        <a:bodyPr/>
        <a:lstStyle/>
        <a:p>
          <a:r>
            <a:rPr lang="tr-TR" sz="1800" b="1" dirty="0"/>
            <a:t>Spot idrarda </a:t>
          </a:r>
          <a:r>
            <a:rPr lang="tr-TR" sz="1800" b="1" dirty="0" err="1"/>
            <a:t>albumin</a:t>
          </a:r>
          <a:r>
            <a:rPr lang="tr-TR" sz="1800" b="1" dirty="0"/>
            <a:t>/</a:t>
          </a:r>
          <a:r>
            <a:rPr lang="tr-TR" sz="1800" b="1" dirty="0" err="1"/>
            <a:t>kreatinin</a:t>
          </a:r>
          <a:r>
            <a:rPr lang="tr-TR" sz="1800" b="1" dirty="0"/>
            <a:t> oranı veya 24 saatlik idrarda protein miktarı</a:t>
          </a:r>
        </a:p>
      </dgm:t>
    </dgm:pt>
    <dgm:pt modelId="{85C9C24B-7F1A-4542-BCE9-BF3C0F60D9DC}" type="parTrans" cxnId="{5952B9D1-139F-1441-AFDF-3A0B27AF3C11}">
      <dgm:prSet/>
      <dgm:spPr/>
      <dgm:t>
        <a:bodyPr/>
        <a:lstStyle/>
        <a:p>
          <a:endParaRPr lang="tr-TR"/>
        </a:p>
      </dgm:t>
    </dgm:pt>
    <dgm:pt modelId="{089C03E3-20A8-334B-9540-78633FC3FEB3}" type="sibTrans" cxnId="{5952B9D1-139F-1441-AFDF-3A0B27AF3C11}">
      <dgm:prSet/>
      <dgm:spPr/>
      <dgm:t>
        <a:bodyPr/>
        <a:lstStyle/>
        <a:p>
          <a:endParaRPr lang="tr-TR"/>
        </a:p>
      </dgm:t>
    </dgm:pt>
    <dgm:pt modelId="{1C37BF98-9CAA-554E-A98E-E24248519203}">
      <dgm:prSet custT="1"/>
      <dgm:spPr/>
      <dgm:t>
        <a:bodyPr/>
        <a:lstStyle/>
        <a:p>
          <a:r>
            <a:rPr lang="tr-TR" sz="1800" b="1" dirty="0" err="1"/>
            <a:t>Lipidler</a:t>
          </a:r>
          <a:endParaRPr lang="tr-TR" sz="1800" b="1" dirty="0"/>
        </a:p>
      </dgm:t>
    </dgm:pt>
    <dgm:pt modelId="{F52BBA28-6507-0448-85CF-CED8CE4A2974}" type="parTrans" cxnId="{1328D254-ED7D-4D4B-9FDC-807A7D274B11}">
      <dgm:prSet/>
      <dgm:spPr/>
      <dgm:t>
        <a:bodyPr/>
        <a:lstStyle/>
        <a:p>
          <a:endParaRPr lang="tr-TR"/>
        </a:p>
      </dgm:t>
    </dgm:pt>
    <dgm:pt modelId="{DB786EED-036D-D14C-909B-4E1026E9CD39}" type="sibTrans" cxnId="{1328D254-ED7D-4D4B-9FDC-807A7D274B11}">
      <dgm:prSet/>
      <dgm:spPr/>
      <dgm:t>
        <a:bodyPr/>
        <a:lstStyle/>
        <a:p>
          <a:endParaRPr lang="tr-TR"/>
        </a:p>
      </dgm:t>
    </dgm:pt>
    <dgm:pt modelId="{E43A6941-5382-164F-8A2B-CC569F02000E}">
      <dgm:prSet custT="1"/>
      <dgm:spPr/>
      <dgm:t>
        <a:bodyPr/>
        <a:lstStyle/>
        <a:p>
          <a:r>
            <a:rPr lang="tr-TR" sz="1800" b="1" dirty="0" err="1"/>
            <a:t>Rubella</a:t>
          </a:r>
          <a:r>
            <a:rPr lang="tr-TR" sz="1800" b="1" dirty="0"/>
            <a:t>, </a:t>
          </a:r>
          <a:r>
            <a:rPr lang="tr-TR" sz="1800" b="1" dirty="0" err="1"/>
            <a:t>sifiliz</a:t>
          </a:r>
          <a:r>
            <a:rPr lang="tr-TR" sz="1800" b="1" dirty="0"/>
            <a:t>, hepatit B ve HIV testleri </a:t>
          </a:r>
        </a:p>
      </dgm:t>
    </dgm:pt>
    <dgm:pt modelId="{1EA0A90E-85D3-364E-AFC4-0E3FDD4DAA6E}" type="parTrans" cxnId="{114E754E-D1B6-0E49-A8B0-C4B77FDD5500}">
      <dgm:prSet/>
      <dgm:spPr/>
      <dgm:t>
        <a:bodyPr/>
        <a:lstStyle/>
        <a:p>
          <a:endParaRPr lang="tr-TR"/>
        </a:p>
      </dgm:t>
    </dgm:pt>
    <dgm:pt modelId="{9DA75173-A1FB-3F4E-BC98-A285AB89A500}" type="sibTrans" cxnId="{114E754E-D1B6-0E49-A8B0-C4B77FDD5500}">
      <dgm:prSet/>
      <dgm:spPr/>
      <dgm:t>
        <a:bodyPr/>
        <a:lstStyle/>
        <a:p>
          <a:endParaRPr lang="tr-TR"/>
        </a:p>
      </dgm:t>
    </dgm:pt>
    <dgm:pt modelId="{9AD2F12B-7561-3143-8813-BBEE75EE1637}">
      <dgm:prSet custT="1"/>
      <dgm:spPr/>
      <dgm:t>
        <a:bodyPr/>
        <a:lstStyle/>
        <a:p>
          <a:r>
            <a:rPr lang="tr-TR" sz="1800" b="1" dirty="0" err="1"/>
            <a:t>Pap</a:t>
          </a:r>
          <a:r>
            <a:rPr lang="tr-TR" sz="1800" b="1" dirty="0"/>
            <a:t> </a:t>
          </a:r>
          <a:r>
            <a:rPr lang="tr-TR" sz="1800" b="1" dirty="0" err="1"/>
            <a:t>smear</a:t>
          </a:r>
          <a:endParaRPr lang="tr-TR" sz="1800" b="1" dirty="0"/>
        </a:p>
      </dgm:t>
    </dgm:pt>
    <dgm:pt modelId="{E7F48CBA-9CA0-1D48-ACC1-D16606AAC0AE}" type="parTrans" cxnId="{BCB2C672-55CD-674B-B5D7-5FD6AA3F57D8}">
      <dgm:prSet/>
      <dgm:spPr/>
      <dgm:t>
        <a:bodyPr/>
        <a:lstStyle/>
        <a:p>
          <a:endParaRPr lang="tr-TR"/>
        </a:p>
      </dgm:t>
    </dgm:pt>
    <dgm:pt modelId="{E1A4327C-BF57-7F45-9FBA-3356D99CE31C}" type="sibTrans" cxnId="{BCB2C672-55CD-674B-B5D7-5FD6AA3F57D8}">
      <dgm:prSet/>
      <dgm:spPr/>
      <dgm:t>
        <a:bodyPr/>
        <a:lstStyle/>
        <a:p>
          <a:endParaRPr lang="tr-TR"/>
        </a:p>
      </dgm:t>
    </dgm:pt>
    <dgm:pt modelId="{0ACF40CB-48AD-3A4C-B9F1-B2CF0076D296}">
      <dgm:prSet custT="1"/>
      <dgm:spPr/>
      <dgm:t>
        <a:bodyPr/>
        <a:lstStyle/>
        <a:p>
          <a:r>
            <a:rPr lang="tr-TR" sz="1800" b="1" dirty="0">
              <a:solidFill>
                <a:schemeClr val="tx1">
                  <a:lumMod val="50000"/>
                  <a:lumOff val="50000"/>
                </a:schemeClr>
              </a:solidFill>
            </a:rPr>
            <a:t>ALT, AST </a:t>
          </a:r>
        </a:p>
      </dgm:t>
    </dgm:pt>
    <dgm:pt modelId="{C6B61B8D-A7BE-C242-97E0-93ABD36A2805}" type="parTrans" cxnId="{B5BFD840-D8C4-5649-87ED-F98812823428}">
      <dgm:prSet/>
      <dgm:spPr/>
      <dgm:t>
        <a:bodyPr/>
        <a:lstStyle/>
        <a:p>
          <a:endParaRPr lang="tr-TR"/>
        </a:p>
      </dgm:t>
    </dgm:pt>
    <dgm:pt modelId="{A4D5DA66-CBBF-6044-860D-BA2A59CC74E0}" type="sibTrans" cxnId="{B5BFD840-D8C4-5649-87ED-F98812823428}">
      <dgm:prSet/>
      <dgm:spPr/>
      <dgm:t>
        <a:bodyPr/>
        <a:lstStyle/>
        <a:p>
          <a:endParaRPr lang="tr-TR"/>
        </a:p>
      </dgm:t>
    </dgm:pt>
    <dgm:pt modelId="{75A57521-DF35-1441-939B-307195ABC82D}">
      <dgm:prSet custT="1"/>
      <dgm:spPr/>
      <dgm:t>
        <a:bodyPr/>
        <a:lstStyle/>
        <a:p>
          <a:r>
            <a:rPr lang="tr-TR" sz="1800" b="1" dirty="0">
              <a:solidFill>
                <a:schemeClr val="tx1">
                  <a:lumMod val="50000"/>
                  <a:lumOff val="50000"/>
                </a:schemeClr>
              </a:solidFill>
            </a:rPr>
            <a:t>B12, D vitamin </a:t>
          </a:r>
          <a:r>
            <a:rPr lang="tr-TR" sz="1800" b="1" dirty="0" err="1">
              <a:solidFill>
                <a:schemeClr val="tx1">
                  <a:lumMod val="50000"/>
                  <a:lumOff val="50000"/>
                </a:schemeClr>
              </a:solidFill>
            </a:rPr>
            <a:t>düzeyi</a:t>
          </a:r>
          <a:endParaRPr lang="tr-TR" sz="1800" b="1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FF7C16E9-E4DD-FA49-BF11-4BDFF14CB38B}" type="parTrans" cxnId="{6CF57969-371A-A94B-9DBB-4345C23B103C}">
      <dgm:prSet/>
      <dgm:spPr/>
      <dgm:t>
        <a:bodyPr/>
        <a:lstStyle/>
        <a:p>
          <a:endParaRPr lang="tr-TR"/>
        </a:p>
      </dgm:t>
    </dgm:pt>
    <dgm:pt modelId="{52ACD084-6D05-BB40-A216-65CF1A8CC3C9}" type="sibTrans" cxnId="{6CF57969-371A-A94B-9DBB-4345C23B103C}">
      <dgm:prSet/>
      <dgm:spPr/>
      <dgm:t>
        <a:bodyPr/>
        <a:lstStyle/>
        <a:p>
          <a:endParaRPr lang="tr-TR"/>
        </a:p>
      </dgm:t>
    </dgm:pt>
    <dgm:pt modelId="{CA792728-BFA0-6740-9343-6328D57B3D99}" type="pres">
      <dgm:prSet presAssocID="{0DB4FA0D-025A-CB4D-A1BB-5F2648AA2983}" presName="diagram" presStyleCnt="0">
        <dgm:presLayoutVars>
          <dgm:dir/>
          <dgm:resizeHandles val="exact"/>
        </dgm:presLayoutVars>
      </dgm:prSet>
      <dgm:spPr/>
    </dgm:pt>
    <dgm:pt modelId="{1E0E2836-3A1B-3E4E-A8A0-150252823206}" type="pres">
      <dgm:prSet presAssocID="{5F833E45-52B3-3D43-970A-70555CC0AE84}" presName="node" presStyleLbl="node1" presStyleIdx="0" presStyleCnt="9">
        <dgm:presLayoutVars>
          <dgm:bulletEnabled val="1"/>
        </dgm:presLayoutVars>
      </dgm:prSet>
      <dgm:spPr/>
    </dgm:pt>
    <dgm:pt modelId="{18A38D3E-333E-794E-9553-AB2120554D84}" type="pres">
      <dgm:prSet presAssocID="{6ED28753-0CCD-524A-9BD0-330641019945}" presName="sibTrans" presStyleCnt="0"/>
      <dgm:spPr/>
    </dgm:pt>
    <dgm:pt modelId="{C7BF16E2-56EF-784E-84EF-B5FAA1FCDD20}" type="pres">
      <dgm:prSet presAssocID="{20946F65-AD3F-C548-B9EA-223FE690FA87}" presName="node" presStyleLbl="node1" presStyleIdx="1" presStyleCnt="9">
        <dgm:presLayoutVars>
          <dgm:bulletEnabled val="1"/>
        </dgm:presLayoutVars>
      </dgm:prSet>
      <dgm:spPr/>
    </dgm:pt>
    <dgm:pt modelId="{600725A2-C273-7749-A615-40ED01B53008}" type="pres">
      <dgm:prSet presAssocID="{9FFE6D9D-4BA6-484F-849D-52C5D1858C03}" presName="sibTrans" presStyleCnt="0"/>
      <dgm:spPr/>
    </dgm:pt>
    <dgm:pt modelId="{AB83F80F-4715-914C-B56C-29C99DB85B03}" type="pres">
      <dgm:prSet presAssocID="{A7CBA6BE-5E69-CB41-86CA-0595812C2AA5}" presName="node" presStyleLbl="node1" presStyleIdx="2" presStyleCnt="9">
        <dgm:presLayoutVars>
          <dgm:bulletEnabled val="1"/>
        </dgm:presLayoutVars>
      </dgm:prSet>
      <dgm:spPr/>
    </dgm:pt>
    <dgm:pt modelId="{B0559D97-DBD5-E149-BC73-2F9A62ACBDEF}" type="pres">
      <dgm:prSet presAssocID="{5D05F9CA-59B7-1B41-990B-F0ABE5A888E2}" presName="sibTrans" presStyleCnt="0"/>
      <dgm:spPr/>
    </dgm:pt>
    <dgm:pt modelId="{DFF68B64-E2A3-E846-B869-F1E3AACA5697}" type="pres">
      <dgm:prSet presAssocID="{3F7C08C1-AD7E-0445-A97E-7FB177A5E9B0}" presName="node" presStyleLbl="node1" presStyleIdx="3" presStyleCnt="9">
        <dgm:presLayoutVars>
          <dgm:bulletEnabled val="1"/>
        </dgm:presLayoutVars>
      </dgm:prSet>
      <dgm:spPr/>
    </dgm:pt>
    <dgm:pt modelId="{4323AB49-0885-194C-8494-8D3BBAD37FC3}" type="pres">
      <dgm:prSet presAssocID="{089C03E3-20A8-334B-9540-78633FC3FEB3}" presName="sibTrans" presStyleCnt="0"/>
      <dgm:spPr/>
    </dgm:pt>
    <dgm:pt modelId="{F67234FD-ED31-2547-B85D-4DEA8A12D52D}" type="pres">
      <dgm:prSet presAssocID="{1C37BF98-9CAA-554E-A98E-E24248519203}" presName="node" presStyleLbl="node1" presStyleIdx="4" presStyleCnt="9" custLinFactNeighborX="36734">
        <dgm:presLayoutVars>
          <dgm:bulletEnabled val="1"/>
        </dgm:presLayoutVars>
      </dgm:prSet>
      <dgm:spPr/>
    </dgm:pt>
    <dgm:pt modelId="{A0F27CE5-9863-E747-8402-AA471894FB07}" type="pres">
      <dgm:prSet presAssocID="{DB786EED-036D-D14C-909B-4E1026E9CD39}" presName="sibTrans" presStyleCnt="0"/>
      <dgm:spPr/>
    </dgm:pt>
    <dgm:pt modelId="{906CD2E3-B53B-A44C-BF4E-052C0FD8564B}" type="pres">
      <dgm:prSet presAssocID="{E43A6941-5382-164F-8A2B-CC569F02000E}" presName="node" presStyleLbl="node1" presStyleIdx="5" presStyleCnt="9" custLinFactNeighborX="38668">
        <dgm:presLayoutVars>
          <dgm:bulletEnabled val="1"/>
        </dgm:presLayoutVars>
      </dgm:prSet>
      <dgm:spPr/>
    </dgm:pt>
    <dgm:pt modelId="{E9EFC4C4-362E-BD48-91A7-C508AC2698A4}" type="pres">
      <dgm:prSet presAssocID="{9DA75173-A1FB-3F4E-BC98-A285AB89A500}" presName="sibTrans" presStyleCnt="0"/>
      <dgm:spPr/>
    </dgm:pt>
    <dgm:pt modelId="{D5CD21EE-9EBB-0A49-9822-F3622F1F5B36}" type="pres">
      <dgm:prSet presAssocID="{9AD2F12B-7561-3143-8813-BBEE75EE1637}" presName="node" presStyleLbl="node1" presStyleIdx="6" presStyleCnt="9" custLinFactNeighborX="45435" custLinFactNeighborY="4726">
        <dgm:presLayoutVars>
          <dgm:bulletEnabled val="1"/>
        </dgm:presLayoutVars>
      </dgm:prSet>
      <dgm:spPr/>
    </dgm:pt>
    <dgm:pt modelId="{D3295FDC-CF77-B645-BA14-C2BD492BA03A}" type="pres">
      <dgm:prSet presAssocID="{E1A4327C-BF57-7F45-9FBA-3356D99CE31C}" presName="sibTrans" presStyleCnt="0"/>
      <dgm:spPr/>
    </dgm:pt>
    <dgm:pt modelId="{BAC551E2-C02E-7B49-92BD-59CAFC2BCFE3}" type="pres">
      <dgm:prSet presAssocID="{0ACF40CB-48AD-3A4C-B9F1-B2CF0076D296}" presName="node" presStyleLbl="node1" presStyleIdx="7" presStyleCnt="9" custLinFactY="13587" custLinFactNeighborX="-96670" custLinFactNeighborY="100000">
        <dgm:presLayoutVars>
          <dgm:bulletEnabled val="1"/>
        </dgm:presLayoutVars>
      </dgm:prSet>
      <dgm:spPr/>
    </dgm:pt>
    <dgm:pt modelId="{C03A6E68-4768-EA45-8DF5-2B400FC735B2}" type="pres">
      <dgm:prSet presAssocID="{A4D5DA66-CBBF-6044-860D-BA2A59CC74E0}" presName="sibTrans" presStyleCnt="0"/>
      <dgm:spPr/>
    </dgm:pt>
    <dgm:pt modelId="{9FF67A97-D341-7B48-9529-209EAA3BA890}" type="pres">
      <dgm:prSet presAssocID="{75A57521-DF35-1441-939B-307195ABC82D}" presName="node" presStyleLbl="node1" presStyleIdx="8" presStyleCnt="9" custLinFactNeighborX="-56552" custLinFactNeighborY="806">
        <dgm:presLayoutVars>
          <dgm:bulletEnabled val="1"/>
        </dgm:presLayoutVars>
      </dgm:prSet>
      <dgm:spPr/>
    </dgm:pt>
  </dgm:ptLst>
  <dgm:cxnLst>
    <dgm:cxn modelId="{D6900709-DD77-1646-93AB-4CFF8E972DAB}" type="presOf" srcId="{3F7C08C1-AD7E-0445-A97E-7FB177A5E9B0}" destId="{DFF68B64-E2A3-E846-B869-F1E3AACA5697}" srcOrd="0" destOrd="0" presId="urn:microsoft.com/office/officeart/2005/8/layout/default"/>
    <dgm:cxn modelId="{4F45B027-9AC2-6948-A797-163AF4D6EB04}" srcId="{0DB4FA0D-025A-CB4D-A1BB-5F2648AA2983}" destId="{A7CBA6BE-5E69-CB41-86CA-0595812C2AA5}" srcOrd="2" destOrd="0" parTransId="{768440B4-A20D-FF47-86A2-D549504094CA}" sibTransId="{5D05F9CA-59B7-1B41-990B-F0ABE5A888E2}"/>
    <dgm:cxn modelId="{AD6B1737-4F4B-CA41-9F1E-734EAE162141}" type="presOf" srcId="{0ACF40CB-48AD-3A4C-B9F1-B2CF0076D296}" destId="{BAC551E2-C02E-7B49-92BD-59CAFC2BCFE3}" srcOrd="0" destOrd="0" presId="urn:microsoft.com/office/officeart/2005/8/layout/default"/>
    <dgm:cxn modelId="{B5BFD840-D8C4-5649-87ED-F98812823428}" srcId="{0DB4FA0D-025A-CB4D-A1BB-5F2648AA2983}" destId="{0ACF40CB-48AD-3A4C-B9F1-B2CF0076D296}" srcOrd="7" destOrd="0" parTransId="{C6B61B8D-A7BE-C242-97E0-93ABD36A2805}" sibTransId="{A4D5DA66-CBBF-6044-860D-BA2A59CC74E0}"/>
    <dgm:cxn modelId="{114E754E-D1B6-0E49-A8B0-C4B77FDD5500}" srcId="{0DB4FA0D-025A-CB4D-A1BB-5F2648AA2983}" destId="{E43A6941-5382-164F-8A2B-CC569F02000E}" srcOrd="5" destOrd="0" parTransId="{1EA0A90E-85D3-364E-AFC4-0E3FDD4DAA6E}" sibTransId="{9DA75173-A1FB-3F4E-BC98-A285AB89A500}"/>
    <dgm:cxn modelId="{1328D254-ED7D-4D4B-9FDC-807A7D274B11}" srcId="{0DB4FA0D-025A-CB4D-A1BB-5F2648AA2983}" destId="{1C37BF98-9CAA-554E-A98E-E24248519203}" srcOrd="4" destOrd="0" parTransId="{F52BBA28-6507-0448-85CF-CED8CE4A2974}" sibTransId="{DB786EED-036D-D14C-909B-4E1026E9CD39}"/>
    <dgm:cxn modelId="{6CF57969-371A-A94B-9DBB-4345C23B103C}" srcId="{0DB4FA0D-025A-CB4D-A1BB-5F2648AA2983}" destId="{75A57521-DF35-1441-939B-307195ABC82D}" srcOrd="8" destOrd="0" parTransId="{FF7C16E9-E4DD-FA49-BF11-4BDFF14CB38B}" sibTransId="{52ACD084-6D05-BB40-A216-65CF1A8CC3C9}"/>
    <dgm:cxn modelId="{BCB2C672-55CD-674B-B5D7-5FD6AA3F57D8}" srcId="{0DB4FA0D-025A-CB4D-A1BB-5F2648AA2983}" destId="{9AD2F12B-7561-3143-8813-BBEE75EE1637}" srcOrd="6" destOrd="0" parTransId="{E7F48CBA-9CA0-1D48-ACC1-D16606AAC0AE}" sibTransId="{E1A4327C-BF57-7F45-9FBA-3356D99CE31C}"/>
    <dgm:cxn modelId="{305C1694-FF59-D942-889D-98F62062171E}" type="presOf" srcId="{20946F65-AD3F-C548-B9EA-223FE690FA87}" destId="{C7BF16E2-56EF-784E-84EF-B5FAA1FCDD20}" srcOrd="0" destOrd="0" presId="urn:microsoft.com/office/officeart/2005/8/layout/default"/>
    <dgm:cxn modelId="{1A8FA594-9747-D14A-A608-FCC0DACADE1C}" type="presOf" srcId="{75A57521-DF35-1441-939B-307195ABC82D}" destId="{9FF67A97-D341-7B48-9529-209EAA3BA890}" srcOrd="0" destOrd="0" presId="urn:microsoft.com/office/officeart/2005/8/layout/default"/>
    <dgm:cxn modelId="{642C82B8-6DA4-8344-8694-31706E5F1EFB}" type="presOf" srcId="{5F833E45-52B3-3D43-970A-70555CC0AE84}" destId="{1E0E2836-3A1B-3E4E-A8A0-150252823206}" srcOrd="0" destOrd="0" presId="urn:microsoft.com/office/officeart/2005/8/layout/default"/>
    <dgm:cxn modelId="{011F9EBC-1B33-8544-BFCD-7723661DFB39}" type="presOf" srcId="{0DB4FA0D-025A-CB4D-A1BB-5F2648AA2983}" destId="{CA792728-BFA0-6740-9343-6328D57B3D99}" srcOrd="0" destOrd="0" presId="urn:microsoft.com/office/officeart/2005/8/layout/default"/>
    <dgm:cxn modelId="{447CD0BE-6D69-1E47-8627-3BB756186249}" srcId="{0DB4FA0D-025A-CB4D-A1BB-5F2648AA2983}" destId="{5F833E45-52B3-3D43-970A-70555CC0AE84}" srcOrd="0" destOrd="0" parTransId="{3210B929-2052-BF42-9A57-4D6F07FD8930}" sibTransId="{6ED28753-0CCD-524A-9BD0-330641019945}"/>
    <dgm:cxn modelId="{5952B9D1-139F-1441-AFDF-3A0B27AF3C11}" srcId="{0DB4FA0D-025A-CB4D-A1BB-5F2648AA2983}" destId="{3F7C08C1-AD7E-0445-A97E-7FB177A5E9B0}" srcOrd="3" destOrd="0" parTransId="{85C9C24B-7F1A-4542-BCE9-BF3C0F60D9DC}" sibTransId="{089C03E3-20A8-334B-9540-78633FC3FEB3}"/>
    <dgm:cxn modelId="{30A7BCD5-9850-8C4D-B860-E9B74729622C}" type="presOf" srcId="{E43A6941-5382-164F-8A2B-CC569F02000E}" destId="{906CD2E3-B53B-A44C-BF4E-052C0FD8564B}" srcOrd="0" destOrd="0" presId="urn:microsoft.com/office/officeart/2005/8/layout/default"/>
    <dgm:cxn modelId="{1431DCD5-EEB2-B744-BE66-276E356C0BFA}" type="presOf" srcId="{9AD2F12B-7561-3143-8813-BBEE75EE1637}" destId="{D5CD21EE-9EBB-0A49-9822-F3622F1F5B36}" srcOrd="0" destOrd="0" presId="urn:microsoft.com/office/officeart/2005/8/layout/default"/>
    <dgm:cxn modelId="{B0DF00E7-04DF-9C4E-98B3-BF2A676585E0}" type="presOf" srcId="{A7CBA6BE-5E69-CB41-86CA-0595812C2AA5}" destId="{AB83F80F-4715-914C-B56C-29C99DB85B03}" srcOrd="0" destOrd="0" presId="urn:microsoft.com/office/officeart/2005/8/layout/default"/>
    <dgm:cxn modelId="{B98210EA-AE53-464F-8765-DC8B5CEC9E28}" type="presOf" srcId="{1C37BF98-9CAA-554E-A98E-E24248519203}" destId="{F67234FD-ED31-2547-B85D-4DEA8A12D52D}" srcOrd="0" destOrd="0" presId="urn:microsoft.com/office/officeart/2005/8/layout/default"/>
    <dgm:cxn modelId="{343127F3-3418-0144-9ED3-B42B017248AA}" srcId="{0DB4FA0D-025A-CB4D-A1BB-5F2648AA2983}" destId="{20946F65-AD3F-C548-B9EA-223FE690FA87}" srcOrd="1" destOrd="0" parTransId="{4ED0F5B5-4E18-7848-8B27-53FF5A819728}" sibTransId="{9FFE6D9D-4BA6-484F-849D-52C5D1858C03}"/>
    <dgm:cxn modelId="{712CBBB1-EA43-5D48-A87F-5B098D8AE138}" type="presParOf" srcId="{CA792728-BFA0-6740-9343-6328D57B3D99}" destId="{1E0E2836-3A1B-3E4E-A8A0-150252823206}" srcOrd="0" destOrd="0" presId="urn:microsoft.com/office/officeart/2005/8/layout/default"/>
    <dgm:cxn modelId="{4D466144-775F-994E-AF63-E673DC358969}" type="presParOf" srcId="{CA792728-BFA0-6740-9343-6328D57B3D99}" destId="{18A38D3E-333E-794E-9553-AB2120554D84}" srcOrd="1" destOrd="0" presId="urn:microsoft.com/office/officeart/2005/8/layout/default"/>
    <dgm:cxn modelId="{BD74D640-4D98-4D4B-A228-6149BC8D4CD3}" type="presParOf" srcId="{CA792728-BFA0-6740-9343-6328D57B3D99}" destId="{C7BF16E2-56EF-784E-84EF-B5FAA1FCDD20}" srcOrd="2" destOrd="0" presId="urn:microsoft.com/office/officeart/2005/8/layout/default"/>
    <dgm:cxn modelId="{DA664B87-C227-AA46-B5BD-D1C7659FE7F9}" type="presParOf" srcId="{CA792728-BFA0-6740-9343-6328D57B3D99}" destId="{600725A2-C273-7749-A615-40ED01B53008}" srcOrd="3" destOrd="0" presId="urn:microsoft.com/office/officeart/2005/8/layout/default"/>
    <dgm:cxn modelId="{D6E70E5E-D530-484B-B114-FE4CB13C152C}" type="presParOf" srcId="{CA792728-BFA0-6740-9343-6328D57B3D99}" destId="{AB83F80F-4715-914C-B56C-29C99DB85B03}" srcOrd="4" destOrd="0" presId="urn:microsoft.com/office/officeart/2005/8/layout/default"/>
    <dgm:cxn modelId="{AF34E0CC-A3D1-F541-84A9-B6392E4F79C6}" type="presParOf" srcId="{CA792728-BFA0-6740-9343-6328D57B3D99}" destId="{B0559D97-DBD5-E149-BC73-2F9A62ACBDEF}" srcOrd="5" destOrd="0" presId="urn:microsoft.com/office/officeart/2005/8/layout/default"/>
    <dgm:cxn modelId="{3D75A585-774F-6E46-B913-68FB1D03C219}" type="presParOf" srcId="{CA792728-BFA0-6740-9343-6328D57B3D99}" destId="{DFF68B64-E2A3-E846-B869-F1E3AACA5697}" srcOrd="6" destOrd="0" presId="urn:microsoft.com/office/officeart/2005/8/layout/default"/>
    <dgm:cxn modelId="{36BAFCB7-E1FC-DE4D-B5D1-B7564BF8FDC6}" type="presParOf" srcId="{CA792728-BFA0-6740-9343-6328D57B3D99}" destId="{4323AB49-0885-194C-8494-8D3BBAD37FC3}" srcOrd="7" destOrd="0" presId="urn:microsoft.com/office/officeart/2005/8/layout/default"/>
    <dgm:cxn modelId="{2AF4D051-07B6-364F-8110-1609EB3FB8E3}" type="presParOf" srcId="{CA792728-BFA0-6740-9343-6328D57B3D99}" destId="{F67234FD-ED31-2547-B85D-4DEA8A12D52D}" srcOrd="8" destOrd="0" presId="urn:microsoft.com/office/officeart/2005/8/layout/default"/>
    <dgm:cxn modelId="{6C61E89F-2D34-B645-8D95-31E7FC1778A9}" type="presParOf" srcId="{CA792728-BFA0-6740-9343-6328D57B3D99}" destId="{A0F27CE5-9863-E747-8402-AA471894FB07}" srcOrd="9" destOrd="0" presId="urn:microsoft.com/office/officeart/2005/8/layout/default"/>
    <dgm:cxn modelId="{C49794EC-8DCF-1442-8828-DFF9F5DDE472}" type="presParOf" srcId="{CA792728-BFA0-6740-9343-6328D57B3D99}" destId="{906CD2E3-B53B-A44C-BF4E-052C0FD8564B}" srcOrd="10" destOrd="0" presId="urn:microsoft.com/office/officeart/2005/8/layout/default"/>
    <dgm:cxn modelId="{3F76F2E8-31EB-EB43-AC4B-03C0575190CE}" type="presParOf" srcId="{CA792728-BFA0-6740-9343-6328D57B3D99}" destId="{E9EFC4C4-362E-BD48-91A7-C508AC2698A4}" srcOrd="11" destOrd="0" presId="urn:microsoft.com/office/officeart/2005/8/layout/default"/>
    <dgm:cxn modelId="{0F97A61F-255C-EB41-9931-3FA805F5009A}" type="presParOf" srcId="{CA792728-BFA0-6740-9343-6328D57B3D99}" destId="{D5CD21EE-9EBB-0A49-9822-F3622F1F5B36}" srcOrd="12" destOrd="0" presId="urn:microsoft.com/office/officeart/2005/8/layout/default"/>
    <dgm:cxn modelId="{F7D9C95E-A25C-A346-AB1E-E2D8F4F2D1B0}" type="presParOf" srcId="{CA792728-BFA0-6740-9343-6328D57B3D99}" destId="{D3295FDC-CF77-B645-BA14-C2BD492BA03A}" srcOrd="13" destOrd="0" presId="urn:microsoft.com/office/officeart/2005/8/layout/default"/>
    <dgm:cxn modelId="{A7289EB1-5895-774A-A11D-CB80823681AC}" type="presParOf" srcId="{CA792728-BFA0-6740-9343-6328D57B3D99}" destId="{BAC551E2-C02E-7B49-92BD-59CAFC2BCFE3}" srcOrd="14" destOrd="0" presId="urn:microsoft.com/office/officeart/2005/8/layout/default"/>
    <dgm:cxn modelId="{B0BB86CD-F037-B34C-93C4-15840E3C9913}" type="presParOf" srcId="{CA792728-BFA0-6740-9343-6328D57B3D99}" destId="{C03A6E68-4768-EA45-8DF5-2B400FC735B2}" srcOrd="15" destOrd="0" presId="urn:microsoft.com/office/officeart/2005/8/layout/default"/>
    <dgm:cxn modelId="{10414477-BCA2-A74B-8FC3-9B694A63CA50}" type="presParOf" srcId="{CA792728-BFA0-6740-9343-6328D57B3D99}" destId="{9FF67A97-D341-7B48-9529-209EAA3BA890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72507E5-7C64-1844-A1BD-284B4CBC4499}" type="doc">
      <dgm:prSet loTypeId="urn:microsoft.com/office/officeart/2005/8/layout/vList2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61A7BFEE-D62A-F342-B86D-4FC8CA05A222}">
      <dgm:prSet custT="1"/>
      <dgm:spPr/>
      <dgm:t>
        <a:bodyPr/>
        <a:lstStyle/>
        <a:p>
          <a:r>
            <a:rPr lang="tr-TR" sz="2000" b="1" i="1" dirty="0" err="1">
              <a:highlight>
                <a:srgbClr val="0000FF"/>
              </a:highlight>
            </a:rPr>
            <a:t>Retinopati</a:t>
          </a:r>
          <a:r>
            <a:rPr lang="tr-TR" sz="2000" b="1" i="1" dirty="0">
              <a:highlight>
                <a:srgbClr val="0000FF"/>
              </a:highlight>
            </a:rPr>
            <a:t> </a:t>
          </a:r>
        </a:p>
        <a:p>
          <a:r>
            <a:rPr lang="tr-TR" sz="1800" b="1" i="1" u="sng" dirty="0" err="1">
              <a:solidFill>
                <a:schemeClr val="tx1"/>
              </a:solidFill>
            </a:rPr>
            <a:t>Proliferatif</a:t>
          </a:r>
          <a:r>
            <a:rPr lang="tr-TR" sz="1800" b="1" i="1" u="sng" dirty="0">
              <a:solidFill>
                <a:schemeClr val="tx1"/>
              </a:solidFill>
            </a:rPr>
            <a:t> </a:t>
          </a:r>
          <a:r>
            <a:rPr lang="tr-TR" sz="1800" b="1" i="1" u="sng" dirty="0" err="1">
              <a:solidFill>
                <a:schemeClr val="tx1"/>
              </a:solidFill>
            </a:rPr>
            <a:t>retinopati</a:t>
          </a:r>
          <a:r>
            <a:rPr lang="tr-TR" sz="1800" b="1" i="1" u="sng" dirty="0">
              <a:solidFill>
                <a:schemeClr val="tx1"/>
              </a:solidFill>
            </a:rPr>
            <a:t> </a:t>
          </a:r>
          <a:r>
            <a:rPr lang="tr-TR" sz="1800" b="1" dirty="0">
              <a:solidFill>
                <a:schemeClr val="tx1"/>
              </a:solidFill>
            </a:rPr>
            <a:t>varsa gebelik öncesi tedavi edilmelidir !!</a:t>
          </a:r>
        </a:p>
      </dgm:t>
    </dgm:pt>
    <dgm:pt modelId="{C305045F-0FC8-1142-A9DC-E84C78890BE8}" type="parTrans" cxnId="{14C0E3F9-D432-A040-A3A3-91BC10B57994}">
      <dgm:prSet/>
      <dgm:spPr/>
      <dgm:t>
        <a:bodyPr/>
        <a:lstStyle/>
        <a:p>
          <a:endParaRPr lang="tr-TR"/>
        </a:p>
      </dgm:t>
    </dgm:pt>
    <dgm:pt modelId="{6CFDC70C-06D7-DE4B-8536-BAA99D5F1C7A}" type="sibTrans" cxnId="{14C0E3F9-D432-A040-A3A3-91BC10B57994}">
      <dgm:prSet/>
      <dgm:spPr/>
      <dgm:t>
        <a:bodyPr/>
        <a:lstStyle/>
        <a:p>
          <a:endParaRPr lang="tr-TR"/>
        </a:p>
      </dgm:t>
    </dgm:pt>
    <dgm:pt modelId="{6B46AB5A-B7F2-CE43-BF39-57EFF06543E7}">
      <dgm:prSet custT="1"/>
      <dgm:spPr/>
      <dgm:t>
        <a:bodyPr/>
        <a:lstStyle/>
        <a:p>
          <a:r>
            <a:rPr lang="tr-TR" sz="2000" b="1" i="1" dirty="0" err="1">
              <a:highlight>
                <a:srgbClr val="0000FF"/>
              </a:highlight>
            </a:rPr>
            <a:t>Kardiyovasküler</a:t>
          </a:r>
          <a:r>
            <a:rPr lang="tr-TR" sz="2000" b="1" i="1" dirty="0">
              <a:highlight>
                <a:srgbClr val="0000FF"/>
              </a:highlight>
            </a:rPr>
            <a:t> hastalıklar </a:t>
          </a:r>
        </a:p>
        <a:p>
          <a:r>
            <a:rPr lang="tr-TR" sz="1800" b="1" dirty="0">
              <a:solidFill>
                <a:schemeClr val="tx1"/>
              </a:solidFill>
            </a:rPr>
            <a:t>35 yaş </a:t>
          </a:r>
          <a:r>
            <a:rPr lang="tr-TR" sz="1800" b="1" dirty="0" err="1">
              <a:solidFill>
                <a:schemeClr val="tx1"/>
              </a:solidFill>
            </a:rPr>
            <a:t>üzerindeki</a:t>
          </a:r>
          <a:r>
            <a:rPr lang="tr-TR" sz="1800" b="1" dirty="0">
              <a:solidFill>
                <a:schemeClr val="tx1"/>
              </a:solidFill>
            </a:rPr>
            <a:t> kadınlarda EKG ve </a:t>
          </a:r>
          <a:r>
            <a:rPr lang="tr-TR" sz="1800" b="1" dirty="0" err="1">
              <a:solidFill>
                <a:schemeClr val="tx1"/>
              </a:solidFill>
            </a:rPr>
            <a:t>diğer</a:t>
          </a:r>
          <a:r>
            <a:rPr lang="tr-TR" sz="1800" b="1" dirty="0">
              <a:solidFill>
                <a:schemeClr val="tx1"/>
              </a:solidFill>
            </a:rPr>
            <a:t> ileri tetkiklerle kardiyak </a:t>
          </a:r>
          <a:r>
            <a:rPr lang="tr-TR" sz="1800" b="1" dirty="0" err="1">
              <a:solidFill>
                <a:schemeClr val="tx1"/>
              </a:solidFill>
            </a:rPr>
            <a:t>değerlendirme</a:t>
          </a:r>
          <a:r>
            <a:rPr lang="tr-TR" sz="1800" b="1" dirty="0">
              <a:solidFill>
                <a:schemeClr val="tx1"/>
              </a:solidFill>
            </a:rPr>
            <a:t> yapılmalıdır.</a:t>
          </a:r>
        </a:p>
      </dgm:t>
    </dgm:pt>
    <dgm:pt modelId="{9A97110C-3F85-9443-AF59-FEC23B8FA11C}" type="parTrans" cxnId="{DF915EC2-8F94-5F45-B73D-CC66F8C0FDAD}">
      <dgm:prSet/>
      <dgm:spPr/>
      <dgm:t>
        <a:bodyPr/>
        <a:lstStyle/>
        <a:p>
          <a:endParaRPr lang="tr-TR"/>
        </a:p>
      </dgm:t>
    </dgm:pt>
    <dgm:pt modelId="{CBF9F9A0-1921-7E4A-9F25-59A770892315}" type="sibTrans" cxnId="{DF915EC2-8F94-5F45-B73D-CC66F8C0FDAD}">
      <dgm:prSet/>
      <dgm:spPr/>
      <dgm:t>
        <a:bodyPr/>
        <a:lstStyle/>
        <a:p>
          <a:endParaRPr lang="tr-TR"/>
        </a:p>
      </dgm:t>
    </dgm:pt>
    <dgm:pt modelId="{6B92C785-9ACC-DC48-82D5-A2AED50CCA12}">
      <dgm:prSet custT="1"/>
      <dgm:spPr/>
      <dgm:t>
        <a:bodyPr/>
        <a:lstStyle/>
        <a:p>
          <a:r>
            <a:rPr lang="tr-TR" sz="2000" b="1" i="1" dirty="0" err="1">
              <a:highlight>
                <a:srgbClr val="0000FF"/>
              </a:highlight>
            </a:rPr>
            <a:t>Nefropati</a:t>
          </a:r>
          <a:endParaRPr lang="tr-TR" sz="1800" dirty="0"/>
        </a:p>
        <a:p>
          <a:r>
            <a:rPr lang="tr-TR" sz="1800" b="0" dirty="0"/>
            <a:t> </a:t>
          </a:r>
          <a:r>
            <a:rPr lang="tr-TR" sz="1800" b="0" dirty="0">
              <a:solidFill>
                <a:schemeClr val="tx1"/>
              </a:solidFill>
            </a:rPr>
            <a:t>* </a:t>
          </a:r>
          <a:r>
            <a:rPr lang="tr-TR" sz="1800" b="1" i="1" u="sng" dirty="0" err="1">
              <a:solidFill>
                <a:schemeClr val="tx1"/>
              </a:solidFill>
            </a:rPr>
            <a:t>Mikroalbuminüri</a:t>
          </a:r>
          <a:r>
            <a:rPr lang="tr-TR" sz="1800" b="1" i="1" u="sng" dirty="0">
              <a:solidFill>
                <a:schemeClr val="tx1"/>
              </a:solidFill>
            </a:rPr>
            <a:t> veya aşikar </a:t>
          </a:r>
          <a:r>
            <a:rPr lang="tr-TR" sz="1800" b="1" i="1" u="sng" dirty="0" err="1">
              <a:solidFill>
                <a:schemeClr val="tx1"/>
              </a:solidFill>
            </a:rPr>
            <a:t>nefropati</a:t>
          </a:r>
          <a:r>
            <a:rPr lang="tr-TR" sz="1800" b="1" i="1" u="sng" dirty="0">
              <a:solidFill>
                <a:schemeClr val="tx1"/>
              </a:solidFill>
            </a:rPr>
            <a:t> </a:t>
          </a:r>
          <a:r>
            <a:rPr lang="tr-TR" sz="1800" b="1" dirty="0">
              <a:solidFill>
                <a:schemeClr val="tx1"/>
              </a:solidFill>
            </a:rPr>
            <a:t>bulunursa, anne ve </a:t>
          </a:r>
          <a:r>
            <a:rPr lang="tr-TR" sz="1800" b="1" dirty="0" err="1">
              <a:solidFill>
                <a:schemeClr val="tx1"/>
              </a:solidFill>
            </a:rPr>
            <a:t>fetusta</a:t>
          </a:r>
          <a:r>
            <a:rPr lang="tr-TR" sz="1800" b="1" dirty="0">
              <a:solidFill>
                <a:schemeClr val="tx1"/>
              </a:solidFill>
            </a:rPr>
            <a:t> komplikasyonları </a:t>
          </a:r>
          <a:r>
            <a:rPr lang="tr-TR" sz="1800" b="1" dirty="0" err="1">
              <a:solidFill>
                <a:schemeClr val="tx1"/>
              </a:solidFill>
            </a:rPr>
            <a:t>önlemek</a:t>
          </a:r>
          <a:r>
            <a:rPr lang="tr-TR" sz="1800" b="1" dirty="0">
              <a:solidFill>
                <a:schemeClr val="tx1"/>
              </a:solidFill>
            </a:rPr>
            <a:t> ve </a:t>
          </a:r>
          <a:r>
            <a:rPr lang="tr-TR" sz="1800" b="1" dirty="0" err="1">
              <a:solidFill>
                <a:schemeClr val="tx1"/>
              </a:solidFill>
            </a:rPr>
            <a:t>nefropatinin</a:t>
          </a:r>
          <a:r>
            <a:rPr lang="tr-TR" sz="1800" b="1" dirty="0">
              <a:solidFill>
                <a:schemeClr val="tx1"/>
              </a:solidFill>
            </a:rPr>
            <a:t> ilerlemesini geciktirmek </a:t>
          </a:r>
          <a:r>
            <a:rPr lang="tr-TR" sz="1800" b="1" dirty="0" err="1">
              <a:solidFill>
                <a:schemeClr val="tx1"/>
              </a:solidFill>
            </a:rPr>
            <a:t>için</a:t>
          </a:r>
          <a:r>
            <a:rPr lang="tr-TR" sz="1800" b="1" dirty="0">
              <a:solidFill>
                <a:schemeClr val="tx1"/>
              </a:solidFill>
            </a:rPr>
            <a:t>; </a:t>
          </a:r>
          <a:r>
            <a:rPr lang="tr-TR" sz="1800" b="1" u="sng" dirty="0">
              <a:solidFill>
                <a:schemeClr val="tx1"/>
              </a:solidFill>
            </a:rPr>
            <a:t>optimal </a:t>
          </a:r>
          <a:r>
            <a:rPr lang="tr-TR" sz="1800" b="1" u="sng" dirty="0" err="1">
              <a:solidFill>
                <a:schemeClr val="tx1"/>
              </a:solidFill>
            </a:rPr>
            <a:t>glisemik</a:t>
          </a:r>
          <a:r>
            <a:rPr lang="tr-TR" sz="1800" b="1" u="sng" dirty="0">
              <a:solidFill>
                <a:schemeClr val="tx1"/>
              </a:solidFill>
            </a:rPr>
            <a:t> kontrol ve kan basıncı </a:t>
          </a:r>
          <a:r>
            <a:rPr lang="tr-TR" sz="1800" b="1" u="sng" dirty="0" err="1">
              <a:solidFill>
                <a:schemeClr val="tx1"/>
              </a:solidFill>
            </a:rPr>
            <a:t>kontrolu</a:t>
          </a:r>
          <a:r>
            <a:rPr lang="tr-TR" sz="1800" b="1" u="sng" dirty="0">
              <a:solidFill>
                <a:schemeClr val="tx1"/>
              </a:solidFill>
            </a:rPr>
            <a:t>̈ </a:t>
          </a:r>
          <a:r>
            <a:rPr lang="tr-TR" sz="1800" b="1" dirty="0" err="1">
              <a:solidFill>
                <a:schemeClr val="tx1"/>
              </a:solidFill>
            </a:rPr>
            <a:t>sağlanmalıdır</a:t>
          </a:r>
          <a:r>
            <a:rPr lang="tr-TR" sz="1800" b="1" dirty="0">
              <a:solidFill>
                <a:schemeClr val="tx1"/>
              </a:solidFill>
            </a:rPr>
            <a:t>. </a:t>
          </a:r>
        </a:p>
        <a:p>
          <a:r>
            <a:rPr lang="tr-TR" sz="1800" b="1" dirty="0">
              <a:solidFill>
                <a:schemeClr val="tx1"/>
              </a:solidFill>
            </a:rPr>
            <a:t>*</a:t>
          </a:r>
          <a:r>
            <a:rPr lang="tr-TR" sz="1800" b="1" i="1" dirty="0">
              <a:solidFill>
                <a:schemeClr val="tx1"/>
              </a:solidFill>
            </a:rPr>
            <a:t> Kontrolsüz hipertansiyonu olan</a:t>
          </a:r>
          <a:r>
            <a:rPr lang="tr-TR" sz="1800" b="1" dirty="0">
              <a:solidFill>
                <a:schemeClr val="tx1"/>
              </a:solidFill>
            </a:rPr>
            <a:t>, </a:t>
          </a:r>
          <a:r>
            <a:rPr lang="tr-TR" sz="1800" b="1" i="1" dirty="0">
              <a:solidFill>
                <a:schemeClr val="tx1"/>
              </a:solidFill>
            </a:rPr>
            <a:t>başlangıç serum </a:t>
          </a:r>
          <a:r>
            <a:rPr lang="tr-TR" sz="1800" b="1" i="1" dirty="0" err="1">
              <a:solidFill>
                <a:schemeClr val="tx1"/>
              </a:solidFill>
            </a:rPr>
            <a:t>kreatinin</a:t>
          </a:r>
          <a:r>
            <a:rPr lang="tr-TR" sz="1800" b="1" i="1" dirty="0">
              <a:solidFill>
                <a:schemeClr val="tx1"/>
              </a:solidFill>
            </a:rPr>
            <a:t> değeri &gt;1.5 mg/</a:t>
          </a:r>
          <a:r>
            <a:rPr lang="tr-TR" sz="1800" b="1" i="1" dirty="0" err="1">
              <a:solidFill>
                <a:schemeClr val="tx1"/>
              </a:solidFill>
            </a:rPr>
            <a:t>dL</a:t>
          </a:r>
          <a:r>
            <a:rPr lang="tr-TR" sz="1800" b="1" i="1" dirty="0">
              <a:solidFill>
                <a:schemeClr val="tx1"/>
              </a:solidFill>
            </a:rPr>
            <a:t> olan veya 24 saatlik idrarda protein ≥3 gram olan </a:t>
          </a:r>
          <a:r>
            <a:rPr lang="tr-TR" sz="1800" b="1" dirty="0">
              <a:solidFill>
                <a:schemeClr val="tx1"/>
              </a:solidFill>
            </a:rPr>
            <a:t>hastalarda kalıcı böbrek fonksiyonu kaybı riski yükselir                </a:t>
          </a:r>
          <a:r>
            <a:rPr lang="tr-TR" sz="1800" b="1" u="sng" dirty="0">
              <a:solidFill>
                <a:schemeClr val="tx1"/>
              </a:solidFill>
            </a:rPr>
            <a:t>Gebeliğin ertelenmesi düşünülmelidir </a:t>
          </a:r>
          <a:r>
            <a:rPr lang="tr-TR" sz="1800" b="1" dirty="0">
              <a:solidFill>
                <a:schemeClr val="tx1"/>
              </a:solidFill>
            </a:rPr>
            <a:t>!!</a:t>
          </a:r>
        </a:p>
      </dgm:t>
    </dgm:pt>
    <dgm:pt modelId="{D3B1D62E-5D5D-B94C-AEFB-01BE2F0879C8}" type="parTrans" cxnId="{8E00E8A0-1CAC-7243-8564-43E477C56831}">
      <dgm:prSet/>
      <dgm:spPr/>
      <dgm:t>
        <a:bodyPr/>
        <a:lstStyle/>
        <a:p>
          <a:endParaRPr lang="tr-TR"/>
        </a:p>
      </dgm:t>
    </dgm:pt>
    <dgm:pt modelId="{0BE895CF-510F-E84A-90CA-8D3A9CE8174E}" type="sibTrans" cxnId="{8E00E8A0-1CAC-7243-8564-43E477C56831}">
      <dgm:prSet/>
      <dgm:spPr/>
      <dgm:t>
        <a:bodyPr/>
        <a:lstStyle/>
        <a:p>
          <a:endParaRPr lang="tr-TR"/>
        </a:p>
      </dgm:t>
    </dgm:pt>
    <dgm:pt modelId="{B675714C-134A-BF43-849A-3E70BD004AC1}">
      <dgm:prSet custT="1"/>
      <dgm:spPr/>
      <dgm:t>
        <a:bodyPr/>
        <a:lstStyle/>
        <a:p>
          <a:r>
            <a:rPr lang="tr-TR" sz="2000" b="1" i="1" dirty="0" err="1">
              <a:highlight>
                <a:srgbClr val="0000FF"/>
              </a:highlight>
            </a:rPr>
            <a:t>Nöropati</a:t>
          </a:r>
          <a:r>
            <a:rPr lang="tr-TR" sz="2000" b="1" i="1" dirty="0">
              <a:highlight>
                <a:srgbClr val="0000FF"/>
              </a:highlight>
            </a:rPr>
            <a:t> </a:t>
          </a:r>
        </a:p>
        <a:p>
          <a:r>
            <a:rPr lang="tr-TR" sz="1800" b="1" dirty="0" err="1">
              <a:solidFill>
                <a:schemeClr val="tx1"/>
              </a:solidFill>
            </a:rPr>
            <a:t>Otonomik</a:t>
          </a:r>
          <a:r>
            <a:rPr lang="tr-TR" sz="1800" b="1" dirty="0">
              <a:solidFill>
                <a:schemeClr val="tx1"/>
              </a:solidFill>
            </a:rPr>
            <a:t> </a:t>
          </a:r>
          <a:r>
            <a:rPr lang="tr-TR" sz="1800" b="1" dirty="0" err="1">
              <a:solidFill>
                <a:schemeClr val="tx1"/>
              </a:solidFill>
            </a:rPr>
            <a:t>nöropatilerden</a:t>
          </a:r>
          <a:r>
            <a:rPr lang="tr-TR" sz="1800" b="1" dirty="0">
              <a:solidFill>
                <a:schemeClr val="tx1"/>
              </a:solidFill>
            </a:rPr>
            <a:t> </a:t>
          </a:r>
          <a:r>
            <a:rPr lang="tr-TR" sz="1800" b="1" i="1" u="sng" dirty="0" err="1">
              <a:solidFill>
                <a:schemeClr val="tx1"/>
              </a:solidFill>
            </a:rPr>
            <a:t>gastroparezi</a:t>
          </a:r>
          <a:r>
            <a:rPr lang="tr-TR" sz="1800" b="1" dirty="0">
              <a:solidFill>
                <a:schemeClr val="tx1"/>
              </a:solidFill>
            </a:rPr>
            <a:t> özellikle değerlendirilmelidir</a:t>
          </a:r>
          <a:r>
            <a:rPr lang="tr-TR" sz="1800" b="1" dirty="0"/>
            <a:t>.</a:t>
          </a:r>
        </a:p>
      </dgm:t>
    </dgm:pt>
    <dgm:pt modelId="{8047B49C-9293-FB4F-9FCC-0D849C88182B}" type="parTrans" cxnId="{A781628A-1F54-8A4F-9F3F-7C3455F277F6}">
      <dgm:prSet/>
      <dgm:spPr/>
      <dgm:t>
        <a:bodyPr/>
        <a:lstStyle/>
        <a:p>
          <a:endParaRPr lang="tr-TR"/>
        </a:p>
      </dgm:t>
    </dgm:pt>
    <dgm:pt modelId="{DD79DE4A-F1D0-914F-9E6D-61C58F731EC4}" type="sibTrans" cxnId="{A781628A-1F54-8A4F-9F3F-7C3455F277F6}">
      <dgm:prSet/>
      <dgm:spPr/>
      <dgm:t>
        <a:bodyPr/>
        <a:lstStyle/>
        <a:p>
          <a:endParaRPr lang="tr-TR"/>
        </a:p>
      </dgm:t>
    </dgm:pt>
    <dgm:pt modelId="{9F4F4552-540B-2743-A006-137C97681A3B}" type="pres">
      <dgm:prSet presAssocID="{772507E5-7C64-1844-A1BD-284B4CBC4499}" presName="linear" presStyleCnt="0">
        <dgm:presLayoutVars>
          <dgm:animLvl val="lvl"/>
          <dgm:resizeHandles val="exact"/>
        </dgm:presLayoutVars>
      </dgm:prSet>
      <dgm:spPr/>
    </dgm:pt>
    <dgm:pt modelId="{49DA85DA-34E5-EC40-B8A3-B45E5E08100B}" type="pres">
      <dgm:prSet presAssocID="{61A7BFEE-D62A-F342-B86D-4FC8CA05A222}" presName="parentText" presStyleLbl="node1" presStyleIdx="0" presStyleCnt="4" custScaleY="64621">
        <dgm:presLayoutVars>
          <dgm:chMax val="0"/>
          <dgm:bulletEnabled val="1"/>
        </dgm:presLayoutVars>
      </dgm:prSet>
      <dgm:spPr/>
    </dgm:pt>
    <dgm:pt modelId="{CD41B709-75BA-F64D-80B6-9F93831EF76D}" type="pres">
      <dgm:prSet presAssocID="{6CFDC70C-06D7-DE4B-8536-BAA99D5F1C7A}" presName="spacer" presStyleCnt="0"/>
      <dgm:spPr/>
    </dgm:pt>
    <dgm:pt modelId="{20726404-9D53-5E41-9D96-1BD73D147926}" type="pres">
      <dgm:prSet presAssocID="{6B92C785-9ACC-DC48-82D5-A2AED50CCA1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9C6F6CB-EFF4-B146-B4AE-59C301924603}" type="pres">
      <dgm:prSet presAssocID="{0BE895CF-510F-E84A-90CA-8D3A9CE8174E}" presName="spacer" presStyleCnt="0"/>
      <dgm:spPr/>
    </dgm:pt>
    <dgm:pt modelId="{387DC273-9A31-6F4C-83C4-D9065FED1843}" type="pres">
      <dgm:prSet presAssocID="{B675714C-134A-BF43-849A-3E70BD004AC1}" presName="parentText" presStyleLbl="node1" presStyleIdx="2" presStyleCnt="4" custScaleY="37908">
        <dgm:presLayoutVars>
          <dgm:chMax val="0"/>
          <dgm:bulletEnabled val="1"/>
        </dgm:presLayoutVars>
      </dgm:prSet>
      <dgm:spPr/>
    </dgm:pt>
    <dgm:pt modelId="{D2C157EF-115D-D24E-A464-538F6DFE47CE}" type="pres">
      <dgm:prSet presAssocID="{DD79DE4A-F1D0-914F-9E6D-61C58F731EC4}" presName="spacer" presStyleCnt="0"/>
      <dgm:spPr/>
    </dgm:pt>
    <dgm:pt modelId="{38601023-5897-3041-A219-F4261535EA38}" type="pres">
      <dgm:prSet presAssocID="{6B46AB5A-B7F2-CE43-BF39-57EFF06543E7}" presName="parentText" presStyleLbl="node1" presStyleIdx="3" presStyleCnt="4" custScaleY="57576">
        <dgm:presLayoutVars>
          <dgm:chMax val="0"/>
          <dgm:bulletEnabled val="1"/>
        </dgm:presLayoutVars>
      </dgm:prSet>
      <dgm:spPr/>
    </dgm:pt>
  </dgm:ptLst>
  <dgm:cxnLst>
    <dgm:cxn modelId="{8CB0A00F-8C3C-9C4A-AD4C-1805C0B871D1}" type="presOf" srcId="{61A7BFEE-D62A-F342-B86D-4FC8CA05A222}" destId="{49DA85DA-34E5-EC40-B8A3-B45E5E08100B}" srcOrd="0" destOrd="0" presId="urn:microsoft.com/office/officeart/2005/8/layout/vList2"/>
    <dgm:cxn modelId="{C5960F14-8988-A744-91CF-529A0EEF2A09}" type="presOf" srcId="{772507E5-7C64-1844-A1BD-284B4CBC4499}" destId="{9F4F4552-540B-2743-A006-137C97681A3B}" srcOrd="0" destOrd="0" presId="urn:microsoft.com/office/officeart/2005/8/layout/vList2"/>
    <dgm:cxn modelId="{18D9DD5F-6A90-0F45-9592-D4F538BE2FC6}" type="presOf" srcId="{6B92C785-9ACC-DC48-82D5-A2AED50CCA12}" destId="{20726404-9D53-5E41-9D96-1BD73D147926}" srcOrd="0" destOrd="0" presId="urn:microsoft.com/office/officeart/2005/8/layout/vList2"/>
    <dgm:cxn modelId="{5F3B4D6E-570E-B841-AF77-B0C361B39DDF}" type="presOf" srcId="{6B46AB5A-B7F2-CE43-BF39-57EFF06543E7}" destId="{38601023-5897-3041-A219-F4261535EA38}" srcOrd="0" destOrd="0" presId="urn:microsoft.com/office/officeart/2005/8/layout/vList2"/>
    <dgm:cxn modelId="{3D4C0972-1AA2-8E4A-B389-D2169E28AC72}" type="presOf" srcId="{B675714C-134A-BF43-849A-3E70BD004AC1}" destId="{387DC273-9A31-6F4C-83C4-D9065FED1843}" srcOrd="0" destOrd="0" presId="urn:microsoft.com/office/officeart/2005/8/layout/vList2"/>
    <dgm:cxn modelId="{A781628A-1F54-8A4F-9F3F-7C3455F277F6}" srcId="{772507E5-7C64-1844-A1BD-284B4CBC4499}" destId="{B675714C-134A-BF43-849A-3E70BD004AC1}" srcOrd="2" destOrd="0" parTransId="{8047B49C-9293-FB4F-9FCC-0D849C88182B}" sibTransId="{DD79DE4A-F1D0-914F-9E6D-61C58F731EC4}"/>
    <dgm:cxn modelId="{8E00E8A0-1CAC-7243-8564-43E477C56831}" srcId="{772507E5-7C64-1844-A1BD-284B4CBC4499}" destId="{6B92C785-9ACC-DC48-82D5-A2AED50CCA12}" srcOrd="1" destOrd="0" parTransId="{D3B1D62E-5D5D-B94C-AEFB-01BE2F0879C8}" sibTransId="{0BE895CF-510F-E84A-90CA-8D3A9CE8174E}"/>
    <dgm:cxn modelId="{DF915EC2-8F94-5F45-B73D-CC66F8C0FDAD}" srcId="{772507E5-7C64-1844-A1BD-284B4CBC4499}" destId="{6B46AB5A-B7F2-CE43-BF39-57EFF06543E7}" srcOrd="3" destOrd="0" parTransId="{9A97110C-3F85-9443-AF59-FEC23B8FA11C}" sibTransId="{CBF9F9A0-1921-7E4A-9F25-59A770892315}"/>
    <dgm:cxn modelId="{14C0E3F9-D432-A040-A3A3-91BC10B57994}" srcId="{772507E5-7C64-1844-A1BD-284B4CBC4499}" destId="{61A7BFEE-D62A-F342-B86D-4FC8CA05A222}" srcOrd="0" destOrd="0" parTransId="{C305045F-0FC8-1142-A9DC-E84C78890BE8}" sibTransId="{6CFDC70C-06D7-DE4B-8536-BAA99D5F1C7A}"/>
    <dgm:cxn modelId="{BC27B79E-6EDE-DE46-846D-70C4D288C54B}" type="presParOf" srcId="{9F4F4552-540B-2743-A006-137C97681A3B}" destId="{49DA85DA-34E5-EC40-B8A3-B45E5E08100B}" srcOrd="0" destOrd="0" presId="urn:microsoft.com/office/officeart/2005/8/layout/vList2"/>
    <dgm:cxn modelId="{E5A05C2E-2925-1042-BB5C-42C9A537C4E1}" type="presParOf" srcId="{9F4F4552-540B-2743-A006-137C97681A3B}" destId="{CD41B709-75BA-F64D-80B6-9F93831EF76D}" srcOrd="1" destOrd="0" presId="urn:microsoft.com/office/officeart/2005/8/layout/vList2"/>
    <dgm:cxn modelId="{A1C3F631-7BF0-4744-BCFA-1600FA991679}" type="presParOf" srcId="{9F4F4552-540B-2743-A006-137C97681A3B}" destId="{20726404-9D53-5E41-9D96-1BD73D147926}" srcOrd="2" destOrd="0" presId="urn:microsoft.com/office/officeart/2005/8/layout/vList2"/>
    <dgm:cxn modelId="{F1E32B93-B757-0940-9678-657F5CCFA4CB}" type="presParOf" srcId="{9F4F4552-540B-2743-A006-137C97681A3B}" destId="{F9C6F6CB-EFF4-B146-B4AE-59C301924603}" srcOrd="3" destOrd="0" presId="urn:microsoft.com/office/officeart/2005/8/layout/vList2"/>
    <dgm:cxn modelId="{D6292DA6-0D94-3248-A5A8-AEFAA7919C06}" type="presParOf" srcId="{9F4F4552-540B-2743-A006-137C97681A3B}" destId="{387DC273-9A31-6F4C-83C4-D9065FED1843}" srcOrd="4" destOrd="0" presId="urn:microsoft.com/office/officeart/2005/8/layout/vList2"/>
    <dgm:cxn modelId="{E65E20B6-B32D-2548-9017-A5B21A13DCCE}" type="presParOf" srcId="{9F4F4552-540B-2743-A006-137C97681A3B}" destId="{D2C157EF-115D-D24E-A464-538F6DFE47CE}" srcOrd="5" destOrd="0" presId="urn:microsoft.com/office/officeart/2005/8/layout/vList2"/>
    <dgm:cxn modelId="{533FE56E-0F1C-A545-883A-835711AC3171}" type="presParOf" srcId="{9F4F4552-540B-2743-A006-137C97681A3B}" destId="{38601023-5897-3041-A219-F4261535EA3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46A1AEF-6A39-5C45-98B1-820BF2AEADA2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2159433F-26B8-914F-8F45-E49D50140C3F}">
      <dgm:prSet/>
      <dgm:spPr/>
      <dgm:t>
        <a:bodyPr/>
        <a:lstStyle/>
        <a:p>
          <a:r>
            <a:rPr lang="tr-TR" b="1"/>
            <a:t>I- GENEL BİLGİLER</a:t>
          </a:r>
          <a:endParaRPr lang="tr-TR"/>
        </a:p>
      </dgm:t>
    </dgm:pt>
    <dgm:pt modelId="{2AF4DF82-2738-6142-9D86-0CCEACE11F23}" type="parTrans" cxnId="{1D167596-8D99-C547-97EE-3563BF4B8F6A}">
      <dgm:prSet/>
      <dgm:spPr/>
      <dgm:t>
        <a:bodyPr/>
        <a:lstStyle/>
        <a:p>
          <a:endParaRPr lang="tr-TR"/>
        </a:p>
      </dgm:t>
    </dgm:pt>
    <dgm:pt modelId="{0461189B-03EB-BC42-9485-39C72CD07E17}" type="sibTrans" cxnId="{1D167596-8D99-C547-97EE-3563BF4B8F6A}">
      <dgm:prSet/>
      <dgm:spPr/>
      <dgm:t>
        <a:bodyPr/>
        <a:lstStyle/>
        <a:p>
          <a:endParaRPr lang="tr-TR"/>
        </a:p>
      </dgm:t>
    </dgm:pt>
    <dgm:pt modelId="{4E5E1172-C4A5-E042-B19D-4E3C61EFF935}">
      <dgm:prSet/>
      <dgm:spPr/>
      <dgm:t>
        <a:bodyPr/>
        <a:lstStyle/>
        <a:p>
          <a:r>
            <a:rPr lang="tr-TR"/>
            <a:t>Gebelik Öncesi Danışmanlık-Bakım Nedir ? </a:t>
          </a:r>
        </a:p>
      </dgm:t>
    </dgm:pt>
    <dgm:pt modelId="{A2F761B8-FA47-414B-8D23-E34A542198B9}" type="parTrans" cxnId="{66EFA6CE-689A-C64F-BFD8-FCA45DF7B8D1}">
      <dgm:prSet/>
      <dgm:spPr/>
      <dgm:t>
        <a:bodyPr/>
        <a:lstStyle/>
        <a:p>
          <a:endParaRPr lang="tr-TR"/>
        </a:p>
      </dgm:t>
    </dgm:pt>
    <dgm:pt modelId="{BD4C03C4-DD34-0041-AC8C-91F1D34C0B10}" type="sibTrans" cxnId="{66EFA6CE-689A-C64F-BFD8-FCA45DF7B8D1}">
      <dgm:prSet/>
      <dgm:spPr/>
      <dgm:t>
        <a:bodyPr/>
        <a:lstStyle/>
        <a:p>
          <a:endParaRPr lang="tr-TR"/>
        </a:p>
      </dgm:t>
    </dgm:pt>
    <dgm:pt modelId="{D763B706-B18F-154B-A5AF-EAB9244329CF}">
      <dgm:prSet/>
      <dgm:spPr/>
      <dgm:t>
        <a:bodyPr/>
        <a:lstStyle/>
        <a:p>
          <a:r>
            <a:rPr lang="tr-TR"/>
            <a:t>Gebelik Öncesi Danışmanlık-Bakım Neleri İçerir?</a:t>
          </a:r>
        </a:p>
      </dgm:t>
    </dgm:pt>
    <dgm:pt modelId="{BD308E38-5087-F244-92B8-94E27AEDD30F}" type="parTrans" cxnId="{F85B420B-1BFF-C74E-8F01-0AD8FDD7D206}">
      <dgm:prSet/>
      <dgm:spPr/>
      <dgm:t>
        <a:bodyPr/>
        <a:lstStyle/>
        <a:p>
          <a:endParaRPr lang="tr-TR"/>
        </a:p>
      </dgm:t>
    </dgm:pt>
    <dgm:pt modelId="{23DE3910-0EDD-004A-80B3-2AFA82E9606C}" type="sibTrans" cxnId="{F85B420B-1BFF-C74E-8F01-0AD8FDD7D206}">
      <dgm:prSet/>
      <dgm:spPr/>
      <dgm:t>
        <a:bodyPr/>
        <a:lstStyle/>
        <a:p>
          <a:endParaRPr lang="tr-TR"/>
        </a:p>
      </dgm:t>
    </dgm:pt>
    <dgm:pt modelId="{DC15C88D-8D6B-7F44-914E-C339A180CA70}">
      <dgm:prSet/>
      <dgm:spPr/>
      <dgm:t>
        <a:bodyPr/>
        <a:lstStyle/>
        <a:p>
          <a:r>
            <a:rPr lang="tr-TR" b="1"/>
            <a:t>II- KRONİK HASTALIĞI OLANLARDA GEBELİK ÖNCESİ DANIŞMANLIK-BAKIM</a:t>
          </a:r>
          <a:endParaRPr lang="tr-TR"/>
        </a:p>
      </dgm:t>
    </dgm:pt>
    <dgm:pt modelId="{5111EE4E-350A-4E4C-8DB6-395EFC8FD1D4}" type="parTrans" cxnId="{BF18A431-30F5-5947-89B6-CBF764591608}">
      <dgm:prSet/>
      <dgm:spPr/>
      <dgm:t>
        <a:bodyPr/>
        <a:lstStyle/>
        <a:p>
          <a:endParaRPr lang="tr-TR"/>
        </a:p>
      </dgm:t>
    </dgm:pt>
    <dgm:pt modelId="{4C61DC88-16A4-8044-887F-7414CF1B8817}" type="sibTrans" cxnId="{BF18A431-30F5-5947-89B6-CBF764591608}">
      <dgm:prSet/>
      <dgm:spPr/>
      <dgm:t>
        <a:bodyPr/>
        <a:lstStyle/>
        <a:p>
          <a:endParaRPr lang="tr-TR"/>
        </a:p>
      </dgm:t>
    </dgm:pt>
    <dgm:pt modelId="{DF435745-C5F8-F14A-96C8-09532B4E3BFB}">
      <dgm:prSet/>
      <dgm:spPr/>
      <dgm:t>
        <a:bodyPr/>
        <a:lstStyle/>
        <a:p>
          <a:r>
            <a:rPr lang="tr-TR"/>
            <a:t>Diyabetes Mellitus</a:t>
          </a:r>
        </a:p>
      </dgm:t>
    </dgm:pt>
    <dgm:pt modelId="{C5B12654-4D24-5A45-843F-B75AF345E993}" type="parTrans" cxnId="{2A5AE934-0B2A-BB4D-9332-14B73ECD6BBC}">
      <dgm:prSet/>
      <dgm:spPr/>
      <dgm:t>
        <a:bodyPr/>
        <a:lstStyle/>
        <a:p>
          <a:endParaRPr lang="tr-TR"/>
        </a:p>
      </dgm:t>
    </dgm:pt>
    <dgm:pt modelId="{6E2420A3-3C51-BE45-A8C4-FE7C7DA148F0}" type="sibTrans" cxnId="{2A5AE934-0B2A-BB4D-9332-14B73ECD6BBC}">
      <dgm:prSet/>
      <dgm:spPr/>
      <dgm:t>
        <a:bodyPr/>
        <a:lstStyle/>
        <a:p>
          <a:endParaRPr lang="tr-TR"/>
        </a:p>
      </dgm:t>
    </dgm:pt>
    <dgm:pt modelId="{5D6C8C63-D176-6C43-8318-26C31AD420AD}">
      <dgm:prSet/>
      <dgm:spPr/>
      <dgm:t>
        <a:bodyPr/>
        <a:lstStyle/>
        <a:p>
          <a:r>
            <a:rPr lang="tr-TR" b="1" dirty="0" err="1">
              <a:solidFill>
                <a:srgbClr val="FF0000"/>
              </a:solidFill>
            </a:rPr>
            <a:t>Tiroid</a:t>
          </a:r>
          <a:r>
            <a:rPr lang="tr-TR" b="1" dirty="0">
              <a:solidFill>
                <a:srgbClr val="FF0000"/>
              </a:solidFill>
            </a:rPr>
            <a:t> Bozuklukları</a:t>
          </a:r>
          <a:endParaRPr lang="tr-TR" dirty="0">
            <a:solidFill>
              <a:srgbClr val="FF0000"/>
            </a:solidFill>
          </a:endParaRPr>
        </a:p>
      </dgm:t>
    </dgm:pt>
    <dgm:pt modelId="{8BAEA84F-ADFA-E345-A9C7-55577E2500DF}" type="parTrans" cxnId="{A6007A52-1970-0F49-8BD9-358DD65AD512}">
      <dgm:prSet/>
      <dgm:spPr/>
      <dgm:t>
        <a:bodyPr/>
        <a:lstStyle/>
        <a:p>
          <a:endParaRPr lang="tr-TR"/>
        </a:p>
      </dgm:t>
    </dgm:pt>
    <dgm:pt modelId="{9BF9F016-9262-924B-A4C9-393A51262DDA}" type="sibTrans" cxnId="{A6007A52-1970-0F49-8BD9-358DD65AD512}">
      <dgm:prSet/>
      <dgm:spPr/>
      <dgm:t>
        <a:bodyPr/>
        <a:lstStyle/>
        <a:p>
          <a:endParaRPr lang="tr-TR"/>
        </a:p>
      </dgm:t>
    </dgm:pt>
    <dgm:pt modelId="{3F155759-B647-454B-BB12-CA61F75FE0E3}">
      <dgm:prSet/>
      <dgm:spPr/>
      <dgm:t>
        <a:bodyPr/>
        <a:lstStyle/>
        <a:p>
          <a:r>
            <a:rPr lang="tr-TR" dirty="0"/>
            <a:t>Sistemik </a:t>
          </a:r>
          <a:r>
            <a:rPr lang="tr-TR" dirty="0" err="1"/>
            <a:t>Lupus</a:t>
          </a:r>
          <a:r>
            <a:rPr lang="tr-TR" dirty="0"/>
            <a:t> </a:t>
          </a:r>
          <a:r>
            <a:rPr lang="tr-TR" dirty="0" err="1"/>
            <a:t>Eritematozis</a:t>
          </a:r>
          <a:r>
            <a:rPr lang="tr-TR" dirty="0"/>
            <a:t> (SLE)</a:t>
          </a:r>
        </a:p>
      </dgm:t>
    </dgm:pt>
    <dgm:pt modelId="{A3DD1DCC-CFAC-BB47-B003-C90139A8A30D}" type="parTrans" cxnId="{0D8BB521-AB4F-6A44-AA54-8EAF642AF9E8}">
      <dgm:prSet/>
      <dgm:spPr/>
      <dgm:t>
        <a:bodyPr/>
        <a:lstStyle/>
        <a:p>
          <a:endParaRPr lang="tr-TR"/>
        </a:p>
      </dgm:t>
    </dgm:pt>
    <dgm:pt modelId="{8997CE9C-A42C-874D-A35E-CCD54EC79294}" type="sibTrans" cxnId="{0D8BB521-AB4F-6A44-AA54-8EAF642AF9E8}">
      <dgm:prSet/>
      <dgm:spPr/>
      <dgm:t>
        <a:bodyPr/>
        <a:lstStyle/>
        <a:p>
          <a:endParaRPr lang="tr-TR"/>
        </a:p>
      </dgm:t>
    </dgm:pt>
    <dgm:pt modelId="{681B057B-274E-2244-A899-EB86248F67D8}">
      <dgm:prSet/>
      <dgm:spPr/>
      <dgm:t>
        <a:bodyPr/>
        <a:lstStyle/>
        <a:p>
          <a:r>
            <a:rPr lang="tr-TR"/>
            <a:t>Hemoglobinopatiler ( Talasemi, Orak Hücreli Anemi)</a:t>
          </a:r>
        </a:p>
      </dgm:t>
    </dgm:pt>
    <dgm:pt modelId="{EB476446-29A2-6548-9CD7-A28F8615F8D9}" type="parTrans" cxnId="{8A5A41AC-3BB4-DB4C-8659-6AB7438255E2}">
      <dgm:prSet/>
      <dgm:spPr/>
      <dgm:t>
        <a:bodyPr/>
        <a:lstStyle/>
        <a:p>
          <a:endParaRPr lang="tr-TR"/>
        </a:p>
      </dgm:t>
    </dgm:pt>
    <dgm:pt modelId="{3602158A-3616-C94C-8D4F-652DF188B2EF}" type="sibTrans" cxnId="{8A5A41AC-3BB4-DB4C-8659-6AB7438255E2}">
      <dgm:prSet/>
      <dgm:spPr/>
      <dgm:t>
        <a:bodyPr/>
        <a:lstStyle/>
        <a:p>
          <a:endParaRPr lang="tr-TR"/>
        </a:p>
      </dgm:t>
    </dgm:pt>
    <dgm:pt modelId="{3FDCF478-2EAB-DA4E-8F4C-F1D522813EAD}" type="pres">
      <dgm:prSet presAssocID="{B46A1AEF-6A39-5C45-98B1-820BF2AEADA2}" presName="Name0" presStyleCnt="0">
        <dgm:presLayoutVars>
          <dgm:dir/>
          <dgm:animLvl val="lvl"/>
          <dgm:resizeHandles val="exact"/>
        </dgm:presLayoutVars>
      </dgm:prSet>
      <dgm:spPr/>
    </dgm:pt>
    <dgm:pt modelId="{B31FAAEF-E7C1-B64B-83CB-2195ACCAA08B}" type="pres">
      <dgm:prSet presAssocID="{2159433F-26B8-914F-8F45-E49D50140C3F}" presName="linNode" presStyleCnt="0"/>
      <dgm:spPr/>
    </dgm:pt>
    <dgm:pt modelId="{0CC06420-FDF7-CC4E-B1AD-003B74041AD0}" type="pres">
      <dgm:prSet presAssocID="{2159433F-26B8-914F-8F45-E49D50140C3F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27B05094-2F25-0444-AC5A-0DACFBADAF8D}" type="pres">
      <dgm:prSet presAssocID="{2159433F-26B8-914F-8F45-E49D50140C3F}" presName="descendantText" presStyleLbl="alignAccFollowNode1" presStyleIdx="0" presStyleCnt="2">
        <dgm:presLayoutVars>
          <dgm:bulletEnabled val="1"/>
        </dgm:presLayoutVars>
      </dgm:prSet>
      <dgm:spPr/>
    </dgm:pt>
    <dgm:pt modelId="{2FDD4E4D-412F-D24D-BA28-133C377E92FB}" type="pres">
      <dgm:prSet presAssocID="{0461189B-03EB-BC42-9485-39C72CD07E17}" presName="sp" presStyleCnt="0"/>
      <dgm:spPr/>
    </dgm:pt>
    <dgm:pt modelId="{5142F86A-4273-814A-BDB3-D2AC06230C1E}" type="pres">
      <dgm:prSet presAssocID="{DC15C88D-8D6B-7F44-914E-C339A180CA70}" presName="linNode" presStyleCnt="0"/>
      <dgm:spPr/>
    </dgm:pt>
    <dgm:pt modelId="{C2AF92AB-ADB9-1143-91EC-C2471D3F29E8}" type="pres">
      <dgm:prSet presAssocID="{DC15C88D-8D6B-7F44-914E-C339A180CA70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563BBFC5-B61F-B54A-8717-8E185F2B5AFA}" type="pres">
      <dgm:prSet presAssocID="{DC15C88D-8D6B-7F44-914E-C339A180CA70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8B8A0701-8E44-D940-BA42-55E0B7062C5B}" type="presOf" srcId="{2159433F-26B8-914F-8F45-E49D50140C3F}" destId="{0CC06420-FDF7-CC4E-B1AD-003B74041AD0}" srcOrd="0" destOrd="0" presId="urn:microsoft.com/office/officeart/2005/8/layout/vList5"/>
    <dgm:cxn modelId="{F85B420B-1BFF-C74E-8F01-0AD8FDD7D206}" srcId="{2159433F-26B8-914F-8F45-E49D50140C3F}" destId="{D763B706-B18F-154B-A5AF-EAB9244329CF}" srcOrd="1" destOrd="0" parTransId="{BD308E38-5087-F244-92B8-94E27AEDD30F}" sibTransId="{23DE3910-0EDD-004A-80B3-2AFA82E9606C}"/>
    <dgm:cxn modelId="{E1CF0213-7887-F544-A57A-A12A83F8F931}" type="presOf" srcId="{D763B706-B18F-154B-A5AF-EAB9244329CF}" destId="{27B05094-2F25-0444-AC5A-0DACFBADAF8D}" srcOrd="0" destOrd="1" presId="urn:microsoft.com/office/officeart/2005/8/layout/vList5"/>
    <dgm:cxn modelId="{0D8BB521-AB4F-6A44-AA54-8EAF642AF9E8}" srcId="{DC15C88D-8D6B-7F44-914E-C339A180CA70}" destId="{3F155759-B647-454B-BB12-CA61F75FE0E3}" srcOrd="2" destOrd="0" parTransId="{A3DD1DCC-CFAC-BB47-B003-C90139A8A30D}" sibTransId="{8997CE9C-A42C-874D-A35E-CCD54EC79294}"/>
    <dgm:cxn modelId="{98172028-AED8-454F-8702-DC69535A554F}" type="presOf" srcId="{4E5E1172-C4A5-E042-B19D-4E3C61EFF935}" destId="{27B05094-2F25-0444-AC5A-0DACFBADAF8D}" srcOrd="0" destOrd="0" presId="urn:microsoft.com/office/officeart/2005/8/layout/vList5"/>
    <dgm:cxn modelId="{8171BE2B-89A5-2843-9A9C-C3E1D4258F6E}" type="presOf" srcId="{DC15C88D-8D6B-7F44-914E-C339A180CA70}" destId="{C2AF92AB-ADB9-1143-91EC-C2471D3F29E8}" srcOrd="0" destOrd="0" presId="urn:microsoft.com/office/officeart/2005/8/layout/vList5"/>
    <dgm:cxn modelId="{BF18A431-30F5-5947-89B6-CBF764591608}" srcId="{B46A1AEF-6A39-5C45-98B1-820BF2AEADA2}" destId="{DC15C88D-8D6B-7F44-914E-C339A180CA70}" srcOrd="1" destOrd="0" parTransId="{5111EE4E-350A-4E4C-8DB6-395EFC8FD1D4}" sibTransId="{4C61DC88-16A4-8044-887F-7414CF1B8817}"/>
    <dgm:cxn modelId="{2A5AE934-0B2A-BB4D-9332-14B73ECD6BBC}" srcId="{DC15C88D-8D6B-7F44-914E-C339A180CA70}" destId="{DF435745-C5F8-F14A-96C8-09532B4E3BFB}" srcOrd="0" destOrd="0" parTransId="{C5B12654-4D24-5A45-843F-B75AF345E993}" sibTransId="{6E2420A3-3C51-BE45-A8C4-FE7C7DA148F0}"/>
    <dgm:cxn modelId="{D4514B40-2BBE-A344-AA5F-769CFD9CC007}" type="presOf" srcId="{5D6C8C63-D176-6C43-8318-26C31AD420AD}" destId="{563BBFC5-B61F-B54A-8717-8E185F2B5AFA}" srcOrd="0" destOrd="1" presId="urn:microsoft.com/office/officeart/2005/8/layout/vList5"/>
    <dgm:cxn modelId="{A6007A52-1970-0F49-8BD9-358DD65AD512}" srcId="{DC15C88D-8D6B-7F44-914E-C339A180CA70}" destId="{5D6C8C63-D176-6C43-8318-26C31AD420AD}" srcOrd="1" destOrd="0" parTransId="{8BAEA84F-ADFA-E345-A9C7-55577E2500DF}" sibTransId="{9BF9F016-9262-924B-A4C9-393A51262DDA}"/>
    <dgm:cxn modelId="{1D167596-8D99-C547-97EE-3563BF4B8F6A}" srcId="{B46A1AEF-6A39-5C45-98B1-820BF2AEADA2}" destId="{2159433F-26B8-914F-8F45-E49D50140C3F}" srcOrd="0" destOrd="0" parTransId="{2AF4DF82-2738-6142-9D86-0CCEACE11F23}" sibTransId="{0461189B-03EB-BC42-9485-39C72CD07E17}"/>
    <dgm:cxn modelId="{9FF35D98-9A8F-4749-A175-70331E1C88A7}" type="presOf" srcId="{3F155759-B647-454B-BB12-CA61F75FE0E3}" destId="{563BBFC5-B61F-B54A-8717-8E185F2B5AFA}" srcOrd="0" destOrd="2" presId="urn:microsoft.com/office/officeart/2005/8/layout/vList5"/>
    <dgm:cxn modelId="{8B5CE8A4-999C-4843-AA7C-EF9BB5D2482B}" type="presOf" srcId="{DF435745-C5F8-F14A-96C8-09532B4E3BFB}" destId="{563BBFC5-B61F-B54A-8717-8E185F2B5AFA}" srcOrd="0" destOrd="0" presId="urn:microsoft.com/office/officeart/2005/8/layout/vList5"/>
    <dgm:cxn modelId="{8A5A41AC-3BB4-DB4C-8659-6AB7438255E2}" srcId="{DC15C88D-8D6B-7F44-914E-C339A180CA70}" destId="{681B057B-274E-2244-A899-EB86248F67D8}" srcOrd="3" destOrd="0" parTransId="{EB476446-29A2-6548-9CD7-A28F8615F8D9}" sibTransId="{3602158A-3616-C94C-8D4F-652DF188B2EF}"/>
    <dgm:cxn modelId="{CE6171BD-211B-A848-AF16-787ACC0CAD4E}" type="presOf" srcId="{B46A1AEF-6A39-5C45-98B1-820BF2AEADA2}" destId="{3FDCF478-2EAB-DA4E-8F4C-F1D522813EAD}" srcOrd="0" destOrd="0" presId="urn:microsoft.com/office/officeart/2005/8/layout/vList5"/>
    <dgm:cxn modelId="{66EFA6CE-689A-C64F-BFD8-FCA45DF7B8D1}" srcId="{2159433F-26B8-914F-8F45-E49D50140C3F}" destId="{4E5E1172-C4A5-E042-B19D-4E3C61EFF935}" srcOrd="0" destOrd="0" parTransId="{A2F761B8-FA47-414B-8D23-E34A542198B9}" sibTransId="{BD4C03C4-DD34-0041-AC8C-91F1D34C0B10}"/>
    <dgm:cxn modelId="{5A6FE9ED-C5F6-0A4D-8312-4B3EB3D969D1}" type="presOf" srcId="{681B057B-274E-2244-A899-EB86248F67D8}" destId="{563BBFC5-B61F-B54A-8717-8E185F2B5AFA}" srcOrd="0" destOrd="3" presId="urn:microsoft.com/office/officeart/2005/8/layout/vList5"/>
    <dgm:cxn modelId="{1A83C04A-5A5B-2942-BB68-1EA3223A485A}" type="presParOf" srcId="{3FDCF478-2EAB-DA4E-8F4C-F1D522813EAD}" destId="{B31FAAEF-E7C1-B64B-83CB-2195ACCAA08B}" srcOrd="0" destOrd="0" presId="urn:microsoft.com/office/officeart/2005/8/layout/vList5"/>
    <dgm:cxn modelId="{58860F70-AAE6-A14E-95A7-88E571720FE5}" type="presParOf" srcId="{B31FAAEF-E7C1-B64B-83CB-2195ACCAA08B}" destId="{0CC06420-FDF7-CC4E-B1AD-003B74041AD0}" srcOrd="0" destOrd="0" presId="urn:microsoft.com/office/officeart/2005/8/layout/vList5"/>
    <dgm:cxn modelId="{22326E32-5368-3B41-B0EE-B773AFC4495C}" type="presParOf" srcId="{B31FAAEF-E7C1-B64B-83CB-2195ACCAA08B}" destId="{27B05094-2F25-0444-AC5A-0DACFBADAF8D}" srcOrd="1" destOrd="0" presId="urn:microsoft.com/office/officeart/2005/8/layout/vList5"/>
    <dgm:cxn modelId="{CB42B1FB-94E6-2D4B-AB7F-04230571AC06}" type="presParOf" srcId="{3FDCF478-2EAB-DA4E-8F4C-F1D522813EAD}" destId="{2FDD4E4D-412F-D24D-BA28-133C377E92FB}" srcOrd="1" destOrd="0" presId="urn:microsoft.com/office/officeart/2005/8/layout/vList5"/>
    <dgm:cxn modelId="{71525430-FF0A-C14E-9B8D-1C8941BAEF37}" type="presParOf" srcId="{3FDCF478-2EAB-DA4E-8F4C-F1D522813EAD}" destId="{5142F86A-4273-814A-BDB3-D2AC06230C1E}" srcOrd="2" destOrd="0" presId="urn:microsoft.com/office/officeart/2005/8/layout/vList5"/>
    <dgm:cxn modelId="{21DE848E-4CA8-3A4F-B0B7-1E381F923804}" type="presParOf" srcId="{5142F86A-4273-814A-BDB3-D2AC06230C1E}" destId="{C2AF92AB-ADB9-1143-91EC-C2471D3F29E8}" srcOrd="0" destOrd="0" presId="urn:microsoft.com/office/officeart/2005/8/layout/vList5"/>
    <dgm:cxn modelId="{1BAE2D4B-0397-AC43-90E1-4ABA31604D0E}" type="presParOf" srcId="{5142F86A-4273-814A-BDB3-D2AC06230C1E}" destId="{563BBFC5-B61F-B54A-8717-8E185F2B5AF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3E35D33-50D6-2D40-ACC7-14AD01BC8395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AA4453B-7F25-634E-86C4-78AFFC5D90ED}">
      <dgm:prSet/>
      <dgm:spPr/>
      <dgm:t>
        <a:bodyPr/>
        <a:lstStyle/>
        <a:p>
          <a:r>
            <a:rPr lang="tr-TR"/>
            <a:t>TSH, sT4 değerleri kontrol edilmelidir.</a:t>
          </a:r>
        </a:p>
      </dgm:t>
    </dgm:pt>
    <dgm:pt modelId="{76C9D89A-8826-B040-A459-D8A370194C63}" type="parTrans" cxnId="{C0EB4217-8D8B-C54C-996D-623AC3453CFD}">
      <dgm:prSet/>
      <dgm:spPr/>
      <dgm:t>
        <a:bodyPr/>
        <a:lstStyle/>
        <a:p>
          <a:endParaRPr lang="tr-TR"/>
        </a:p>
      </dgm:t>
    </dgm:pt>
    <dgm:pt modelId="{B22F1047-5EDC-CB4C-8593-67165E915BB0}" type="sibTrans" cxnId="{C0EB4217-8D8B-C54C-996D-623AC3453CFD}">
      <dgm:prSet/>
      <dgm:spPr/>
      <dgm:t>
        <a:bodyPr/>
        <a:lstStyle/>
        <a:p>
          <a:endParaRPr lang="tr-TR"/>
        </a:p>
      </dgm:t>
    </dgm:pt>
    <dgm:pt modelId="{057C1CD2-4DD8-5C49-88A7-6FE313C93B2E}">
      <dgm:prSet/>
      <dgm:spPr/>
      <dgm:t>
        <a:bodyPr/>
        <a:lstStyle/>
        <a:p>
          <a:r>
            <a:rPr lang="tr-TR" dirty="0"/>
            <a:t>TSH &lt; 2,5 </a:t>
          </a:r>
          <a:r>
            <a:rPr lang="tr-TR" dirty="0" err="1"/>
            <a:t>mU</a:t>
          </a:r>
          <a:r>
            <a:rPr lang="tr-TR" dirty="0"/>
            <a:t>/L veya kendi </a:t>
          </a:r>
          <a:r>
            <a:rPr lang="tr-TR" dirty="0" err="1"/>
            <a:t>lab</a:t>
          </a:r>
          <a:r>
            <a:rPr lang="tr-TR" dirty="0"/>
            <a:t> referans aralığının alt sınırında olacak şekilde </a:t>
          </a:r>
          <a:r>
            <a:rPr lang="tr-TR" dirty="0" err="1"/>
            <a:t>levotiroxin</a:t>
          </a:r>
          <a:r>
            <a:rPr lang="tr-TR" dirty="0"/>
            <a:t> dozu ayarlanmalıdır.</a:t>
          </a:r>
        </a:p>
      </dgm:t>
    </dgm:pt>
    <dgm:pt modelId="{613E2866-7478-3D41-BC78-7A06B3966BFD}" type="parTrans" cxnId="{2258B372-4A8B-CF4A-ACAF-BEF7BB049828}">
      <dgm:prSet/>
      <dgm:spPr/>
      <dgm:t>
        <a:bodyPr/>
        <a:lstStyle/>
        <a:p>
          <a:endParaRPr lang="tr-TR"/>
        </a:p>
      </dgm:t>
    </dgm:pt>
    <dgm:pt modelId="{C463F89F-07DA-5E43-B2E4-4B3C94AB3C3C}" type="sibTrans" cxnId="{2258B372-4A8B-CF4A-ACAF-BEF7BB049828}">
      <dgm:prSet/>
      <dgm:spPr/>
      <dgm:t>
        <a:bodyPr/>
        <a:lstStyle/>
        <a:p>
          <a:endParaRPr lang="tr-TR"/>
        </a:p>
      </dgm:t>
    </dgm:pt>
    <dgm:pt modelId="{E1EF0A44-55B3-CF44-ACF6-8BD3279E1050}">
      <dgm:prSet/>
      <dgm:spPr/>
      <dgm:t>
        <a:bodyPr/>
        <a:lstStyle/>
        <a:p>
          <a:r>
            <a:rPr lang="tr-TR"/>
            <a:t>TSH, sT4 normal aralığa gelene kadar gebeliğin ertelenmesi önerilir.</a:t>
          </a:r>
        </a:p>
      </dgm:t>
    </dgm:pt>
    <dgm:pt modelId="{17D46A85-0C32-8747-BE64-E65055B3F433}" type="parTrans" cxnId="{58641F66-8C7E-724C-88CB-F2863F0A8F2B}">
      <dgm:prSet/>
      <dgm:spPr/>
      <dgm:t>
        <a:bodyPr/>
        <a:lstStyle/>
        <a:p>
          <a:endParaRPr lang="tr-TR"/>
        </a:p>
      </dgm:t>
    </dgm:pt>
    <dgm:pt modelId="{F3ACFD40-2440-BA44-B2E9-84DAABE4CF6F}" type="sibTrans" cxnId="{58641F66-8C7E-724C-88CB-F2863F0A8F2B}">
      <dgm:prSet/>
      <dgm:spPr/>
      <dgm:t>
        <a:bodyPr/>
        <a:lstStyle/>
        <a:p>
          <a:endParaRPr lang="tr-TR"/>
        </a:p>
      </dgm:t>
    </dgm:pt>
    <dgm:pt modelId="{B3F2C92A-9946-E041-B8DF-E5D447649775}">
      <dgm:prSet/>
      <dgm:spPr/>
      <dgm:t>
        <a:bodyPr/>
        <a:lstStyle/>
        <a:p>
          <a:r>
            <a:rPr lang="tr-TR"/>
            <a:t>Tedavinin önemi vurgulanmalıdır.</a:t>
          </a:r>
        </a:p>
      </dgm:t>
    </dgm:pt>
    <dgm:pt modelId="{44F0FD7D-E039-A241-9309-0E0B50DEA489}" type="parTrans" cxnId="{22DFE887-7560-BE42-8EE2-1F375D57F635}">
      <dgm:prSet/>
      <dgm:spPr/>
      <dgm:t>
        <a:bodyPr/>
        <a:lstStyle/>
        <a:p>
          <a:endParaRPr lang="tr-TR"/>
        </a:p>
      </dgm:t>
    </dgm:pt>
    <dgm:pt modelId="{B573D585-D99D-7241-8B6E-DB7AD60BAEEA}" type="sibTrans" cxnId="{22DFE887-7560-BE42-8EE2-1F375D57F635}">
      <dgm:prSet/>
      <dgm:spPr/>
      <dgm:t>
        <a:bodyPr/>
        <a:lstStyle/>
        <a:p>
          <a:endParaRPr lang="tr-TR"/>
        </a:p>
      </dgm:t>
    </dgm:pt>
    <dgm:pt modelId="{762CBE8C-75C2-BD43-95D2-AC669E785EA5}" type="pres">
      <dgm:prSet presAssocID="{13E35D33-50D6-2D40-ACC7-14AD01BC8395}" presName="linear" presStyleCnt="0">
        <dgm:presLayoutVars>
          <dgm:animLvl val="lvl"/>
          <dgm:resizeHandles val="exact"/>
        </dgm:presLayoutVars>
      </dgm:prSet>
      <dgm:spPr/>
    </dgm:pt>
    <dgm:pt modelId="{B24067B2-AAA3-AE49-847F-99BA8B7D3C56}" type="pres">
      <dgm:prSet presAssocID="{0AA4453B-7F25-634E-86C4-78AFFC5D90ED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0921799B-7AB6-A142-A33C-6EF2EBE8D4A7}" type="pres">
      <dgm:prSet presAssocID="{B22F1047-5EDC-CB4C-8593-67165E915BB0}" presName="spacer" presStyleCnt="0"/>
      <dgm:spPr/>
    </dgm:pt>
    <dgm:pt modelId="{80F41424-F802-834B-A928-5923228D4B0E}" type="pres">
      <dgm:prSet presAssocID="{057C1CD2-4DD8-5C49-88A7-6FE313C93B2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8C698BE-175F-C54A-B76B-8A8EC148E582}" type="pres">
      <dgm:prSet presAssocID="{C463F89F-07DA-5E43-B2E4-4B3C94AB3C3C}" presName="spacer" presStyleCnt="0"/>
      <dgm:spPr/>
    </dgm:pt>
    <dgm:pt modelId="{F326F160-23D6-384B-AC94-9CBE4B4DB0D6}" type="pres">
      <dgm:prSet presAssocID="{E1EF0A44-55B3-CF44-ACF6-8BD3279E105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4E5A7AC6-ED36-4C46-846F-B72015E25CFF}" type="pres">
      <dgm:prSet presAssocID="{F3ACFD40-2440-BA44-B2E9-84DAABE4CF6F}" presName="spacer" presStyleCnt="0"/>
      <dgm:spPr/>
    </dgm:pt>
    <dgm:pt modelId="{34A306D8-7631-5B49-BF69-BA3B7AE8E945}" type="pres">
      <dgm:prSet presAssocID="{B3F2C92A-9946-E041-B8DF-E5D447649775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C7684A00-C5DA-1D4D-ABBB-EC87132FD61E}" type="presOf" srcId="{0AA4453B-7F25-634E-86C4-78AFFC5D90ED}" destId="{B24067B2-AAA3-AE49-847F-99BA8B7D3C56}" srcOrd="0" destOrd="0" presId="urn:microsoft.com/office/officeart/2005/8/layout/vList2"/>
    <dgm:cxn modelId="{BAEBC50B-C22C-7846-BF90-0B6DDA486617}" type="presOf" srcId="{E1EF0A44-55B3-CF44-ACF6-8BD3279E1050}" destId="{F326F160-23D6-384B-AC94-9CBE4B4DB0D6}" srcOrd="0" destOrd="0" presId="urn:microsoft.com/office/officeart/2005/8/layout/vList2"/>
    <dgm:cxn modelId="{C795E712-4306-6F4E-91A5-9D580F3FB9C4}" type="presOf" srcId="{B3F2C92A-9946-E041-B8DF-E5D447649775}" destId="{34A306D8-7631-5B49-BF69-BA3B7AE8E945}" srcOrd="0" destOrd="0" presId="urn:microsoft.com/office/officeart/2005/8/layout/vList2"/>
    <dgm:cxn modelId="{C0EB4217-8D8B-C54C-996D-623AC3453CFD}" srcId="{13E35D33-50D6-2D40-ACC7-14AD01BC8395}" destId="{0AA4453B-7F25-634E-86C4-78AFFC5D90ED}" srcOrd="0" destOrd="0" parTransId="{76C9D89A-8826-B040-A459-D8A370194C63}" sibTransId="{B22F1047-5EDC-CB4C-8593-67165E915BB0}"/>
    <dgm:cxn modelId="{EE07E732-0376-F344-BEF9-77EEB3DDA48C}" type="presOf" srcId="{057C1CD2-4DD8-5C49-88A7-6FE313C93B2E}" destId="{80F41424-F802-834B-A928-5923228D4B0E}" srcOrd="0" destOrd="0" presId="urn:microsoft.com/office/officeart/2005/8/layout/vList2"/>
    <dgm:cxn modelId="{58641F66-8C7E-724C-88CB-F2863F0A8F2B}" srcId="{13E35D33-50D6-2D40-ACC7-14AD01BC8395}" destId="{E1EF0A44-55B3-CF44-ACF6-8BD3279E1050}" srcOrd="2" destOrd="0" parTransId="{17D46A85-0C32-8747-BE64-E65055B3F433}" sibTransId="{F3ACFD40-2440-BA44-B2E9-84DAABE4CF6F}"/>
    <dgm:cxn modelId="{2258B372-4A8B-CF4A-ACAF-BEF7BB049828}" srcId="{13E35D33-50D6-2D40-ACC7-14AD01BC8395}" destId="{057C1CD2-4DD8-5C49-88A7-6FE313C93B2E}" srcOrd="1" destOrd="0" parTransId="{613E2866-7478-3D41-BC78-7A06B3966BFD}" sibTransId="{C463F89F-07DA-5E43-B2E4-4B3C94AB3C3C}"/>
    <dgm:cxn modelId="{22DFE887-7560-BE42-8EE2-1F375D57F635}" srcId="{13E35D33-50D6-2D40-ACC7-14AD01BC8395}" destId="{B3F2C92A-9946-E041-B8DF-E5D447649775}" srcOrd="3" destOrd="0" parTransId="{44F0FD7D-E039-A241-9309-0E0B50DEA489}" sibTransId="{B573D585-D99D-7241-8B6E-DB7AD60BAEEA}"/>
    <dgm:cxn modelId="{A523B5D3-8410-4A4E-8247-5A6216E3D8FE}" type="presOf" srcId="{13E35D33-50D6-2D40-ACC7-14AD01BC8395}" destId="{762CBE8C-75C2-BD43-95D2-AC669E785EA5}" srcOrd="0" destOrd="0" presId="urn:microsoft.com/office/officeart/2005/8/layout/vList2"/>
    <dgm:cxn modelId="{3A807CA5-E494-5643-8F33-5BD97AC28112}" type="presParOf" srcId="{762CBE8C-75C2-BD43-95D2-AC669E785EA5}" destId="{B24067B2-AAA3-AE49-847F-99BA8B7D3C56}" srcOrd="0" destOrd="0" presId="urn:microsoft.com/office/officeart/2005/8/layout/vList2"/>
    <dgm:cxn modelId="{5B9EF46D-C90C-2449-BE0A-89958569565C}" type="presParOf" srcId="{762CBE8C-75C2-BD43-95D2-AC669E785EA5}" destId="{0921799B-7AB6-A142-A33C-6EF2EBE8D4A7}" srcOrd="1" destOrd="0" presId="urn:microsoft.com/office/officeart/2005/8/layout/vList2"/>
    <dgm:cxn modelId="{483110C3-78A5-F247-B141-B10D5171E41A}" type="presParOf" srcId="{762CBE8C-75C2-BD43-95D2-AC669E785EA5}" destId="{80F41424-F802-834B-A928-5923228D4B0E}" srcOrd="2" destOrd="0" presId="urn:microsoft.com/office/officeart/2005/8/layout/vList2"/>
    <dgm:cxn modelId="{3FB75914-F483-2442-80BD-353C20DED3A7}" type="presParOf" srcId="{762CBE8C-75C2-BD43-95D2-AC669E785EA5}" destId="{28C698BE-175F-C54A-B76B-8A8EC148E582}" srcOrd="3" destOrd="0" presId="urn:microsoft.com/office/officeart/2005/8/layout/vList2"/>
    <dgm:cxn modelId="{600DF9E4-5443-F245-9A41-1F1796536F7D}" type="presParOf" srcId="{762CBE8C-75C2-BD43-95D2-AC669E785EA5}" destId="{F326F160-23D6-384B-AC94-9CBE4B4DB0D6}" srcOrd="4" destOrd="0" presId="urn:microsoft.com/office/officeart/2005/8/layout/vList2"/>
    <dgm:cxn modelId="{3E7AA59B-6771-524D-8E5A-EE1A3D809966}" type="presParOf" srcId="{762CBE8C-75C2-BD43-95D2-AC669E785EA5}" destId="{4E5A7AC6-ED36-4C46-846F-B72015E25CFF}" srcOrd="5" destOrd="0" presId="urn:microsoft.com/office/officeart/2005/8/layout/vList2"/>
    <dgm:cxn modelId="{8037D282-EA53-2740-8343-1BBA597D1DDD}" type="presParOf" srcId="{762CBE8C-75C2-BD43-95D2-AC669E785EA5}" destId="{34A306D8-7631-5B49-BF69-BA3B7AE8E94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C419071-5081-094B-A489-3F6BD3DCBA94}" type="doc">
      <dgm:prSet loTypeId="urn:microsoft.com/office/officeart/2005/8/layout/radial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329FBA58-9D8C-314E-8731-A4B76460C211}">
      <dgm:prSet/>
      <dgm:spPr/>
      <dgm:t>
        <a:bodyPr/>
        <a:lstStyle/>
        <a:p>
          <a:r>
            <a:rPr lang="tr-TR" dirty="0"/>
            <a:t>TSH &gt;10 </a:t>
          </a:r>
          <a:r>
            <a:rPr lang="tr-TR" dirty="0" err="1"/>
            <a:t>mU</a:t>
          </a:r>
          <a:r>
            <a:rPr lang="tr-TR" dirty="0"/>
            <a:t>/L                                              </a:t>
          </a:r>
        </a:p>
      </dgm:t>
    </dgm:pt>
    <dgm:pt modelId="{8FCBD2CC-A865-8F49-8A40-024685516E55}" type="parTrans" cxnId="{0BBDE356-F016-BF4E-9834-2B2EA013ED12}">
      <dgm:prSet/>
      <dgm:spPr/>
      <dgm:t>
        <a:bodyPr/>
        <a:lstStyle/>
        <a:p>
          <a:endParaRPr lang="tr-TR"/>
        </a:p>
      </dgm:t>
    </dgm:pt>
    <dgm:pt modelId="{7A4956E3-E7D9-3A44-A69C-EBF7B071CACF}" type="sibTrans" cxnId="{0BBDE356-F016-BF4E-9834-2B2EA013ED12}">
      <dgm:prSet/>
      <dgm:spPr/>
      <dgm:t>
        <a:bodyPr/>
        <a:lstStyle/>
        <a:p>
          <a:endParaRPr lang="tr-TR"/>
        </a:p>
      </dgm:t>
    </dgm:pt>
    <dgm:pt modelId="{C5B2D740-43B9-C140-9A47-17544B6F623E}">
      <dgm:prSet/>
      <dgm:spPr/>
      <dgm:t>
        <a:bodyPr/>
        <a:lstStyle/>
        <a:p>
          <a:r>
            <a:rPr lang="tr-TR" dirty="0" err="1"/>
            <a:t>Tiroid</a:t>
          </a:r>
          <a:r>
            <a:rPr lang="tr-TR" dirty="0"/>
            <a:t> </a:t>
          </a:r>
          <a:r>
            <a:rPr lang="tr-TR" dirty="0" err="1"/>
            <a:t>disfonksiyonu</a:t>
          </a:r>
          <a:r>
            <a:rPr lang="tr-TR" dirty="0"/>
            <a:t> için risk faktörleri varlığı</a:t>
          </a:r>
        </a:p>
      </dgm:t>
    </dgm:pt>
    <dgm:pt modelId="{468B50BA-AC22-E94E-866C-7153E7115D07}" type="parTrans" cxnId="{8C6D62C4-C1EC-C344-B886-0A20C73D0C4A}">
      <dgm:prSet/>
      <dgm:spPr/>
      <dgm:t>
        <a:bodyPr/>
        <a:lstStyle/>
        <a:p>
          <a:endParaRPr lang="tr-TR"/>
        </a:p>
      </dgm:t>
    </dgm:pt>
    <dgm:pt modelId="{CBB005F6-E0E5-744A-ADB0-FA69B1FE1088}" type="sibTrans" cxnId="{8C6D62C4-C1EC-C344-B886-0A20C73D0C4A}">
      <dgm:prSet/>
      <dgm:spPr/>
      <dgm:t>
        <a:bodyPr/>
        <a:lstStyle/>
        <a:p>
          <a:endParaRPr lang="tr-TR"/>
        </a:p>
      </dgm:t>
    </dgm:pt>
    <dgm:pt modelId="{D7F5EF0F-78F5-C545-BDC3-8C917DB73CF5}">
      <dgm:prSet/>
      <dgm:spPr/>
      <dgm:t>
        <a:bodyPr/>
        <a:lstStyle/>
        <a:p>
          <a:r>
            <a:rPr lang="tr-TR" dirty="0"/>
            <a:t> tedavi önerilir</a:t>
          </a:r>
        </a:p>
      </dgm:t>
    </dgm:pt>
    <dgm:pt modelId="{76169BAA-913B-1D41-AC21-CBCCAF3E3B2D}" type="parTrans" cxnId="{75FF86A3-605C-7C46-9F5F-1B30D820125D}">
      <dgm:prSet/>
      <dgm:spPr/>
      <dgm:t>
        <a:bodyPr/>
        <a:lstStyle/>
        <a:p>
          <a:endParaRPr lang="tr-TR"/>
        </a:p>
      </dgm:t>
    </dgm:pt>
    <dgm:pt modelId="{E304CFC0-8F30-BC49-A81E-C30820D91D19}" type="sibTrans" cxnId="{75FF86A3-605C-7C46-9F5F-1B30D820125D}">
      <dgm:prSet/>
      <dgm:spPr/>
      <dgm:t>
        <a:bodyPr/>
        <a:lstStyle/>
        <a:p>
          <a:endParaRPr lang="tr-TR"/>
        </a:p>
      </dgm:t>
    </dgm:pt>
    <dgm:pt modelId="{B49BFE9D-B94D-A04C-8F2A-BEC65157F279}">
      <dgm:prSet/>
      <dgm:spPr/>
      <dgm:t>
        <a:bodyPr/>
        <a:lstStyle/>
        <a:p>
          <a:r>
            <a:rPr lang="tr-TR" dirty="0"/>
            <a:t>Anti-</a:t>
          </a:r>
          <a:r>
            <a:rPr lang="tr-TR" dirty="0" err="1"/>
            <a:t>tiroid</a:t>
          </a:r>
          <a:r>
            <a:rPr lang="tr-TR" dirty="0"/>
            <a:t> antikorları pozitifliği</a:t>
          </a:r>
        </a:p>
      </dgm:t>
    </dgm:pt>
    <dgm:pt modelId="{B3FF78B7-BF49-8C40-8711-53DE8395A602}" type="parTrans" cxnId="{E9E5243E-3A4A-B149-8E73-06FBA48C9C4F}">
      <dgm:prSet/>
      <dgm:spPr/>
      <dgm:t>
        <a:bodyPr/>
        <a:lstStyle/>
        <a:p>
          <a:endParaRPr lang="tr-TR"/>
        </a:p>
      </dgm:t>
    </dgm:pt>
    <dgm:pt modelId="{A50E8EEF-5072-8749-AA05-01C166F82DD5}" type="sibTrans" cxnId="{E9E5243E-3A4A-B149-8E73-06FBA48C9C4F}">
      <dgm:prSet/>
      <dgm:spPr/>
      <dgm:t>
        <a:bodyPr/>
        <a:lstStyle/>
        <a:p>
          <a:endParaRPr lang="tr-TR"/>
        </a:p>
      </dgm:t>
    </dgm:pt>
    <dgm:pt modelId="{7E0F0C3A-8014-6641-8C5B-F3DB3DFC29AD}" type="pres">
      <dgm:prSet presAssocID="{9C419071-5081-094B-A489-3F6BD3DCBA94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6EF26E5-EAE4-8349-A56B-4E8933786402}" type="pres">
      <dgm:prSet presAssocID="{D7F5EF0F-78F5-C545-BDC3-8C917DB73CF5}" presName="centerShape" presStyleLbl="node0" presStyleIdx="0" presStyleCnt="1"/>
      <dgm:spPr/>
    </dgm:pt>
    <dgm:pt modelId="{BD480C55-C0C7-9B40-8F8F-67A5371552DD}" type="pres">
      <dgm:prSet presAssocID="{8FCBD2CC-A865-8F49-8A40-024685516E55}" presName="parTrans" presStyleLbl="bgSibTrans2D1" presStyleIdx="0" presStyleCnt="3" custLinFactNeighborX="8358" custLinFactNeighborY="14861"/>
      <dgm:spPr/>
    </dgm:pt>
    <dgm:pt modelId="{F53C955B-B913-5348-B7CB-FF8A65464ED2}" type="pres">
      <dgm:prSet presAssocID="{329FBA58-9D8C-314E-8731-A4B76460C211}" presName="node" presStyleLbl="node1" presStyleIdx="0" presStyleCnt="3" custScaleX="163248" custRadScaleRad="151516" custRadScaleInc="-22357">
        <dgm:presLayoutVars>
          <dgm:bulletEnabled val="1"/>
        </dgm:presLayoutVars>
      </dgm:prSet>
      <dgm:spPr/>
    </dgm:pt>
    <dgm:pt modelId="{17AFF83B-ED9E-E74D-92B4-0C418F838BC3}" type="pres">
      <dgm:prSet presAssocID="{B3FF78B7-BF49-8C40-8711-53DE8395A602}" presName="parTrans" presStyleLbl="bgSibTrans2D1" presStyleIdx="1" presStyleCnt="3"/>
      <dgm:spPr/>
    </dgm:pt>
    <dgm:pt modelId="{A36703B7-C459-7A46-AECC-342D703CC86C}" type="pres">
      <dgm:prSet presAssocID="{B49BFE9D-B94D-A04C-8F2A-BEC65157F279}" presName="node" presStyleLbl="node1" presStyleIdx="1" presStyleCnt="3" custScaleX="189064" custRadScaleRad="100762" custRadScaleInc="-8049">
        <dgm:presLayoutVars>
          <dgm:bulletEnabled val="1"/>
        </dgm:presLayoutVars>
      </dgm:prSet>
      <dgm:spPr/>
    </dgm:pt>
    <dgm:pt modelId="{66BFDC3F-E275-1D45-BDD8-47FCD2DA5984}" type="pres">
      <dgm:prSet presAssocID="{468B50BA-AC22-E94E-866C-7153E7115D07}" presName="parTrans" presStyleLbl="bgSibTrans2D1" presStyleIdx="2" presStyleCnt="3" custAng="14631770" custFlipHor="1" custScaleX="40324" custScaleY="108211" custLinFactNeighborX="-30286" custLinFactNeighborY="81736"/>
      <dgm:spPr/>
    </dgm:pt>
    <dgm:pt modelId="{7B37A57A-7477-EF42-AC09-86937DF7FE27}" type="pres">
      <dgm:prSet presAssocID="{C5B2D740-43B9-C140-9A47-17544B6F623E}" presName="node" presStyleLbl="node1" presStyleIdx="2" presStyleCnt="3" custScaleX="199744" custRadScaleRad="145414" custRadScaleInc="17001">
        <dgm:presLayoutVars>
          <dgm:bulletEnabled val="1"/>
        </dgm:presLayoutVars>
      </dgm:prSet>
      <dgm:spPr/>
    </dgm:pt>
  </dgm:ptLst>
  <dgm:cxnLst>
    <dgm:cxn modelId="{E9E5243E-3A4A-B149-8E73-06FBA48C9C4F}" srcId="{D7F5EF0F-78F5-C545-BDC3-8C917DB73CF5}" destId="{B49BFE9D-B94D-A04C-8F2A-BEC65157F279}" srcOrd="1" destOrd="0" parTransId="{B3FF78B7-BF49-8C40-8711-53DE8395A602}" sibTransId="{A50E8EEF-5072-8749-AA05-01C166F82DD5}"/>
    <dgm:cxn modelId="{7B2D4B50-FC1C-E544-A8C7-F663E340E547}" type="presOf" srcId="{C5B2D740-43B9-C140-9A47-17544B6F623E}" destId="{7B37A57A-7477-EF42-AC09-86937DF7FE27}" srcOrd="0" destOrd="0" presId="urn:microsoft.com/office/officeart/2005/8/layout/radial4"/>
    <dgm:cxn modelId="{0BBDE356-F016-BF4E-9834-2B2EA013ED12}" srcId="{D7F5EF0F-78F5-C545-BDC3-8C917DB73CF5}" destId="{329FBA58-9D8C-314E-8731-A4B76460C211}" srcOrd="0" destOrd="0" parTransId="{8FCBD2CC-A865-8F49-8A40-024685516E55}" sibTransId="{7A4956E3-E7D9-3A44-A69C-EBF7B071CACF}"/>
    <dgm:cxn modelId="{16A26D62-E082-3443-B607-A0705F5864EC}" type="presOf" srcId="{329FBA58-9D8C-314E-8731-A4B76460C211}" destId="{F53C955B-B913-5348-B7CB-FF8A65464ED2}" srcOrd="0" destOrd="0" presId="urn:microsoft.com/office/officeart/2005/8/layout/radial4"/>
    <dgm:cxn modelId="{AA1F326E-619B-094B-928E-DDA112DA748D}" type="presOf" srcId="{8FCBD2CC-A865-8F49-8A40-024685516E55}" destId="{BD480C55-C0C7-9B40-8F8F-67A5371552DD}" srcOrd="0" destOrd="0" presId="urn:microsoft.com/office/officeart/2005/8/layout/radial4"/>
    <dgm:cxn modelId="{8CFBB676-9BCB-5149-9AC6-4FAD0E5638E4}" type="presOf" srcId="{B49BFE9D-B94D-A04C-8F2A-BEC65157F279}" destId="{A36703B7-C459-7A46-AECC-342D703CC86C}" srcOrd="0" destOrd="0" presId="urn:microsoft.com/office/officeart/2005/8/layout/radial4"/>
    <dgm:cxn modelId="{75FF86A3-605C-7C46-9F5F-1B30D820125D}" srcId="{9C419071-5081-094B-A489-3F6BD3DCBA94}" destId="{D7F5EF0F-78F5-C545-BDC3-8C917DB73CF5}" srcOrd="0" destOrd="0" parTransId="{76169BAA-913B-1D41-AC21-CBCCAF3E3B2D}" sibTransId="{E304CFC0-8F30-BC49-A81E-C30820D91D19}"/>
    <dgm:cxn modelId="{8C6D62C4-C1EC-C344-B886-0A20C73D0C4A}" srcId="{D7F5EF0F-78F5-C545-BDC3-8C917DB73CF5}" destId="{C5B2D740-43B9-C140-9A47-17544B6F623E}" srcOrd="2" destOrd="0" parTransId="{468B50BA-AC22-E94E-866C-7153E7115D07}" sibTransId="{CBB005F6-E0E5-744A-ADB0-FA69B1FE1088}"/>
    <dgm:cxn modelId="{1DDC59D1-E4D1-E847-BD72-632F0A993ADC}" type="presOf" srcId="{9C419071-5081-094B-A489-3F6BD3DCBA94}" destId="{7E0F0C3A-8014-6641-8C5B-F3DB3DFC29AD}" srcOrd="0" destOrd="0" presId="urn:microsoft.com/office/officeart/2005/8/layout/radial4"/>
    <dgm:cxn modelId="{A45A42F3-0776-6E40-A8A1-40192BE253CD}" type="presOf" srcId="{B3FF78B7-BF49-8C40-8711-53DE8395A602}" destId="{17AFF83B-ED9E-E74D-92B4-0C418F838BC3}" srcOrd="0" destOrd="0" presId="urn:microsoft.com/office/officeart/2005/8/layout/radial4"/>
    <dgm:cxn modelId="{EAEBD0FB-DBE7-5841-9E89-4BE8F8A7C565}" type="presOf" srcId="{468B50BA-AC22-E94E-866C-7153E7115D07}" destId="{66BFDC3F-E275-1D45-BDD8-47FCD2DA5984}" srcOrd="0" destOrd="0" presId="urn:microsoft.com/office/officeart/2005/8/layout/radial4"/>
    <dgm:cxn modelId="{7899E0FF-DA37-5342-B689-A88493C33AA0}" type="presOf" srcId="{D7F5EF0F-78F5-C545-BDC3-8C917DB73CF5}" destId="{06EF26E5-EAE4-8349-A56B-4E8933786402}" srcOrd="0" destOrd="0" presId="urn:microsoft.com/office/officeart/2005/8/layout/radial4"/>
    <dgm:cxn modelId="{7B3E5C6B-D24B-EF49-A646-59D72AF358FD}" type="presParOf" srcId="{7E0F0C3A-8014-6641-8C5B-F3DB3DFC29AD}" destId="{06EF26E5-EAE4-8349-A56B-4E8933786402}" srcOrd="0" destOrd="0" presId="urn:microsoft.com/office/officeart/2005/8/layout/radial4"/>
    <dgm:cxn modelId="{20162BC1-311A-DC44-AE64-A9902A4FB4FD}" type="presParOf" srcId="{7E0F0C3A-8014-6641-8C5B-F3DB3DFC29AD}" destId="{BD480C55-C0C7-9B40-8F8F-67A5371552DD}" srcOrd="1" destOrd="0" presId="urn:microsoft.com/office/officeart/2005/8/layout/radial4"/>
    <dgm:cxn modelId="{7D9B24AB-53F4-1342-9D1B-AE0A9D36CEFA}" type="presParOf" srcId="{7E0F0C3A-8014-6641-8C5B-F3DB3DFC29AD}" destId="{F53C955B-B913-5348-B7CB-FF8A65464ED2}" srcOrd="2" destOrd="0" presId="urn:microsoft.com/office/officeart/2005/8/layout/radial4"/>
    <dgm:cxn modelId="{61D61DB5-05E3-DC48-9D6C-F8BF9541AD50}" type="presParOf" srcId="{7E0F0C3A-8014-6641-8C5B-F3DB3DFC29AD}" destId="{17AFF83B-ED9E-E74D-92B4-0C418F838BC3}" srcOrd="3" destOrd="0" presId="urn:microsoft.com/office/officeart/2005/8/layout/radial4"/>
    <dgm:cxn modelId="{0258DECE-4F7D-9F48-860C-326147292215}" type="presParOf" srcId="{7E0F0C3A-8014-6641-8C5B-F3DB3DFC29AD}" destId="{A36703B7-C459-7A46-AECC-342D703CC86C}" srcOrd="4" destOrd="0" presId="urn:microsoft.com/office/officeart/2005/8/layout/radial4"/>
    <dgm:cxn modelId="{FCD23ED7-795B-0F49-8CE0-C0BC1D059E09}" type="presParOf" srcId="{7E0F0C3A-8014-6641-8C5B-F3DB3DFC29AD}" destId="{66BFDC3F-E275-1D45-BDD8-47FCD2DA5984}" srcOrd="5" destOrd="0" presId="urn:microsoft.com/office/officeart/2005/8/layout/radial4"/>
    <dgm:cxn modelId="{2443EA88-B7F4-604D-B8A5-FB3490A7E61B}" type="presParOf" srcId="{7E0F0C3A-8014-6641-8C5B-F3DB3DFC29AD}" destId="{7B37A57A-7477-EF42-AC09-86937DF7FE2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673ABBF-B5D1-C945-8736-7DED37E4FA09}" type="doc">
      <dgm:prSet loTypeId="urn:microsoft.com/office/officeart/2005/8/layout/vList2" loCatId="list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tr-TR"/>
        </a:p>
      </dgm:t>
    </dgm:pt>
    <dgm:pt modelId="{F447BAF0-42BC-3742-9683-1F6511578DF4}">
      <dgm:prSet/>
      <dgm:spPr/>
      <dgm:t>
        <a:bodyPr/>
        <a:lstStyle/>
        <a:p>
          <a:r>
            <a:rPr lang="tr-TR" dirty="0" err="1"/>
            <a:t>Levotiroksin</a:t>
          </a:r>
          <a:r>
            <a:rPr lang="tr-TR" dirty="0"/>
            <a:t> ile </a:t>
          </a:r>
          <a:r>
            <a:rPr lang="tr-TR" dirty="0" err="1"/>
            <a:t>hipotiroksinemiyi</a:t>
          </a:r>
          <a:r>
            <a:rPr lang="tr-TR" dirty="0"/>
            <a:t> düzeltmenin çocuk </a:t>
          </a:r>
          <a:r>
            <a:rPr lang="tr-TR" dirty="0" err="1"/>
            <a:t>nöro</a:t>
          </a:r>
          <a:r>
            <a:rPr lang="tr-TR" dirty="0"/>
            <a:t>-entelektüel işlevi üzerinde herhangi bir faydası olduğuna dair yeterli kanıt yoktur. </a:t>
          </a:r>
        </a:p>
      </dgm:t>
    </dgm:pt>
    <dgm:pt modelId="{58D06FFF-8978-9D41-8B88-7918C7E0E9B0}" type="parTrans" cxnId="{714E882C-A98F-254B-BBBF-93540A49E88D}">
      <dgm:prSet/>
      <dgm:spPr/>
      <dgm:t>
        <a:bodyPr/>
        <a:lstStyle/>
        <a:p>
          <a:endParaRPr lang="tr-TR"/>
        </a:p>
      </dgm:t>
    </dgm:pt>
    <dgm:pt modelId="{C21C5CD4-CDC6-0842-A977-D2BFDA4DCC33}" type="sibTrans" cxnId="{714E882C-A98F-254B-BBBF-93540A49E88D}">
      <dgm:prSet/>
      <dgm:spPr/>
      <dgm:t>
        <a:bodyPr/>
        <a:lstStyle/>
        <a:p>
          <a:endParaRPr lang="tr-TR"/>
        </a:p>
      </dgm:t>
    </dgm:pt>
    <dgm:pt modelId="{9A404E57-6B3C-E04E-9A24-A3682127067E}">
      <dgm:prSet/>
      <dgm:spPr/>
      <dgm:t>
        <a:bodyPr/>
        <a:lstStyle/>
        <a:p>
          <a:r>
            <a:rPr lang="tr-TR"/>
            <a:t>Bazı kılavuzlar erken gebelikte tedaviyi dikkate alsa da, gebelik öncesi tedavi önerilmemektedir.</a:t>
          </a:r>
        </a:p>
      </dgm:t>
    </dgm:pt>
    <dgm:pt modelId="{A9E8DFEC-6A6C-EE46-AFD4-F409E99935D4}" type="parTrans" cxnId="{B471886A-780A-7C4D-B919-1A28DCEBFEC0}">
      <dgm:prSet/>
      <dgm:spPr/>
      <dgm:t>
        <a:bodyPr/>
        <a:lstStyle/>
        <a:p>
          <a:endParaRPr lang="tr-TR"/>
        </a:p>
      </dgm:t>
    </dgm:pt>
    <dgm:pt modelId="{A71F4826-EFC4-9141-A4CC-FE93D6988DC1}" type="sibTrans" cxnId="{B471886A-780A-7C4D-B919-1A28DCEBFEC0}">
      <dgm:prSet/>
      <dgm:spPr/>
      <dgm:t>
        <a:bodyPr/>
        <a:lstStyle/>
        <a:p>
          <a:endParaRPr lang="tr-TR"/>
        </a:p>
      </dgm:t>
    </dgm:pt>
    <dgm:pt modelId="{9AD1D71C-31CF-664C-8A98-1B40AA37CB19}" type="pres">
      <dgm:prSet presAssocID="{C673ABBF-B5D1-C945-8736-7DED37E4FA09}" presName="linear" presStyleCnt="0">
        <dgm:presLayoutVars>
          <dgm:animLvl val="lvl"/>
          <dgm:resizeHandles val="exact"/>
        </dgm:presLayoutVars>
      </dgm:prSet>
      <dgm:spPr/>
    </dgm:pt>
    <dgm:pt modelId="{D44A29E9-C257-CC40-8B35-26C14453821F}" type="pres">
      <dgm:prSet presAssocID="{F447BAF0-42BC-3742-9683-1F6511578DF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101C751-7A01-A340-A33A-8F3A7C105EA0}" type="pres">
      <dgm:prSet presAssocID="{C21C5CD4-CDC6-0842-A977-D2BFDA4DCC33}" presName="spacer" presStyleCnt="0"/>
      <dgm:spPr/>
    </dgm:pt>
    <dgm:pt modelId="{102D19E5-97A5-AB46-B8E3-43C605736811}" type="pres">
      <dgm:prSet presAssocID="{9A404E57-6B3C-E04E-9A24-A3682127067E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823CF14-F219-AD42-AB08-8E310634561B}" type="presOf" srcId="{9A404E57-6B3C-E04E-9A24-A3682127067E}" destId="{102D19E5-97A5-AB46-B8E3-43C605736811}" srcOrd="0" destOrd="0" presId="urn:microsoft.com/office/officeart/2005/8/layout/vList2"/>
    <dgm:cxn modelId="{DF4E1D26-F21E-314E-990E-7B710F8CCC82}" type="presOf" srcId="{F447BAF0-42BC-3742-9683-1F6511578DF4}" destId="{D44A29E9-C257-CC40-8B35-26C14453821F}" srcOrd="0" destOrd="0" presId="urn:microsoft.com/office/officeart/2005/8/layout/vList2"/>
    <dgm:cxn modelId="{714E882C-A98F-254B-BBBF-93540A49E88D}" srcId="{C673ABBF-B5D1-C945-8736-7DED37E4FA09}" destId="{F447BAF0-42BC-3742-9683-1F6511578DF4}" srcOrd="0" destOrd="0" parTransId="{58D06FFF-8978-9D41-8B88-7918C7E0E9B0}" sibTransId="{C21C5CD4-CDC6-0842-A977-D2BFDA4DCC33}"/>
    <dgm:cxn modelId="{B471886A-780A-7C4D-B919-1A28DCEBFEC0}" srcId="{C673ABBF-B5D1-C945-8736-7DED37E4FA09}" destId="{9A404E57-6B3C-E04E-9A24-A3682127067E}" srcOrd="1" destOrd="0" parTransId="{A9E8DFEC-6A6C-EE46-AFD4-F409E99935D4}" sibTransId="{A71F4826-EFC4-9141-A4CC-FE93D6988DC1}"/>
    <dgm:cxn modelId="{B6B1F9CB-414F-BD45-AE67-0B565644E648}" type="presOf" srcId="{C673ABBF-B5D1-C945-8736-7DED37E4FA09}" destId="{9AD1D71C-31CF-664C-8A98-1B40AA37CB19}" srcOrd="0" destOrd="0" presId="urn:microsoft.com/office/officeart/2005/8/layout/vList2"/>
    <dgm:cxn modelId="{2C402D81-A965-F742-BFF9-8E36E98D39C2}" type="presParOf" srcId="{9AD1D71C-31CF-664C-8A98-1B40AA37CB19}" destId="{D44A29E9-C257-CC40-8B35-26C14453821F}" srcOrd="0" destOrd="0" presId="urn:microsoft.com/office/officeart/2005/8/layout/vList2"/>
    <dgm:cxn modelId="{EA02EF21-C4F5-5A46-AE29-8372CF9F4216}" type="presParOf" srcId="{9AD1D71C-31CF-664C-8A98-1B40AA37CB19}" destId="{B101C751-7A01-A340-A33A-8F3A7C105EA0}" srcOrd="1" destOrd="0" presId="urn:microsoft.com/office/officeart/2005/8/layout/vList2"/>
    <dgm:cxn modelId="{96F2CA9E-B276-784C-AF59-A8FA5F43F2C3}" type="presParOf" srcId="{9AD1D71C-31CF-664C-8A98-1B40AA37CB19}" destId="{102D19E5-97A5-AB46-B8E3-43C60573681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523AA6-C8EB-DE49-96E3-5BC498AF12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FBB59D2-F680-664F-B0A6-CCC464CAFAA8}">
      <dgm:prSet/>
      <dgm:spPr/>
      <dgm:t>
        <a:bodyPr/>
        <a:lstStyle/>
        <a:p>
          <a:r>
            <a:rPr lang="tr-TR" dirty="0"/>
            <a:t>Kadın sağlığı veya  gebelik sonuçları üzerine potansiyel risk oluşturabilecek </a:t>
          </a:r>
          <a:r>
            <a:rPr lang="tr-TR" i="1" dirty="0"/>
            <a:t>medikal, davranışsal ve sosyal </a:t>
          </a:r>
          <a:r>
            <a:rPr lang="tr-TR" i="1" dirty="0">
              <a:highlight>
                <a:srgbClr val="0000FF"/>
              </a:highlight>
            </a:rPr>
            <a:t>risk faktörlerini </a:t>
          </a:r>
          <a:r>
            <a:rPr lang="tr-TR" b="1" i="1" u="sng" dirty="0">
              <a:highlight>
                <a:srgbClr val="0000FF"/>
              </a:highlight>
            </a:rPr>
            <a:t>gebelik öncesi  </a:t>
          </a:r>
          <a:r>
            <a:rPr lang="tr-TR" i="1" dirty="0">
              <a:highlight>
                <a:srgbClr val="0000FF"/>
              </a:highlight>
            </a:rPr>
            <a:t>saptamak </a:t>
          </a:r>
          <a:r>
            <a:rPr lang="tr-TR" i="1" dirty="0"/>
            <a:t>ve bunları eğitim ve/veya mümkün olan müdahaleler (tetkik, tedavi, konsültasyon) ile yönetmektir. </a:t>
          </a:r>
          <a:r>
            <a:rPr lang="tr-TR" dirty="0">
              <a:solidFill>
                <a:srgbClr val="FFFC00"/>
              </a:solidFill>
            </a:rPr>
            <a:t>(CDC 2006) </a:t>
          </a:r>
        </a:p>
      </dgm:t>
    </dgm:pt>
    <dgm:pt modelId="{CBB2EFC5-A6DD-5D42-9C4C-9D08B0E3294C}" type="parTrans" cxnId="{E886DE52-6AB2-0C47-9E32-BC52D2BE025C}">
      <dgm:prSet/>
      <dgm:spPr/>
      <dgm:t>
        <a:bodyPr/>
        <a:lstStyle/>
        <a:p>
          <a:endParaRPr lang="tr-TR"/>
        </a:p>
      </dgm:t>
    </dgm:pt>
    <dgm:pt modelId="{BA536194-6496-DE43-8997-632D61FDFB85}" type="sibTrans" cxnId="{E886DE52-6AB2-0C47-9E32-BC52D2BE025C}">
      <dgm:prSet/>
      <dgm:spPr/>
      <dgm:t>
        <a:bodyPr/>
        <a:lstStyle/>
        <a:p>
          <a:endParaRPr lang="tr-TR"/>
        </a:p>
      </dgm:t>
    </dgm:pt>
    <dgm:pt modelId="{73CEE362-6B92-DC4F-B726-5E7D2768CA68}">
      <dgm:prSet/>
      <dgm:spPr/>
      <dgm:t>
        <a:bodyPr/>
        <a:lstStyle/>
        <a:p>
          <a:r>
            <a:rPr lang="tr-TR" dirty="0"/>
            <a:t>* </a:t>
          </a:r>
          <a:r>
            <a:rPr lang="tr-TR" b="1" dirty="0">
              <a:solidFill>
                <a:srgbClr val="FFFF00"/>
              </a:solidFill>
            </a:rPr>
            <a:t>Gebelik </a:t>
          </a:r>
          <a:r>
            <a:rPr lang="tr-TR" b="1" dirty="0" err="1">
              <a:solidFill>
                <a:srgbClr val="FFFF00"/>
              </a:solidFill>
            </a:rPr>
            <a:t>öncesi</a:t>
          </a:r>
          <a:r>
            <a:rPr lang="tr-TR" b="1" dirty="0">
              <a:solidFill>
                <a:srgbClr val="FFFF00"/>
              </a:solidFill>
            </a:rPr>
            <a:t> bakım (</a:t>
          </a:r>
          <a:r>
            <a:rPr lang="tr-TR" b="1" dirty="0" err="1">
              <a:solidFill>
                <a:srgbClr val="FFFF00"/>
              </a:solidFill>
            </a:rPr>
            <a:t>Prekonsepsiyonel</a:t>
          </a:r>
          <a:r>
            <a:rPr lang="tr-TR" b="1" dirty="0">
              <a:solidFill>
                <a:srgbClr val="FFFF00"/>
              </a:solidFill>
            </a:rPr>
            <a:t> bakım) </a:t>
          </a:r>
        </a:p>
        <a:p>
          <a:r>
            <a:rPr lang="tr-TR" b="1" dirty="0"/>
            <a:t>* </a:t>
          </a:r>
          <a:r>
            <a:rPr lang="tr-TR" b="1" dirty="0">
              <a:solidFill>
                <a:srgbClr val="FFC000"/>
              </a:solidFill>
            </a:rPr>
            <a:t>Gebelikler arasında bakım (</a:t>
          </a:r>
          <a:r>
            <a:rPr lang="tr-TR" b="1" dirty="0" err="1">
              <a:solidFill>
                <a:srgbClr val="FFC000"/>
              </a:solidFill>
            </a:rPr>
            <a:t>İnterkonsepsiyonel</a:t>
          </a:r>
          <a:r>
            <a:rPr lang="tr-TR" b="1" dirty="0">
              <a:solidFill>
                <a:srgbClr val="FFC000"/>
              </a:solidFill>
            </a:rPr>
            <a:t> bakım)</a:t>
          </a:r>
        </a:p>
        <a:p>
          <a:r>
            <a:rPr lang="tr-TR" b="1" dirty="0">
              <a:solidFill>
                <a:srgbClr val="73FEFF"/>
              </a:solidFill>
            </a:rPr>
            <a:t>* Gebelik </a:t>
          </a:r>
          <a:r>
            <a:rPr lang="tr-TR" b="1" dirty="0" err="1">
              <a:solidFill>
                <a:srgbClr val="73FEFF"/>
              </a:solidFill>
            </a:rPr>
            <a:t>öncesi</a:t>
          </a:r>
          <a:r>
            <a:rPr lang="tr-TR" b="1" dirty="0">
              <a:solidFill>
                <a:srgbClr val="73FEFF"/>
              </a:solidFill>
            </a:rPr>
            <a:t> ve erken gebelikte bakım (</a:t>
          </a:r>
          <a:r>
            <a:rPr lang="tr-TR" b="1" dirty="0" err="1">
              <a:solidFill>
                <a:srgbClr val="73FEFF"/>
              </a:solidFill>
            </a:rPr>
            <a:t>Perikonsepsiyonel</a:t>
          </a:r>
          <a:r>
            <a:rPr lang="tr-TR" b="1" dirty="0">
              <a:solidFill>
                <a:srgbClr val="73FEFF"/>
              </a:solidFill>
            </a:rPr>
            <a:t> bakım)</a:t>
          </a:r>
        </a:p>
      </dgm:t>
    </dgm:pt>
    <dgm:pt modelId="{98481E2A-24B9-F945-818B-501A18A030BD}" type="parTrans" cxnId="{17C2F646-DA6F-7644-9DBD-D828C29F3069}">
      <dgm:prSet/>
      <dgm:spPr/>
      <dgm:t>
        <a:bodyPr/>
        <a:lstStyle/>
        <a:p>
          <a:endParaRPr lang="tr-TR"/>
        </a:p>
      </dgm:t>
    </dgm:pt>
    <dgm:pt modelId="{2A49970D-9007-B04F-AB0E-C4DB010204D3}" type="sibTrans" cxnId="{17C2F646-DA6F-7644-9DBD-D828C29F3069}">
      <dgm:prSet/>
      <dgm:spPr/>
      <dgm:t>
        <a:bodyPr/>
        <a:lstStyle/>
        <a:p>
          <a:endParaRPr lang="tr-TR"/>
        </a:p>
      </dgm:t>
    </dgm:pt>
    <dgm:pt modelId="{BD1F7393-6ABD-EF41-B07B-77CED02E57B4}">
      <dgm:prSet custT="1"/>
      <dgm:spPr/>
      <dgm:t>
        <a:bodyPr/>
        <a:lstStyle/>
        <a:p>
          <a:r>
            <a:rPr lang="tr-TR" sz="2400" b="1" dirty="0">
              <a:solidFill>
                <a:srgbClr val="FF0000"/>
              </a:solidFill>
              <a:highlight>
                <a:srgbClr val="0000FF"/>
              </a:highlight>
            </a:rPr>
            <a:t>Yetişkin kadınlarda her sağlık ziyareti, </a:t>
          </a:r>
          <a:r>
            <a:rPr lang="tr-TR" sz="2400" b="1" dirty="0" err="1">
              <a:solidFill>
                <a:srgbClr val="FF0000"/>
              </a:solidFill>
              <a:highlight>
                <a:srgbClr val="0000FF"/>
              </a:highlight>
            </a:rPr>
            <a:t>prekonsepsiyonel</a:t>
          </a:r>
          <a:r>
            <a:rPr lang="tr-TR" sz="2400" b="1" dirty="0">
              <a:solidFill>
                <a:srgbClr val="FF0000"/>
              </a:solidFill>
              <a:highlight>
                <a:srgbClr val="0000FF"/>
              </a:highlight>
            </a:rPr>
            <a:t> danışmanlık için bir fırsattır !!</a:t>
          </a:r>
          <a:endParaRPr lang="tr-TR" sz="2400" dirty="0">
            <a:solidFill>
              <a:srgbClr val="FF0000"/>
            </a:solidFill>
            <a:highlight>
              <a:srgbClr val="0000FF"/>
            </a:highlight>
          </a:endParaRPr>
        </a:p>
      </dgm:t>
    </dgm:pt>
    <dgm:pt modelId="{9AA4171D-5AF2-914D-8A75-0715EB11048C}" type="parTrans" cxnId="{F010D5D5-0223-B64A-91FF-D0C1E6C1D38B}">
      <dgm:prSet/>
      <dgm:spPr/>
      <dgm:t>
        <a:bodyPr/>
        <a:lstStyle/>
        <a:p>
          <a:endParaRPr lang="tr-TR"/>
        </a:p>
      </dgm:t>
    </dgm:pt>
    <dgm:pt modelId="{2DAEC56D-1F40-DA41-90D7-FF9D17BB4157}" type="sibTrans" cxnId="{F010D5D5-0223-B64A-91FF-D0C1E6C1D38B}">
      <dgm:prSet/>
      <dgm:spPr/>
      <dgm:t>
        <a:bodyPr/>
        <a:lstStyle/>
        <a:p>
          <a:endParaRPr lang="tr-TR"/>
        </a:p>
      </dgm:t>
    </dgm:pt>
    <dgm:pt modelId="{94825B52-41C3-CD4A-8293-E3A89000B734}" type="pres">
      <dgm:prSet presAssocID="{A7523AA6-C8EB-DE49-96E3-5BC498AF1222}" presName="linear" presStyleCnt="0">
        <dgm:presLayoutVars>
          <dgm:animLvl val="lvl"/>
          <dgm:resizeHandles val="exact"/>
        </dgm:presLayoutVars>
      </dgm:prSet>
      <dgm:spPr/>
    </dgm:pt>
    <dgm:pt modelId="{0E9C2063-5D0A-2444-80BD-8EE254A0DC46}" type="pres">
      <dgm:prSet presAssocID="{BFBB59D2-F680-664F-B0A6-CCC464CAFAA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4EB7EEC-61C5-B849-ADD9-306A847D426E}" type="pres">
      <dgm:prSet presAssocID="{BA536194-6496-DE43-8997-632D61FDFB85}" presName="spacer" presStyleCnt="0"/>
      <dgm:spPr/>
    </dgm:pt>
    <dgm:pt modelId="{6757880D-03D7-A34E-8406-4CD4F51D6C94}" type="pres">
      <dgm:prSet presAssocID="{73CEE362-6B92-DC4F-B726-5E7D2768CA6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4EC6767-DF7A-8047-898E-92ED6F6C768E}" type="pres">
      <dgm:prSet presAssocID="{2A49970D-9007-B04F-AB0E-C4DB010204D3}" presName="spacer" presStyleCnt="0"/>
      <dgm:spPr/>
    </dgm:pt>
    <dgm:pt modelId="{8FCB8B61-EE09-4245-8E06-A9641786A970}" type="pres">
      <dgm:prSet presAssocID="{BD1F7393-6ABD-EF41-B07B-77CED02E57B4}" presName="parentText" presStyleLbl="node1" presStyleIdx="2" presStyleCnt="3" custScaleY="54402">
        <dgm:presLayoutVars>
          <dgm:chMax val="0"/>
          <dgm:bulletEnabled val="1"/>
        </dgm:presLayoutVars>
      </dgm:prSet>
      <dgm:spPr/>
    </dgm:pt>
  </dgm:ptLst>
  <dgm:cxnLst>
    <dgm:cxn modelId="{232BAD16-98F8-BA42-B6FA-2B2CB01688CB}" type="presOf" srcId="{BD1F7393-6ABD-EF41-B07B-77CED02E57B4}" destId="{8FCB8B61-EE09-4245-8E06-A9641786A970}" srcOrd="0" destOrd="0" presId="urn:microsoft.com/office/officeart/2005/8/layout/vList2"/>
    <dgm:cxn modelId="{17C2F646-DA6F-7644-9DBD-D828C29F3069}" srcId="{A7523AA6-C8EB-DE49-96E3-5BC498AF1222}" destId="{73CEE362-6B92-DC4F-B726-5E7D2768CA68}" srcOrd="1" destOrd="0" parTransId="{98481E2A-24B9-F945-818B-501A18A030BD}" sibTransId="{2A49970D-9007-B04F-AB0E-C4DB010204D3}"/>
    <dgm:cxn modelId="{E886DE52-6AB2-0C47-9E32-BC52D2BE025C}" srcId="{A7523AA6-C8EB-DE49-96E3-5BC498AF1222}" destId="{BFBB59D2-F680-664F-B0A6-CCC464CAFAA8}" srcOrd="0" destOrd="0" parTransId="{CBB2EFC5-A6DD-5D42-9C4C-9D08B0E3294C}" sibTransId="{BA536194-6496-DE43-8997-632D61FDFB85}"/>
    <dgm:cxn modelId="{9C7A776B-8E38-C740-BAC1-6271B3D0EE1A}" type="presOf" srcId="{BFBB59D2-F680-664F-B0A6-CCC464CAFAA8}" destId="{0E9C2063-5D0A-2444-80BD-8EE254A0DC46}" srcOrd="0" destOrd="0" presId="urn:microsoft.com/office/officeart/2005/8/layout/vList2"/>
    <dgm:cxn modelId="{9DA06D89-4816-4C4F-AC0C-B4A36F207A84}" type="presOf" srcId="{A7523AA6-C8EB-DE49-96E3-5BC498AF1222}" destId="{94825B52-41C3-CD4A-8293-E3A89000B734}" srcOrd="0" destOrd="0" presId="urn:microsoft.com/office/officeart/2005/8/layout/vList2"/>
    <dgm:cxn modelId="{F38B5EC7-D8F9-4344-8D7C-49DBFCBCBE9B}" type="presOf" srcId="{73CEE362-6B92-DC4F-B726-5E7D2768CA68}" destId="{6757880D-03D7-A34E-8406-4CD4F51D6C94}" srcOrd="0" destOrd="0" presId="urn:microsoft.com/office/officeart/2005/8/layout/vList2"/>
    <dgm:cxn modelId="{F010D5D5-0223-B64A-91FF-D0C1E6C1D38B}" srcId="{A7523AA6-C8EB-DE49-96E3-5BC498AF1222}" destId="{BD1F7393-6ABD-EF41-B07B-77CED02E57B4}" srcOrd="2" destOrd="0" parTransId="{9AA4171D-5AF2-914D-8A75-0715EB11048C}" sibTransId="{2DAEC56D-1F40-DA41-90D7-FF9D17BB4157}"/>
    <dgm:cxn modelId="{8AC2535F-3EFB-0C49-B39A-1043331CBF59}" type="presParOf" srcId="{94825B52-41C3-CD4A-8293-E3A89000B734}" destId="{0E9C2063-5D0A-2444-80BD-8EE254A0DC46}" srcOrd="0" destOrd="0" presId="urn:microsoft.com/office/officeart/2005/8/layout/vList2"/>
    <dgm:cxn modelId="{42E1E951-1BDE-2F45-B1AE-63961F8A73A2}" type="presParOf" srcId="{94825B52-41C3-CD4A-8293-E3A89000B734}" destId="{04EB7EEC-61C5-B849-ADD9-306A847D426E}" srcOrd="1" destOrd="0" presId="urn:microsoft.com/office/officeart/2005/8/layout/vList2"/>
    <dgm:cxn modelId="{E0591C85-91B1-7044-A8E3-5419B3BF4278}" type="presParOf" srcId="{94825B52-41C3-CD4A-8293-E3A89000B734}" destId="{6757880D-03D7-A34E-8406-4CD4F51D6C94}" srcOrd="2" destOrd="0" presId="urn:microsoft.com/office/officeart/2005/8/layout/vList2"/>
    <dgm:cxn modelId="{B121C53C-C082-204B-B2A1-9E75790081CF}" type="presParOf" srcId="{94825B52-41C3-CD4A-8293-E3A89000B734}" destId="{34EC6767-DF7A-8047-898E-92ED6F6C768E}" srcOrd="3" destOrd="0" presId="urn:microsoft.com/office/officeart/2005/8/layout/vList2"/>
    <dgm:cxn modelId="{64C7B894-8D75-8E42-82C4-695A3461DCAB}" type="presParOf" srcId="{94825B52-41C3-CD4A-8293-E3A89000B734}" destId="{8FCB8B61-EE09-4245-8E06-A9641786A97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7908262-AC71-C54E-8AD7-0CA19365ADB5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CD4931A5-AD75-5E4B-992F-8413759D32BD}">
      <dgm:prSet/>
      <dgm:spPr/>
      <dgm:t>
        <a:bodyPr/>
        <a:lstStyle/>
        <a:p>
          <a:r>
            <a:rPr lang="tr-TR" dirty="0"/>
            <a:t>Gebelik öncesi </a:t>
          </a:r>
          <a:r>
            <a:rPr lang="tr-TR" dirty="0" err="1"/>
            <a:t>tiroid</a:t>
          </a:r>
          <a:r>
            <a:rPr lang="tr-TR" dirty="0"/>
            <a:t> </a:t>
          </a:r>
          <a:r>
            <a:rPr lang="tr-TR" dirty="0" err="1"/>
            <a:t>otoimmünitesi</a:t>
          </a:r>
          <a:r>
            <a:rPr lang="tr-TR" dirty="0"/>
            <a:t> olan </a:t>
          </a:r>
          <a:r>
            <a:rPr lang="tr-TR" dirty="0" err="1"/>
            <a:t>ötiroid</a:t>
          </a:r>
          <a:r>
            <a:rPr lang="tr-TR" dirty="0"/>
            <a:t> kadınlar için rutin </a:t>
          </a:r>
          <a:r>
            <a:rPr lang="tr-TR" dirty="0" err="1"/>
            <a:t>levotiroksin</a:t>
          </a:r>
          <a:r>
            <a:rPr lang="tr-TR" dirty="0"/>
            <a:t> tedavisini destekleyecek güçlü bir kanıt bulunmamaktadır. </a:t>
          </a:r>
        </a:p>
      </dgm:t>
    </dgm:pt>
    <dgm:pt modelId="{55F711E9-8196-D844-A9F7-781BE8E19958}" type="parTrans" cxnId="{3601DC58-8C5A-DF49-851C-D9FB251FB735}">
      <dgm:prSet/>
      <dgm:spPr/>
      <dgm:t>
        <a:bodyPr/>
        <a:lstStyle/>
        <a:p>
          <a:endParaRPr lang="tr-TR"/>
        </a:p>
      </dgm:t>
    </dgm:pt>
    <dgm:pt modelId="{EB7687B4-1773-D949-B863-559D73C0944E}" type="sibTrans" cxnId="{3601DC58-8C5A-DF49-851C-D9FB251FB735}">
      <dgm:prSet/>
      <dgm:spPr/>
      <dgm:t>
        <a:bodyPr/>
        <a:lstStyle/>
        <a:p>
          <a:endParaRPr lang="tr-TR"/>
        </a:p>
      </dgm:t>
    </dgm:pt>
    <dgm:pt modelId="{93D1D8AF-3468-FB44-B472-0B2E1836DD23}" type="pres">
      <dgm:prSet presAssocID="{17908262-AC71-C54E-8AD7-0CA19365ADB5}" presName="linear" presStyleCnt="0">
        <dgm:presLayoutVars>
          <dgm:animLvl val="lvl"/>
          <dgm:resizeHandles val="exact"/>
        </dgm:presLayoutVars>
      </dgm:prSet>
      <dgm:spPr/>
    </dgm:pt>
    <dgm:pt modelId="{06FF27D7-44CD-D24F-9305-497C9D52C75B}" type="pres">
      <dgm:prSet presAssocID="{CD4931A5-AD75-5E4B-992F-8413759D32BD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760B818-6545-4146-AF50-3F33BEAB98CA}" type="presOf" srcId="{17908262-AC71-C54E-8AD7-0CA19365ADB5}" destId="{93D1D8AF-3468-FB44-B472-0B2E1836DD23}" srcOrd="0" destOrd="0" presId="urn:microsoft.com/office/officeart/2005/8/layout/vList2"/>
    <dgm:cxn modelId="{3601DC58-8C5A-DF49-851C-D9FB251FB735}" srcId="{17908262-AC71-C54E-8AD7-0CA19365ADB5}" destId="{CD4931A5-AD75-5E4B-992F-8413759D32BD}" srcOrd="0" destOrd="0" parTransId="{55F711E9-8196-D844-A9F7-781BE8E19958}" sibTransId="{EB7687B4-1773-D949-B863-559D73C0944E}"/>
    <dgm:cxn modelId="{327CD2D6-D5A3-DE41-B4AB-E1DB2DED99AC}" type="presOf" srcId="{CD4931A5-AD75-5E4B-992F-8413759D32BD}" destId="{06FF27D7-44CD-D24F-9305-497C9D52C75B}" srcOrd="0" destOrd="0" presId="urn:microsoft.com/office/officeart/2005/8/layout/vList2"/>
    <dgm:cxn modelId="{F07B79F5-D91A-4B44-B1AB-9CB2ED324C35}" type="presParOf" srcId="{93D1D8AF-3468-FB44-B472-0B2E1836DD23}" destId="{06FF27D7-44CD-D24F-9305-497C9D52C75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DC996CA-62EF-AB47-ABBA-BACFC2DACE50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FE0D66BB-8CAB-074B-B74F-B28B1A56E460}">
      <dgm:prSet/>
      <dgm:spPr/>
      <dgm:t>
        <a:bodyPr/>
        <a:lstStyle/>
        <a:p>
          <a:r>
            <a:rPr lang="tr-TR" b="1"/>
            <a:t>I- GENEL BİLGİLER</a:t>
          </a:r>
          <a:endParaRPr lang="tr-TR"/>
        </a:p>
      </dgm:t>
    </dgm:pt>
    <dgm:pt modelId="{0F75319E-ADBE-854A-85CC-EDB3EDCA3317}" type="parTrans" cxnId="{D9689F11-7785-0D48-BC87-E98D4F5EA5E4}">
      <dgm:prSet/>
      <dgm:spPr/>
      <dgm:t>
        <a:bodyPr/>
        <a:lstStyle/>
        <a:p>
          <a:endParaRPr lang="tr-TR"/>
        </a:p>
      </dgm:t>
    </dgm:pt>
    <dgm:pt modelId="{4D19DF0E-AF5C-0F42-BA83-E4A71D13A9E0}" type="sibTrans" cxnId="{D9689F11-7785-0D48-BC87-E98D4F5EA5E4}">
      <dgm:prSet/>
      <dgm:spPr/>
      <dgm:t>
        <a:bodyPr/>
        <a:lstStyle/>
        <a:p>
          <a:endParaRPr lang="tr-TR"/>
        </a:p>
      </dgm:t>
    </dgm:pt>
    <dgm:pt modelId="{965064A9-19F6-6A43-B9C6-83837175339B}">
      <dgm:prSet/>
      <dgm:spPr/>
      <dgm:t>
        <a:bodyPr/>
        <a:lstStyle/>
        <a:p>
          <a:r>
            <a:rPr lang="tr-TR"/>
            <a:t>Gebelik Öncesi Danışmanlık-Bakım Nedir ? </a:t>
          </a:r>
        </a:p>
      </dgm:t>
    </dgm:pt>
    <dgm:pt modelId="{A85AB37A-441F-E64E-9C67-15EFD8087A87}" type="parTrans" cxnId="{273D97D4-9438-0A40-9E09-7E7C925B4331}">
      <dgm:prSet/>
      <dgm:spPr/>
      <dgm:t>
        <a:bodyPr/>
        <a:lstStyle/>
        <a:p>
          <a:endParaRPr lang="tr-TR"/>
        </a:p>
      </dgm:t>
    </dgm:pt>
    <dgm:pt modelId="{AF790453-F1AF-2B4A-B60C-3CA821234759}" type="sibTrans" cxnId="{273D97D4-9438-0A40-9E09-7E7C925B4331}">
      <dgm:prSet/>
      <dgm:spPr/>
      <dgm:t>
        <a:bodyPr/>
        <a:lstStyle/>
        <a:p>
          <a:endParaRPr lang="tr-TR"/>
        </a:p>
      </dgm:t>
    </dgm:pt>
    <dgm:pt modelId="{AE3EE50F-DA8C-3E49-BE23-2ACA980CD4A2}">
      <dgm:prSet/>
      <dgm:spPr/>
      <dgm:t>
        <a:bodyPr/>
        <a:lstStyle/>
        <a:p>
          <a:r>
            <a:rPr lang="tr-TR"/>
            <a:t>Gebelik Öncesi Danışmanlık-Bakım Neleri İçerir?</a:t>
          </a:r>
        </a:p>
      </dgm:t>
    </dgm:pt>
    <dgm:pt modelId="{5E1B8436-E345-454C-A320-60C096EB3F14}" type="parTrans" cxnId="{73F546D7-41F7-E848-A0C2-1AD96EBDFA86}">
      <dgm:prSet/>
      <dgm:spPr/>
      <dgm:t>
        <a:bodyPr/>
        <a:lstStyle/>
        <a:p>
          <a:endParaRPr lang="tr-TR"/>
        </a:p>
      </dgm:t>
    </dgm:pt>
    <dgm:pt modelId="{B90455B7-4D96-D64D-B05C-0E8C0F00F6A6}" type="sibTrans" cxnId="{73F546D7-41F7-E848-A0C2-1AD96EBDFA86}">
      <dgm:prSet/>
      <dgm:spPr/>
      <dgm:t>
        <a:bodyPr/>
        <a:lstStyle/>
        <a:p>
          <a:endParaRPr lang="tr-TR"/>
        </a:p>
      </dgm:t>
    </dgm:pt>
    <dgm:pt modelId="{667C18CC-CAF5-BF4E-A4CA-668D06F638D4}">
      <dgm:prSet/>
      <dgm:spPr/>
      <dgm:t>
        <a:bodyPr/>
        <a:lstStyle/>
        <a:p>
          <a:r>
            <a:rPr lang="tr-TR" b="1"/>
            <a:t>II- KRONİK HASTALIĞI OLANLARDA GEBELİK ÖNCESİ DANIŞMANLIK-BAKIM</a:t>
          </a:r>
          <a:endParaRPr lang="tr-TR"/>
        </a:p>
      </dgm:t>
    </dgm:pt>
    <dgm:pt modelId="{DA053C9C-BC90-614F-B46E-FD67F8AA41ED}" type="parTrans" cxnId="{B22DCDF8-42CC-A04B-81BF-A37CB2E408D4}">
      <dgm:prSet/>
      <dgm:spPr/>
      <dgm:t>
        <a:bodyPr/>
        <a:lstStyle/>
        <a:p>
          <a:endParaRPr lang="tr-TR"/>
        </a:p>
      </dgm:t>
    </dgm:pt>
    <dgm:pt modelId="{CFA541D7-95A4-544D-87CB-D4129543DB08}" type="sibTrans" cxnId="{B22DCDF8-42CC-A04B-81BF-A37CB2E408D4}">
      <dgm:prSet/>
      <dgm:spPr/>
      <dgm:t>
        <a:bodyPr/>
        <a:lstStyle/>
        <a:p>
          <a:endParaRPr lang="tr-TR"/>
        </a:p>
      </dgm:t>
    </dgm:pt>
    <dgm:pt modelId="{E1B6A8E1-16D1-AD44-AC34-450E7F1A0558}">
      <dgm:prSet/>
      <dgm:spPr/>
      <dgm:t>
        <a:bodyPr/>
        <a:lstStyle/>
        <a:p>
          <a:r>
            <a:rPr lang="tr-TR"/>
            <a:t>Diyabetes Mellitus</a:t>
          </a:r>
        </a:p>
      </dgm:t>
    </dgm:pt>
    <dgm:pt modelId="{44588DF4-D024-1E45-97BF-17B6CA7CD3D2}" type="parTrans" cxnId="{E0B7743E-5CBB-C943-9BCE-3C1E66A3A10C}">
      <dgm:prSet/>
      <dgm:spPr/>
      <dgm:t>
        <a:bodyPr/>
        <a:lstStyle/>
        <a:p>
          <a:endParaRPr lang="tr-TR"/>
        </a:p>
      </dgm:t>
    </dgm:pt>
    <dgm:pt modelId="{B0A9AAC3-CC6E-464D-8995-1B768F65905D}" type="sibTrans" cxnId="{E0B7743E-5CBB-C943-9BCE-3C1E66A3A10C}">
      <dgm:prSet/>
      <dgm:spPr/>
      <dgm:t>
        <a:bodyPr/>
        <a:lstStyle/>
        <a:p>
          <a:endParaRPr lang="tr-TR"/>
        </a:p>
      </dgm:t>
    </dgm:pt>
    <dgm:pt modelId="{B89FF26D-A46B-7841-8958-7142438045E4}">
      <dgm:prSet/>
      <dgm:spPr/>
      <dgm:t>
        <a:bodyPr/>
        <a:lstStyle/>
        <a:p>
          <a:r>
            <a:rPr lang="tr-TR"/>
            <a:t>Tiroid Bozuklukları</a:t>
          </a:r>
        </a:p>
      </dgm:t>
    </dgm:pt>
    <dgm:pt modelId="{44498B95-DC9C-2E4E-97D6-875143179B66}" type="parTrans" cxnId="{65ED04A3-F201-5242-B010-FF973BD4581A}">
      <dgm:prSet/>
      <dgm:spPr/>
      <dgm:t>
        <a:bodyPr/>
        <a:lstStyle/>
        <a:p>
          <a:endParaRPr lang="tr-TR"/>
        </a:p>
      </dgm:t>
    </dgm:pt>
    <dgm:pt modelId="{44D6E182-A30A-554B-B9D9-4D9F3E3D7733}" type="sibTrans" cxnId="{65ED04A3-F201-5242-B010-FF973BD4581A}">
      <dgm:prSet/>
      <dgm:spPr/>
      <dgm:t>
        <a:bodyPr/>
        <a:lstStyle/>
        <a:p>
          <a:endParaRPr lang="tr-TR"/>
        </a:p>
      </dgm:t>
    </dgm:pt>
    <dgm:pt modelId="{3622E887-9261-024A-89BC-30DC41DA866E}">
      <dgm:prSet/>
      <dgm:spPr/>
      <dgm:t>
        <a:bodyPr/>
        <a:lstStyle/>
        <a:p>
          <a:r>
            <a:rPr lang="tr-TR" b="1" dirty="0">
              <a:solidFill>
                <a:srgbClr val="FF0000"/>
              </a:solidFill>
            </a:rPr>
            <a:t>Sistemik </a:t>
          </a:r>
          <a:r>
            <a:rPr lang="tr-TR" b="1" dirty="0" err="1">
              <a:solidFill>
                <a:srgbClr val="FF0000"/>
              </a:solidFill>
            </a:rPr>
            <a:t>Lupus</a:t>
          </a:r>
          <a:r>
            <a:rPr lang="tr-TR" b="1" dirty="0">
              <a:solidFill>
                <a:srgbClr val="FF0000"/>
              </a:solidFill>
            </a:rPr>
            <a:t> </a:t>
          </a:r>
          <a:r>
            <a:rPr lang="tr-TR" b="1" dirty="0" err="1">
              <a:solidFill>
                <a:srgbClr val="FF0000"/>
              </a:solidFill>
            </a:rPr>
            <a:t>Eritematozis</a:t>
          </a:r>
          <a:r>
            <a:rPr lang="tr-TR" b="1" dirty="0">
              <a:solidFill>
                <a:srgbClr val="FF0000"/>
              </a:solidFill>
            </a:rPr>
            <a:t> (SLE)</a:t>
          </a:r>
          <a:endParaRPr lang="tr-TR" dirty="0">
            <a:solidFill>
              <a:srgbClr val="FF0000"/>
            </a:solidFill>
          </a:endParaRPr>
        </a:p>
      </dgm:t>
    </dgm:pt>
    <dgm:pt modelId="{D97AB3B4-23A1-654D-BB60-F532058DFD38}" type="parTrans" cxnId="{F79C9F84-410C-4149-84C6-CA93AC73BB1C}">
      <dgm:prSet/>
      <dgm:spPr/>
      <dgm:t>
        <a:bodyPr/>
        <a:lstStyle/>
        <a:p>
          <a:endParaRPr lang="tr-TR"/>
        </a:p>
      </dgm:t>
    </dgm:pt>
    <dgm:pt modelId="{4D84A7C0-AC25-6B42-80BC-8C107590C1E8}" type="sibTrans" cxnId="{F79C9F84-410C-4149-84C6-CA93AC73BB1C}">
      <dgm:prSet/>
      <dgm:spPr/>
      <dgm:t>
        <a:bodyPr/>
        <a:lstStyle/>
        <a:p>
          <a:endParaRPr lang="tr-TR"/>
        </a:p>
      </dgm:t>
    </dgm:pt>
    <dgm:pt modelId="{2512CA65-5433-8E4B-A3FC-E5DA26175540}">
      <dgm:prSet/>
      <dgm:spPr/>
      <dgm:t>
        <a:bodyPr/>
        <a:lstStyle/>
        <a:p>
          <a:r>
            <a:rPr lang="tr-TR" dirty="0" err="1"/>
            <a:t>Hemoglobinopatiler</a:t>
          </a:r>
          <a:r>
            <a:rPr lang="tr-TR" dirty="0"/>
            <a:t> ( </a:t>
          </a:r>
          <a:r>
            <a:rPr lang="tr-TR" dirty="0" err="1"/>
            <a:t>Talasemi</a:t>
          </a:r>
          <a:r>
            <a:rPr lang="tr-TR" dirty="0"/>
            <a:t>, Orak Hücreli Anemi)</a:t>
          </a:r>
        </a:p>
      </dgm:t>
    </dgm:pt>
    <dgm:pt modelId="{D04CBBAE-E82B-2A48-A684-BFBD45607178}" type="parTrans" cxnId="{E4E9A838-1370-CF41-AD1F-D2110EE5FA27}">
      <dgm:prSet/>
      <dgm:spPr/>
      <dgm:t>
        <a:bodyPr/>
        <a:lstStyle/>
        <a:p>
          <a:endParaRPr lang="tr-TR"/>
        </a:p>
      </dgm:t>
    </dgm:pt>
    <dgm:pt modelId="{B0E5BE88-A9DA-C44B-91AB-39E214DE758D}" type="sibTrans" cxnId="{E4E9A838-1370-CF41-AD1F-D2110EE5FA27}">
      <dgm:prSet/>
      <dgm:spPr/>
      <dgm:t>
        <a:bodyPr/>
        <a:lstStyle/>
        <a:p>
          <a:endParaRPr lang="tr-TR"/>
        </a:p>
      </dgm:t>
    </dgm:pt>
    <dgm:pt modelId="{8DEF0953-6026-794F-A9C9-B4E751DAFE68}" type="pres">
      <dgm:prSet presAssocID="{9DC996CA-62EF-AB47-ABBA-BACFC2DACE50}" presName="Name0" presStyleCnt="0">
        <dgm:presLayoutVars>
          <dgm:dir/>
          <dgm:animLvl val="lvl"/>
          <dgm:resizeHandles val="exact"/>
        </dgm:presLayoutVars>
      </dgm:prSet>
      <dgm:spPr/>
    </dgm:pt>
    <dgm:pt modelId="{CFE2C9FE-926C-4840-97B2-02A08AEBF120}" type="pres">
      <dgm:prSet presAssocID="{FE0D66BB-8CAB-074B-B74F-B28B1A56E460}" presName="linNode" presStyleCnt="0"/>
      <dgm:spPr/>
    </dgm:pt>
    <dgm:pt modelId="{F53B59B6-18DC-D04F-B17B-3FB177FE571F}" type="pres">
      <dgm:prSet presAssocID="{FE0D66BB-8CAB-074B-B74F-B28B1A56E460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DB500F55-54E4-534F-BED5-D9F8CF8E0B57}" type="pres">
      <dgm:prSet presAssocID="{FE0D66BB-8CAB-074B-B74F-B28B1A56E460}" presName="descendantText" presStyleLbl="alignAccFollowNode1" presStyleIdx="0" presStyleCnt="2">
        <dgm:presLayoutVars>
          <dgm:bulletEnabled val="1"/>
        </dgm:presLayoutVars>
      </dgm:prSet>
      <dgm:spPr/>
    </dgm:pt>
    <dgm:pt modelId="{CA3A0447-D204-EB4C-ACB4-5D6A20640C78}" type="pres">
      <dgm:prSet presAssocID="{4D19DF0E-AF5C-0F42-BA83-E4A71D13A9E0}" presName="sp" presStyleCnt="0"/>
      <dgm:spPr/>
    </dgm:pt>
    <dgm:pt modelId="{ED7AD646-34F3-0542-B5D6-0013FE6A8172}" type="pres">
      <dgm:prSet presAssocID="{667C18CC-CAF5-BF4E-A4CA-668D06F638D4}" presName="linNode" presStyleCnt="0"/>
      <dgm:spPr/>
    </dgm:pt>
    <dgm:pt modelId="{2978AFD9-3D95-FA45-8F29-5CB279ECBAEC}" type="pres">
      <dgm:prSet presAssocID="{667C18CC-CAF5-BF4E-A4CA-668D06F638D4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7404F57B-9F29-B54D-841B-F4E6EF39D951}" type="pres">
      <dgm:prSet presAssocID="{667C18CC-CAF5-BF4E-A4CA-668D06F638D4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D9689F11-7785-0D48-BC87-E98D4F5EA5E4}" srcId="{9DC996CA-62EF-AB47-ABBA-BACFC2DACE50}" destId="{FE0D66BB-8CAB-074B-B74F-B28B1A56E460}" srcOrd="0" destOrd="0" parTransId="{0F75319E-ADBE-854A-85CC-EDB3EDCA3317}" sibTransId="{4D19DF0E-AF5C-0F42-BA83-E4A71D13A9E0}"/>
    <dgm:cxn modelId="{F11D902A-26CC-F941-BE22-3451499A0758}" type="presOf" srcId="{AE3EE50F-DA8C-3E49-BE23-2ACA980CD4A2}" destId="{DB500F55-54E4-534F-BED5-D9F8CF8E0B57}" srcOrd="0" destOrd="1" presId="urn:microsoft.com/office/officeart/2005/8/layout/vList5"/>
    <dgm:cxn modelId="{A0505D35-B4AC-3740-BAD9-CB5D82021741}" type="presOf" srcId="{E1B6A8E1-16D1-AD44-AC34-450E7F1A0558}" destId="{7404F57B-9F29-B54D-841B-F4E6EF39D951}" srcOrd="0" destOrd="0" presId="urn:microsoft.com/office/officeart/2005/8/layout/vList5"/>
    <dgm:cxn modelId="{A628F135-5B0B-3E46-B27D-1D71CE24B4C7}" type="presOf" srcId="{965064A9-19F6-6A43-B9C6-83837175339B}" destId="{DB500F55-54E4-534F-BED5-D9F8CF8E0B57}" srcOrd="0" destOrd="0" presId="urn:microsoft.com/office/officeart/2005/8/layout/vList5"/>
    <dgm:cxn modelId="{E4E9A838-1370-CF41-AD1F-D2110EE5FA27}" srcId="{667C18CC-CAF5-BF4E-A4CA-668D06F638D4}" destId="{2512CA65-5433-8E4B-A3FC-E5DA26175540}" srcOrd="3" destOrd="0" parTransId="{D04CBBAE-E82B-2A48-A684-BFBD45607178}" sibTransId="{B0E5BE88-A9DA-C44B-91AB-39E214DE758D}"/>
    <dgm:cxn modelId="{E0B7743E-5CBB-C943-9BCE-3C1E66A3A10C}" srcId="{667C18CC-CAF5-BF4E-A4CA-668D06F638D4}" destId="{E1B6A8E1-16D1-AD44-AC34-450E7F1A0558}" srcOrd="0" destOrd="0" parTransId="{44588DF4-D024-1E45-97BF-17B6CA7CD3D2}" sibTransId="{B0A9AAC3-CC6E-464D-8995-1B768F65905D}"/>
    <dgm:cxn modelId="{63330040-7EDD-4545-AF71-E10FAA57B0F1}" type="presOf" srcId="{667C18CC-CAF5-BF4E-A4CA-668D06F638D4}" destId="{2978AFD9-3D95-FA45-8F29-5CB279ECBAEC}" srcOrd="0" destOrd="0" presId="urn:microsoft.com/office/officeart/2005/8/layout/vList5"/>
    <dgm:cxn modelId="{38406D6D-99B4-7342-8590-84CD30D4176A}" type="presOf" srcId="{9DC996CA-62EF-AB47-ABBA-BACFC2DACE50}" destId="{8DEF0953-6026-794F-A9C9-B4E751DAFE68}" srcOrd="0" destOrd="0" presId="urn:microsoft.com/office/officeart/2005/8/layout/vList5"/>
    <dgm:cxn modelId="{9FB0F57A-0681-444B-B0AC-72DCBDA41425}" type="presOf" srcId="{3622E887-9261-024A-89BC-30DC41DA866E}" destId="{7404F57B-9F29-B54D-841B-F4E6EF39D951}" srcOrd="0" destOrd="2" presId="urn:microsoft.com/office/officeart/2005/8/layout/vList5"/>
    <dgm:cxn modelId="{F79C9F84-410C-4149-84C6-CA93AC73BB1C}" srcId="{667C18CC-CAF5-BF4E-A4CA-668D06F638D4}" destId="{3622E887-9261-024A-89BC-30DC41DA866E}" srcOrd="2" destOrd="0" parTransId="{D97AB3B4-23A1-654D-BB60-F532058DFD38}" sibTransId="{4D84A7C0-AC25-6B42-80BC-8C107590C1E8}"/>
    <dgm:cxn modelId="{65ED04A3-F201-5242-B010-FF973BD4581A}" srcId="{667C18CC-CAF5-BF4E-A4CA-668D06F638D4}" destId="{B89FF26D-A46B-7841-8958-7142438045E4}" srcOrd="1" destOrd="0" parTransId="{44498B95-DC9C-2E4E-97D6-875143179B66}" sibTransId="{44D6E182-A30A-554B-B9D9-4D9F3E3D7733}"/>
    <dgm:cxn modelId="{95A0E4BD-2850-C44E-B989-799F8A91645F}" type="presOf" srcId="{2512CA65-5433-8E4B-A3FC-E5DA26175540}" destId="{7404F57B-9F29-B54D-841B-F4E6EF39D951}" srcOrd="0" destOrd="3" presId="urn:microsoft.com/office/officeart/2005/8/layout/vList5"/>
    <dgm:cxn modelId="{5803AACF-87C6-5A46-B9DD-BB720BBCFCE5}" type="presOf" srcId="{FE0D66BB-8CAB-074B-B74F-B28B1A56E460}" destId="{F53B59B6-18DC-D04F-B17B-3FB177FE571F}" srcOrd="0" destOrd="0" presId="urn:microsoft.com/office/officeart/2005/8/layout/vList5"/>
    <dgm:cxn modelId="{273D97D4-9438-0A40-9E09-7E7C925B4331}" srcId="{FE0D66BB-8CAB-074B-B74F-B28B1A56E460}" destId="{965064A9-19F6-6A43-B9C6-83837175339B}" srcOrd="0" destOrd="0" parTransId="{A85AB37A-441F-E64E-9C67-15EFD8087A87}" sibTransId="{AF790453-F1AF-2B4A-B60C-3CA821234759}"/>
    <dgm:cxn modelId="{73F546D7-41F7-E848-A0C2-1AD96EBDFA86}" srcId="{FE0D66BB-8CAB-074B-B74F-B28B1A56E460}" destId="{AE3EE50F-DA8C-3E49-BE23-2ACA980CD4A2}" srcOrd="1" destOrd="0" parTransId="{5E1B8436-E345-454C-A320-60C096EB3F14}" sibTransId="{B90455B7-4D96-D64D-B05C-0E8C0F00F6A6}"/>
    <dgm:cxn modelId="{8637EFDD-A118-714F-AE35-8F3381B16023}" type="presOf" srcId="{B89FF26D-A46B-7841-8958-7142438045E4}" destId="{7404F57B-9F29-B54D-841B-F4E6EF39D951}" srcOrd="0" destOrd="1" presId="urn:microsoft.com/office/officeart/2005/8/layout/vList5"/>
    <dgm:cxn modelId="{B22DCDF8-42CC-A04B-81BF-A37CB2E408D4}" srcId="{9DC996CA-62EF-AB47-ABBA-BACFC2DACE50}" destId="{667C18CC-CAF5-BF4E-A4CA-668D06F638D4}" srcOrd="1" destOrd="0" parTransId="{DA053C9C-BC90-614F-B46E-FD67F8AA41ED}" sibTransId="{CFA541D7-95A4-544D-87CB-D4129543DB08}"/>
    <dgm:cxn modelId="{6700E191-D742-7842-B6D2-5FF52A6D8680}" type="presParOf" srcId="{8DEF0953-6026-794F-A9C9-B4E751DAFE68}" destId="{CFE2C9FE-926C-4840-97B2-02A08AEBF120}" srcOrd="0" destOrd="0" presId="urn:microsoft.com/office/officeart/2005/8/layout/vList5"/>
    <dgm:cxn modelId="{9215FF86-6559-A545-A6E0-EBC9E8609FF9}" type="presParOf" srcId="{CFE2C9FE-926C-4840-97B2-02A08AEBF120}" destId="{F53B59B6-18DC-D04F-B17B-3FB177FE571F}" srcOrd="0" destOrd="0" presId="urn:microsoft.com/office/officeart/2005/8/layout/vList5"/>
    <dgm:cxn modelId="{71F77C04-EA8F-F942-ABDE-F0CEE0915D91}" type="presParOf" srcId="{CFE2C9FE-926C-4840-97B2-02A08AEBF120}" destId="{DB500F55-54E4-534F-BED5-D9F8CF8E0B57}" srcOrd="1" destOrd="0" presId="urn:microsoft.com/office/officeart/2005/8/layout/vList5"/>
    <dgm:cxn modelId="{F50D9307-50A6-4D4A-AC3B-426A8C437EE3}" type="presParOf" srcId="{8DEF0953-6026-794F-A9C9-B4E751DAFE68}" destId="{CA3A0447-D204-EB4C-ACB4-5D6A20640C78}" srcOrd="1" destOrd="0" presId="urn:microsoft.com/office/officeart/2005/8/layout/vList5"/>
    <dgm:cxn modelId="{FA91CE15-385D-F14C-8B68-0AA123D2E783}" type="presParOf" srcId="{8DEF0953-6026-794F-A9C9-B4E751DAFE68}" destId="{ED7AD646-34F3-0542-B5D6-0013FE6A8172}" srcOrd="2" destOrd="0" presId="urn:microsoft.com/office/officeart/2005/8/layout/vList5"/>
    <dgm:cxn modelId="{5EEFE5FF-7302-7F45-89CC-8802F20518A7}" type="presParOf" srcId="{ED7AD646-34F3-0542-B5D6-0013FE6A8172}" destId="{2978AFD9-3D95-FA45-8F29-5CB279ECBAEC}" srcOrd="0" destOrd="0" presId="urn:microsoft.com/office/officeart/2005/8/layout/vList5"/>
    <dgm:cxn modelId="{36ED7834-A107-574F-92CB-39711EE2CC94}" type="presParOf" srcId="{ED7AD646-34F3-0542-B5D6-0013FE6A8172}" destId="{7404F57B-9F29-B54D-841B-F4E6EF39D9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C3C8528-D020-5C49-A38A-EA7E0AD3CE3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AA58AE86-9CC7-9243-84AC-3F3C29D163F0}">
      <dgm:prSet/>
      <dgm:spPr/>
      <dgm:t>
        <a:bodyPr/>
        <a:lstStyle/>
        <a:p>
          <a:r>
            <a:rPr lang="tr-TR" dirty="0" err="1"/>
            <a:t>Maternal</a:t>
          </a:r>
          <a:r>
            <a:rPr lang="tr-TR" dirty="0"/>
            <a:t> hastalığın şiddeti arttıkça, gebelikte </a:t>
          </a:r>
          <a:r>
            <a:rPr lang="tr-TR" dirty="0" err="1"/>
            <a:t>maternal</a:t>
          </a:r>
          <a:r>
            <a:rPr lang="tr-TR" dirty="0"/>
            <a:t> ve </a:t>
          </a:r>
          <a:r>
            <a:rPr lang="tr-TR" dirty="0" err="1"/>
            <a:t>fetal</a:t>
          </a:r>
          <a:r>
            <a:rPr lang="tr-TR" dirty="0"/>
            <a:t> riskin de artacağı anlatılmalıdır.</a:t>
          </a:r>
        </a:p>
      </dgm:t>
    </dgm:pt>
    <dgm:pt modelId="{1479B3AD-5056-6640-BB04-A7D675DD1C7D}" type="parTrans" cxnId="{4A028FFA-E796-A342-9732-6847166D34D2}">
      <dgm:prSet/>
      <dgm:spPr/>
      <dgm:t>
        <a:bodyPr/>
        <a:lstStyle/>
        <a:p>
          <a:endParaRPr lang="tr-TR"/>
        </a:p>
      </dgm:t>
    </dgm:pt>
    <dgm:pt modelId="{617D6F1C-570D-B245-96A6-20CCBE9D0C70}" type="sibTrans" cxnId="{4A028FFA-E796-A342-9732-6847166D34D2}">
      <dgm:prSet/>
      <dgm:spPr/>
      <dgm:t>
        <a:bodyPr/>
        <a:lstStyle/>
        <a:p>
          <a:endParaRPr lang="tr-TR"/>
        </a:p>
      </dgm:t>
    </dgm:pt>
    <dgm:pt modelId="{5375078D-17CC-7E48-B8FE-11189B2AA9AB}">
      <dgm:prSet/>
      <dgm:spPr/>
      <dgm:t>
        <a:bodyPr/>
        <a:lstStyle/>
        <a:p>
          <a:r>
            <a:rPr lang="tr-TR" i="1" dirty="0"/>
            <a:t>Aktif SLE kanıtı olan, özellikle </a:t>
          </a:r>
          <a:r>
            <a:rPr lang="tr-TR" i="1" dirty="0" err="1"/>
            <a:t>lupus</a:t>
          </a:r>
          <a:r>
            <a:rPr lang="tr-TR" i="1" dirty="0"/>
            <a:t> nefriti olan hastalara, hastalık en az altı ay boyunca iyi kontrol edilene kadar gebeliği ertelemeleri önerilmelidir !!</a:t>
          </a:r>
          <a:endParaRPr lang="tr-TR" dirty="0"/>
        </a:p>
      </dgm:t>
    </dgm:pt>
    <dgm:pt modelId="{CB30380E-BE4A-A64A-BABB-B19BE1412A41}" type="parTrans" cxnId="{12422E6D-6F78-AA49-8C5D-F10085B2D35C}">
      <dgm:prSet/>
      <dgm:spPr/>
      <dgm:t>
        <a:bodyPr/>
        <a:lstStyle/>
        <a:p>
          <a:endParaRPr lang="tr-TR"/>
        </a:p>
      </dgm:t>
    </dgm:pt>
    <dgm:pt modelId="{A046DA10-4748-4C4C-B219-8B07086D929E}" type="sibTrans" cxnId="{12422E6D-6F78-AA49-8C5D-F10085B2D35C}">
      <dgm:prSet/>
      <dgm:spPr/>
      <dgm:t>
        <a:bodyPr/>
        <a:lstStyle/>
        <a:p>
          <a:endParaRPr lang="tr-TR"/>
        </a:p>
      </dgm:t>
    </dgm:pt>
    <dgm:pt modelId="{0DAFC437-C9E0-8240-879C-06E45C26349A}">
      <dgm:prSet/>
      <dgm:spPr/>
      <dgm:t>
        <a:bodyPr/>
        <a:lstStyle/>
        <a:p>
          <a:r>
            <a:rPr lang="tr-TR" dirty="0"/>
            <a:t>Bu hastalar, 3. basamak merkezde </a:t>
          </a:r>
          <a:r>
            <a:rPr lang="tr-TR" dirty="0" err="1"/>
            <a:t>perinatoloji</a:t>
          </a:r>
          <a:r>
            <a:rPr lang="tr-TR" dirty="0"/>
            <a:t> ve </a:t>
          </a:r>
          <a:r>
            <a:rPr lang="tr-TR" dirty="0" err="1"/>
            <a:t>romatoloji</a:t>
          </a:r>
          <a:r>
            <a:rPr lang="tr-TR" dirty="0"/>
            <a:t> uzmanları ile </a:t>
          </a:r>
          <a:r>
            <a:rPr lang="tr-TR" dirty="0" err="1"/>
            <a:t>multidisipliner</a:t>
          </a:r>
          <a:r>
            <a:rPr lang="tr-TR" dirty="0"/>
            <a:t> şekilde takip edilmeleri yönünde bilgilendirilmelidir.</a:t>
          </a:r>
        </a:p>
      </dgm:t>
    </dgm:pt>
    <dgm:pt modelId="{46A53816-14A9-6943-BADA-45ADE731CA13}" type="parTrans" cxnId="{CA409709-635D-CB46-B80B-8FE66B2C1310}">
      <dgm:prSet/>
      <dgm:spPr/>
      <dgm:t>
        <a:bodyPr/>
        <a:lstStyle/>
        <a:p>
          <a:endParaRPr lang="tr-TR"/>
        </a:p>
      </dgm:t>
    </dgm:pt>
    <dgm:pt modelId="{F339F12E-AF88-C341-A132-E4862DEE9EC0}" type="sibTrans" cxnId="{CA409709-635D-CB46-B80B-8FE66B2C1310}">
      <dgm:prSet/>
      <dgm:spPr/>
      <dgm:t>
        <a:bodyPr/>
        <a:lstStyle/>
        <a:p>
          <a:endParaRPr lang="tr-TR"/>
        </a:p>
      </dgm:t>
    </dgm:pt>
    <dgm:pt modelId="{9A76C9DC-5DB7-B641-A8C4-EF94CCA662C8}" type="pres">
      <dgm:prSet presAssocID="{3C3C8528-D020-5C49-A38A-EA7E0AD3CE3A}" presName="linear" presStyleCnt="0">
        <dgm:presLayoutVars>
          <dgm:animLvl val="lvl"/>
          <dgm:resizeHandles val="exact"/>
        </dgm:presLayoutVars>
      </dgm:prSet>
      <dgm:spPr/>
    </dgm:pt>
    <dgm:pt modelId="{69FA9309-D8DE-5346-8DA8-CC7C9DA9C8FE}" type="pres">
      <dgm:prSet presAssocID="{AA58AE86-9CC7-9243-84AC-3F3C29D163F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FA04879-1D57-CE40-A7DB-33E8124E0F47}" type="pres">
      <dgm:prSet presAssocID="{617D6F1C-570D-B245-96A6-20CCBE9D0C70}" presName="spacer" presStyleCnt="0"/>
      <dgm:spPr/>
    </dgm:pt>
    <dgm:pt modelId="{D4E8D56A-460A-E54E-9645-0CE5A581298B}" type="pres">
      <dgm:prSet presAssocID="{5375078D-17CC-7E48-B8FE-11189B2AA9A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0B9BFC9-6170-094B-BD27-B2AC800A974F}" type="pres">
      <dgm:prSet presAssocID="{A046DA10-4748-4C4C-B219-8B07086D929E}" presName="spacer" presStyleCnt="0"/>
      <dgm:spPr/>
    </dgm:pt>
    <dgm:pt modelId="{5D3C73F9-1D9C-E74E-8E61-3FBA98FFEE0E}" type="pres">
      <dgm:prSet presAssocID="{0DAFC437-C9E0-8240-879C-06E45C26349A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CA409709-635D-CB46-B80B-8FE66B2C1310}" srcId="{3C3C8528-D020-5C49-A38A-EA7E0AD3CE3A}" destId="{0DAFC437-C9E0-8240-879C-06E45C26349A}" srcOrd="2" destOrd="0" parTransId="{46A53816-14A9-6943-BADA-45ADE731CA13}" sibTransId="{F339F12E-AF88-C341-A132-E4862DEE9EC0}"/>
    <dgm:cxn modelId="{B814FF19-D3BF-BB4A-9CB7-D8610337A1DD}" type="presOf" srcId="{3C3C8528-D020-5C49-A38A-EA7E0AD3CE3A}" destId="{9A76C9DC-5DB7-B641-A8C4-EF94CCA662C8}" srcOrd="0" destOrd="0" presId="urn:microsoft.com/office/officeart/2005/8/layout/vList2"/>
    <dgm:cxn modelId="{12422E6D-6F78-AA49-8C5D-F10085B2D35C}" srcId="{3C3C8528-D020-5C49-A38A-EA7E0AD3CE3A}" destId="{5375078D-17CC-7E48-B8FE-11189B2AA9AB}" srcOrd="1" destOrd="0" parTransId="{CB30380E-BE4A-A64A-BABB-B19BE1412A41}" sibTransId="{A046DA10-4748-4C4C-B219-8B07086D929E}"/>
    <dgm:cxn modelId="{9D864888-18C5-6D45-AD72-669228CE5994}" type="presOf" srcId="{5375078D-17CC-7E48-B8FE-11189B2AA9AB}" destId="{D4E8D56A-460A-E54E-9645-0CE5A581298B}" srcOrd="0" destOrd="0" presId="urn:microsoft.com/office/officeart/2005/8/layout/vList2"/>
    <dgm:cxn modelId="{91DB4C88-31AC-C540-B023-E69446F508F2}" type="presOf" srcId="{AA58AE86-9CC7-9243-84AC-3F3C29D163F0}" destId="{69FA9309-D8DE-5346-8DA8-CC7C9DA9C8FE}" srcOrd="0" destOrd="0" presId="urn:microsoft.com/office/officeart/2005/8/layout/vList2"/>
    <dgm:cxn modelId="{027476B9-ABA2-F84B-8FEA-0D97DB3F823F}" type="presOf" srcId="{0DAFC437-C9E0-8240-879C-06E45C26349A}" destId="{5D3C73F9-1D9C-E74E-8E61-3FBA98FFEE0E}" srcOrd="0" destOrd="0" presId="urn:microsoft.com/office/officeart/2005/8/layout/vList2"/>
    <dgm:cxn modelId="{4A028FFA-E796-A342-9732-6847166D34D2}" srcId="{3C3C8528-D020-5C49-A38A-EA7E0AD3CE3A}" destId="{AA58AE86-9CC7-9243-84AC-3F3C29D163F0}" srcOrd="0" destOrd="0" parTransId="{1479B3AD-5056-6640-BB04-A7D675DD1C7D}" sibTransId="{617D6F1C-570D-B245-96A6-20CCBE9D0C70}"/>
    <dgm:cxn modelId="{DA057E8D-9F26-F848-ABAE-3558234BDAA6}" type="presParOf" srcId="{9A76C9DC-5DB7-B641-A8C4-EF94CCA662C8}" destId="{69FA9309-D8DE-5346-8DA8-CC7C9DA9C8FE}" srcOrd="0" destOrd="0" presId="urn:microsoft.com/office/officeart/2005/8/layout/vList2"/>
    <dgm:cxn modelId="{798DD017-2138-6B49-A9CC-56AF321097EA}" type="presParOf" srcId="{9A76C9DC-5DB7-B641-A8C4-EF94CCA662C8}" destId="{0FA04879-1D57-CE40-A7DB-33E8124E0F47}" srcOrd="1" destOrd="0" presId="urn:microsoft.com/office/officeart/2005/8/layout/vList2"/>
    <dgm:cxn modelId="{EA1F6DDE-9532-6F4B-B705-41CA03442F6F}" type="presParOf" srcId="{9A76C9DC-5DB7-B641-A8C4-EF94CCA662C8}" destId="{D4E8D56A-460A-E54E-9645-0CE5A581298B}" srcOrd="2" destOrd="0" presId="urn:microsoft.com/office/officeart/2005/8/layout/vList2"/>
    <dgm:cxn modelId="{94E2F9F5-7C2B-A94E-A50F-50ACD17826DE}" type="presParOf" srcId="{9A76C9DC-5DB7-B641-A8C4-EF94CCA662C8}" destId="{A0B9BFC9-6170-094B-BD27-B2AC800A974F}" srcOrd="3" destOrd="0" presId="urn:microsoft.com/office/officeart/2005/8/layout/vList2"/>
    <dgm:cxn modelId="{D0B7AF60-168A-674A-B5DE-03581ADDF97F}" type="presParOf" srcId="{9A76C9DC-5DB7-B641-A8C4-EF94CCA662C8}" destId="{5D3C73F9-1D9C-E74E-8E61-3FBA98FFEE0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5D2D748-CC44-2041-9EF3-D5246D187055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8FDC8843-F80E-F749-9574-6779B4263001}">
      <dgm:prSet/>
      <dgm:spPr/>
      <dgm:t>
        <a:bodyPr/>
        <a:lstStyle/>
        <a:p>
          <a:r>
            <a:rPr lang="tr-TR" dirty="0"/>
            <a:t>Hastalık aktivitesini kontrol etmek için kullanılan ilaçların kesilmesinin, </a:t>
          </a:r>
          <a:r>
            <a:rPr lang="tr-TR" dirty="0" err="1"/>
            <a:t>lupus</a:t>
          </a:r>
          <a:r>
            <a:rPr lang="tr-TR" dirty="0"/>
            <a:t> alevlenmesi ve gebelik komplikasyonları riskini artırdığı anlatılmalıdır.</a:t>
          </a:r>
        </a:p>
      </dgm:t>
    </dgm:pt>
    <dgm:pt modelId="{3BCA12E6-6BB0-5741-AC3B-8D8C8657FFD2}" type="parTrans" cxnId="{846353BF-50C3-5442-8197-007FD21CB88A}">
      <dgm:prSet/>
      <dgm:spPr/>
      <dgm:t>
        <a:bodyPr/>
        <a:lstStyle/>
        <a:p>
          <a:endParaRPr lang="tr-TR"/>
        </a:p>
      </dgm:t>
    </dgm:pt>
    <dgm:pt modelId="{6860C286-FD5A-7640-B487-84B2D02016E3}" type="sibTrans" cxnId="{846353BF-50C3-5442-8197-007FD21CB88A}">
      <dgm:prSet/>
      <dgm:spPr/>
      <dgm:t>
        <a:bodyPr/>
        <a:lstStyle/>
        <a:p>
          <a:endParaRPr lang="tr-TR"/>
        </a:p>
      </dgm:t>
    </dgm:pt>
    <dgm:pt modelId="{1ECF8BC1-1ACA-8F45-8A5B-5494ADC63EBE}">
      <dgm:prSet/>
      <dgm:spPr/>
      <dgm:t>
        <a:bodyPr/>
        <a:lstStyle/>
        <a:p>
          <a:r>
            <a:rPr lang="tr-TR"/>
            <a:t>Gebe kalmayı düşünen kadınların gebelikle uyumlu ilaçlarla idame ettirilmeleri ve gebelikte bu ilaçlara devam etmeleri gerekliliği anlatılmalıdır.</a:t>
          </a:r>
        </a:p>
      </dgm:t>
    </dgm:pt>
    <dgm:pt modelId="{E703EDA5-83E5-1849-9673-E79DF738A227}" type="parTrans" cxnId="{A029AA42-D8FE-4747-8B4A-EFE08650C8FA}">
      <dgm:prSet/>
      <dgm:spPr/>
      <dgm:t>
        <a:bodyPr/>
        <a:lstStyle/>
        <a:p>
          <a:endParaRPr lang="tr-TR"/>
        </a:p>
      </dgm:t>
    </dgm:pt>
    <dgm:pt modelId="{27763640-9D04-2E44-A9FA-33AA56895210}" type="sibTrans" cxnId="{A029AA42-D8FE-4747-8B4A-EFE08650C8FA}">
      <dgm:prSet/>
      <dgm:spPr/>
      <dgm:t>
        <a:bodyPr/>
        <a:lstStyle/>
        <a:p>
          <a:endParaRPr lang="tr-TR"/>
        </a:p>
      </dgm:t>
    </dgm:pt>
    <dgm:pt modelId="{776F1A2C-DAAA-4946-9792-144695A001B5}">
      <dgm:prSet/>
      <dgm:spPr/>
      <dgm:t>
        <a:bodyPr/>
        <a:lstStyle/>
        <a:p>
          <a:r>
            <a:rPr lang="tr-TR" dirty="0"/>
            <a:t>Plansız gebelik meydana gelirse, ilaçların </a:t>
          </a:r>
          <a:r>
            <a:rPr lang="tr-TR" dirty="0" err="1"/>
            <a:t>fetal</a:t>
          </a:r>
          <a:r>
            <a:rPr lang="tr-TR" dirty="0"/>
            <a:t> ve </a:t>
          </a:r>
          <a:r>
            <a:rPr lang="tr-TR" dirty="0" err="1"/>
            <a:t>maternal</a:t>
          </a:r>
          <a:r>
            <a:rPr lang="tr-TR" dirty="0"/>
            <a:t> güvenlik için ayarlanması gerektiği anlatılmalıdır.</a:t>
          </a:r>
        </a:p>
      </dgm:t>
    </dgm:pt>
    <dgm:pt modelId="{CA817153-9800-7A4A-A4B5-B094D38DD6CA}" type="parTrans" cxnId="{34D8A660-B4E4-5541-AB37-E65A235CFD42}">
      <dgm:prSet/>
      <dgm:spPr/>
      <dgm:t>
        <a:bodyPr/>
        <a:lstStyle/>
        <a:p>
          <a:endParaRPr lang="tr-TR"/>
        </a:p>
      </dgm:t>
    </dgm:pt>
    <dgm:pt modelId="{DB80162E-A4A4-2E4C-B444-1E8E4070A7FD}" type="sibTrans" cxnId="{34D8A660-B4E4-5541-AB37-E65A235CFD42}">
      <dgm:prSet/>
      <dgm:spPr/>
      <dgm:t>
        <a:bodyPr/>
        <a:lstStyle/>
        <a:p>
          <a:endParaRPr lang="tr-TR"/>
        </a:p>
      </dgm:t>
    </dgm:pt>
    <dgm:pt modelId="{732E5D95-FE7B-A646-87DD-B0478EA4EAD6}" type="pres">
      <dgm:prSet presAssocID="{35D2D748-CC44-2041-9EF3-D5246D187055}" presName="linear" presStyleCnt="0">
        <dgm:presLayoutVars>
          <dgm:animLvl val="lvl"/>
          <dgm:resizeHandles val="exact"/>
        </dgm:presLayoutVars>
      </dgm:prSet>
      <dgm:spPr/>
    </dgm:pt>
    <dgm:pt modelId="{94D4C853-837D-AD46-A78D-62255C3029A2}" type="pres">
      <dgm:prSet presAssocID="{8FDC8843-F80E-F749-9574-6779B4263001}" presName="parentText" presStyleLbl="node1" presStyleIdx="0" presStyleCnt="3" custLinFactNeighborY="-98255">
        <dgm:presLayoutVars>
          <dgm:chMax val="0"/>
          <dgm:bulletEnabled val="1"/>
        </dgm:presLayoutVars>
      </dgm:prSet>
      <dgm:spPr/>
    </dgm:pt>
    <dgm:pt modelId="{801120DD-C617-CF4B-AA42-7BEF0FFA41A0}" type="pres">
      <dgm:prSet presAssocID="{6860C286-FD5A-7640-B487-84B2D02016E3}" presName="spacer" presStyleCnt="0"/>
      <dgm:spPr/>
    </dgm:pt>
    <dgm:pt modelId="{6141F295-5F36-2540-B903-3067A41B8BC7}" type="pres">
      <dgm:prSet presAssocID="{1ECF8BC1-1ACA-8F45-8A5B-5494ADC63EB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0E85A55-13BD-8846-8945-0B8F09ED670D}" type="pres">
      <dgm:prSet presAssocID="{27763640-9D04-2E44-A9FA-33AA56895210}" presName="spacer" presStyleCnt="0"/>
      <dgm:spPr/>
    </dgm:pt>
    <dgm:pt modelId="{2D3E84CF-7B78-1A4F-84A6-3BE357D06DB4}" type="pres">
      <dgm:prSet presAssocID="{776F1A2C-DAAA-4946-9792-144695A001B5}" presName="parentText" presStyleLbl="node1" presStyleIdx="2" presStyleCnt="3" custLinFactY="2922" custLinFactNeighborY="100000">
        <dgm:presLayoutVars>
          <dgm:chMax val="0"/>
          <dgm:bulletEnabled val="1"/>
        </dgm:presLayoutVars>
      </dgm:prSet>
      <dgm:spPr/>
    </dgm:pt>
  </dgm:ptLst>
  <dgm:cxnLst>
    <dgm:cxn modelId="{F79A7A23-3FD7-6745-814A-EADA143BD95A}" type="presOf" srcId="{1ECF8BC1-1ACA-8F45-8A5B-5494ADC63EBE}" destId="{6141F295-5F36-2540-B903-3067A41B8BC7}" srcOrd="0" destOrd="0" presId="urn:microsoft.com/office/officeart/2005/8/layout/vList2"/>
    <dgm:cxn modelId="{A029AA42-D8FE-4747-8B4A-EFE08650C8FA}" srcId="{35D2D748-CC44-2041-9EF3-D5246D187055}" destId="{1ECF8BC1-1ACA-8F45-8A5B-5494ADC63EBE}" srcOrd="1" destOrd="0" parTransId="{E703EDA5-83E5-1849-9673-E79DF738A227}" sibTransId="{27763640-9D04-2E44-A9FA-33AA56895210}"/>
    <dgm:cxn modelId="{34D8A660-B4E4-5541-AB37-E65A235CFD42}" srcId="{35D2D748-CC44-2041-9EF3-D5246D187055}" destId="{776F1A2C-DAAA-4946-9792-144695A001B5}" srcOrd="2" destOrd="0" parTransId="{CA817153-9800-7A4A-A4B5-B094D38DD6CA}" sibTransId="{DB80162E-A4A4-2E4C-B444-1E8E4070A7FD}"/>
    <dgm:cxn modelId="{79938D70-9B74-3046-B3E6-F22D10AE41EC}" type="presOf" srcId="{35D2D748-CC44-2041-9EF3-D5246D187055}" destId="{732E5D95-FE7B-A646-87DD-B0478EA4EAD6}" srcOrd="0" destOrd="0" presId="urn:microsoft.com/office/officeart/2005/8/layout/vList2"/>
    <dgm:cxn modelId="{172BA598-85BC-DD44-B07A-B6DC651A7B9C}" type="presOf" srcId="{8FDC8843-F80E-F749-9574-6779B4263001}" destId="{94D4C853-837D-AD46-A78D-62255C3029A2}" srcOrd="0" destOrd="0" presId="urn:microsoft.com/office/officeart/2005/8/layout/vList2"/>
    <dgm:cxn modelId="{846353BF-50C3-5442-8197-007FD21CB88A}" srcId="{35D2D748-CC44-2041-9EF3-D5246D187055}" destId="{8FDC8843-F80E-F749-9574-6779B4263001}" srcOrd="0" destOrd="0" parTransId="{3BCA12E6-6BB0-5741-AC3B-8D8C8657FFD2}" sibTransId="{6860C286-FD5A-7640-B487-84B2D02016E3}"/>
    <dgm:cxn modelId="{A79D4FF4-3210-EF45-84ED-1ADAEB2A7326}" type="presOf" srcId="{776F1A2C-DAAA-4946-9792-144695A001B5}" destId="{2D3E84CF-7B78-1A4F-84A6-3BE357D06DB4}" srcOrd="0" destOrd="0" presId="urn:microsoft.com/office/officeart/2005/8/layout/vList2"/>
    <dgm:cxn modelId="{A3D47AC0-2C9C-C04E-A190-CF9224F7DB20}" type="presParOf" srcId="{732E5D95-FE7B-A646-87DD-B0478EA4EAD6}" destId="{94D4C853-837D-AD46-A78D-62255C3029A2}" srcOrd="0" destOrd="0" presId="urn:microsoft.com/office/officeart/2005/8/layout/vList2"/>
    <dgm:cxn modelId="{0A6AD56D-A4E8-E040-8C37-1F900EE9197D}" type="presParOf" srcId="{732E5D95-FE7B-A646-87DD-B0478EA4EAD6}" destId="{801120DD-C617-CF4B-AA42-7BEF0FFA41A0}" srcOrd="1" destOrd="0" presId="urn:microsoft.com/office/officeart/2005/8/layout/vList2"/>
    <dgm:cxn modelId="{AFCBC812-8AC6-6749-A4E5-01166D4E28B3}" type="presParOf" srcId="{732E5D95-FE7B-A646-87DD-B0478EA4EAD6}" destId="{6141F295-5F36-2540-B903-3067A41B8BC7}" srcOrd="2" destOrd="0" presId="urn:microsoft.com/office/officeart/2005/8/layout/vList2"/>
    <dgm:cxn modelId="{BEA2E971-D808-724E-901A-6E4DD397188A}" type="presParOf" srcId="{732E5D95-FE7B-A646-87DD-B0478EA4EAD6}" destId="{C0E85A55-13BD-8846-8945-0B8F09ED670D}" srcOrd="3" destOrd="0" presId="urn:microsoft.com/office/officeart/2005/8/layout/vList2"/>
    <dgm:cxn modelId="{9B08D01A-0828-F145-822A-9A4054E358DA}" type="presParOf" srcId="{732E5D95-FE7B-A646-87DD-B0478EA4EAD6}" destId="{2D3E84CF-7B78-1A4F-84A6-3BE357D06DB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8147D85-0F08-FB48-92B7-C8FB5DE75B84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571CBF49-BC43-7644-BF70-F88B86EFB481}">
      <dgm:prSet/>
      <dgm:spPr/>
      <dgm:t>
        <a:bodyPr/>
        <a:lstStyle/>
        <a:p>
          <a:r>
            <a:rPr lang="tr-TR" b="1"/>
            <a:t>I- GENEL BİLGİLER</a:t>
          </a:r>
          <a:endParaRPr lang="tr-TR"/>
        </a:p>
      </dgm:t>
    </dgm:pt>
    <dgm:pt modelId="{49D0320C-40DB-D94B-B578-4C836625E902}" type="parTrans" cxnId="{F848AE15-BD92-A745-9E27-FE5EF59C4955}">
      <dgm:prSet/>
      <dgm:spPr/>
      <dgm:t>
        <a:bodyPr/>
        <a:lstStyle/>
        <a:p>
          <a:endParaRPr lang="tr-TR"/>
        </a:p>
      </dgm:t>
    </dgm:pt>
    <dgm:pt modelId="{027AD67B-0C1A-EF4D-B045-B321AF524C57}" type="sibTrans" cxnId="{F848AE15-BD92-A745-9E27-FE5EF59C4955}">
      <dgm:prSet/>
      <dgm:spPr/>
      <dgm:t>
        <a:bodyPr/>
        <a:lstStyle/>
        <a:p>
          <a:endParaRPr lang="tr-TR"/>
        </a:p>
      </dgm:t>
    </dgm:pt>
    <dgm:pt modelId="{9FF83317-1832-C24A-A514-B906C110760A}">
      <dgm:prSet/>
      <dgm:spPr/>
      <dgm:t>
        <a:bodyPr/>
        <a:lstStyle/>
        <a:p>
          <a:r>
            <a:rPr lang="tr-TR"/>
            <a:t>Gebelik Öncesi Danışmanlık-Bakım Nedir ? </a:t>
          </a:r>
        </a:p>
      </dgm:t>
    </dgm:pt>
    <dgm:pt modelId="{C7C282ED-9169-CA48-AEBB-2E3E28B47B77}" type="parTrans" cxnId="{C8336501-71DB-0844-B0F3-03F4A2505A19}">
      <dgm:prSet/>
      <dgm:spPr/>
      <dgm:t>
        <a:bodyPr/>
        <a:lstStyle/>
        <a:p>
          <a:endParaRPr lang="tr-TR"/>
        </a:p>
      </dgm:t>
    </dgm:pt>
    <dgm:pt modelId="{7965C65F-D757-B747-B5D3-63E493D36AA6}" type="sibTrans" cxnId="{C8336501-71DB-0844-B0F3-03F4A2505A19}">
      <dgm:prSet/>
      <dgm:spPr/>
      <dgm:t>
        <a:bodyPr/>
        <a:lstStyle/>
        <a:p>
          <a:endParaRPr lang="tr-TR"/>
        </a:p>
      </dgm:t>
    </dgm:pt>
    <dgm:pt modelId="{8660581C-6973-F04E-AAC0-491D44ADE0BB}">
      <dgm:prSet/>
      <dgm:spPr/>
      <dgm:t>
        <a:bodyPr/>
        <a:lstStyle/>
        <a:p>
          <a:r>
            <a:rPr lang="tr-TR"/>
            <a:t>Gebelik Öncesi Danışmanlık-Bakım Neleri İçerir?</a:t>
          </a:r>
        </a:p>
      </dgm:t>
    </dgm:pt>
    <dgm:pt modelId="{C1D6F18C-FA85-0C4A-9C58-DCD679DE8D8D}" type="parTrans" cxnId="{9C575832-C1DC-AA47-908A-AE1626F3F684}">
      <dgm:prSet/>
      <dgm:spPr/>
      <dgm:t>
        <a:bodyPr/>
        <a:lstStyle/>
        <a:p>
          <a:endParaRPr lang="tr-TR"/>
        </a:p>
      </dgm:t>
    </dgm:pt>
    <dgm:pt modelId="{BA3A0EEF-3E7B-2644-9535-8779F539BE9B}" type="sibTrans" cxnId="{9C575832-C1DC-AA47-908A-AE1626F3F684}">
      <dgm:prSet/>
      <dgm:spPr/>
      <dgm:t>
        <a:bodyPr/>
        <a:lstStyle/>
        <a:p>
          <a:endParaRPr lang="tr-TR"/>
        </a:p>
      </dgm:t>
    </dgm:pt>
    <dgm:pt modelId="{C80B5DB5-E20B-3947-9504-60FE2287C408}">
      <dgm:prSet/>
      <dgm:spPr/>
      <dgm:t>
        <a:bodyPr/>
        <a:lstStyle/>
        <a:p>
          <a:r>
            <a:rPr lang="tr-TR" b="1"/>
            <a:t>II- KRONİK HASTALIĞI OLANLARDA GEBELİK ÖNCESİ DANIŞMANLIK-BAKIM</a:t>
          </a:r>
          <a:endParaRPr lang="tr-TR"/>
        </a:p>
      </dgm:t>
    </dgm:pt>
    <dgm:pt modelId="{6E0EADA5-0255-5B4D-B3FD-C3A11A81FB1F}" type="parTrans" cxnId="{E0239D73-2CAE-0D4F-87BA-3A5BFF002A39}">
      <dgm:prSet/>
      <dgm:spPr/>
      <dgm:t>
        <a:bodyPr/>
        <a:lstStyle/>
        <a:p>
          <a:endParaRPr lang="tr-TR"/>
        </a:p>
      </dgm:t>
    </dgm:pt>
    <dgm:pt modelId="{522C5144-F82A-6747-8E07-DC28F64BA49D}" type="sibTrans" cxnId="{E0239D73-2CAE-0D4F-87BA-3A5BFF002A39}">
      <dgm:prSet/>
      <dgm:spPr/>
      <dgm:t>
        <a:bodyPr/>
        <a:lstStyle/>
        <a:p>
          <a:endParaRPr lang="tr-TR"/>
        </a:p>
      </dgm:t>
    </dgm:pt>
    <dgm:pt modelId="{E3830435-C801-4F40-8E72-BBBA3DCC4227}">
      <dgm:prSet/>
      <dgm:spPr/>
      <dgm:t>
        <a:bodyPr/>
        <a:lstStyle/>
        <a:p>
          <a:r>
            <a:rPr lang="tr-TR"/>
            <a:t>Diyabetes Mellitus</a:t>
          </a:r>
        </a:p>
      </dgm:t>
    </dgm:pt>
    <dgm:pt modelId="{E8EF85C2-A5FD-5047-BB43-0701627413FC}" type="parTrans" cxnId="{50087B98-698A-D148-9C78-8DF1178208A7}">
      <dgm:prSet/>
      <dgm:spPr/>
      <dgm:t>
        <a:bodyPr/>
        <a:lstStyle/>
        <a:p>
          <a:endParaRPr lang="tr-TR"/>
        </a:p>
      </dgm:t>
    </dgm:pt>
    <dgm:pt modelId="{E24EB688-2F44-0449-A219-2E81BB9C30EC}" type="sibTrans" cxnId="{50087B98-698A-D148-9C78-8DF1178208A7}">
      <dgm:prSet/>
      <dgm:spPr/>
      <dgm:t>
        <a:bodyPr/>
        <a:lstStyle/>
        <a:p>
          <a:endParaRPr lang="tr-TR"/>
        </a:p>
      </dgm:t>
    </dgm:pt>
    <dgm:pt modelId="{86DF6662-676C-9941-A159-8AE9C3895437}">
      <dgm:prSet/>
      <dgm:spPr/>
      <dgm:t>
        <a:bodyPr/>
        <a:lstStyle/>
        <a:p>
          <a:r>
            <a:rPr lang="tr-TR"/>
            <a:t>Tiroid Bozuklukları</a:t>
          </a:r>
        </a:p>
      </dgm:t>
    </dgm:pt>
    <dgm:pt modelId="{79F9163C-C19E-AC4B-AD32-A9A4A65FDE8A}" type="parTrans" cxnId="{E5FDC41B-D5E9-C047-B66B-2DE34F56B706}">
      <dgm:prSet/>
      <dgm:spPr/>
      <dgm:t>
        <a:bodyPr/>
        <a:lstStyle/>
        <a:p>
          <a:endParaRPr lang="tr-TR"/>
        </a:p>
      </dgm:t>
    </dgm:pt>
    <dgm:pt modelId="{D4993316-93C2-0A44-8D50-253638B49744}" type="sibTrans" cxnId="{E5FDC41B-D5E9-C047-B66B-2DE34F56B706}">
      <dgm:prSet/>
      <dgm:spPr/>
      <dgm:t>
        <a:bodyPr/>
        <a:lstStyle/>
        <a:p>
          <a:endParaRPr lang="tr-TR"/>
        </a:p>
      </dgm:t>
    </dgm:pt>
    <dgm:pt modelId="{A82916EA-E870-0540-BFA5-30D8A2DB4A35}">
      <dgm:prSet/>
      <dgm:spPr/>
      <dgm:t>
        <a:bodyPr/>
        <a:lstStyle/>
        <a:p>
          <a:r>
            <a:rPr lang="tr-TR"/>
            <a:t>Sistemik Lupus Eritematozis (SLE)</a:t>
          </a:r>
        </a:p>
      </dgm:t>
    </dgm:pt>
    <dgm:pt modelId="{3B2F560E-4421-9446-9C56-AA114C3B4822}" type="parTrans" cxnId="{56B47C26-027F-5F42-97CC-AECB5A278DFF}">
      <dgm:prSet/>
      <dgm:spPr/>
      <dgm:t>
        <a:bodyPr/>
        <a:lstStyle/>
        <a:p>
          <a:endParaRPr lang="tr-TR"/>
        </a:p>
      </dgm:t>
    </dgm:pt>
    <dgm:pt modelId="{D98499D9-3E74-4440-8958-C906522D40DD}" type="sibTrans" cxnId="{56B47C26-027F-5F42-97CC-AECB5A278DFF}">
      <dgm:prSet/>
      <dgm:spPr/>
      <dgm:t>
        <a:bodyPr/>
        <a:lstStyle/>
        <a:p>
          <a:endParaRPr lang="tr-TR"/>
        </a:p>
      </dgm:t>
    </dgm:pt>
    <dgm:pt modelId="{761FCAB6-0ADB-1F49-BEAF-3AE2A0B90A2B}">
      <dgm:prSet/>
      <dgm:spPr/>
      <dgm:t>
        <a:bodyPr/>
        <a:lstStyle/>
        <a:p>
          <a:r>
            <a:rPr lang="tr-TR" b="1" dirty="0" err="1">
              <a:solidFill>
                <a:srgbClr val="FF0000"/>
              </a:solidFill>
            </a:rPr>
            <a:t>Hemoglobinopatiler</a:t>
          </a:r>
          <a:r>
            <a:rPr lang="tr-TR" b="1" dirty="0">
              <a:solidFill>
                <a:srgbClr val="FF0000"/>
              </a:solidFill>
            </a:rPr>
            <a:t> ( </a:t>
          </a:r>
          <a:r>
            <a:rPr lang="tr-TR" b="1" dirty="0" err="1">
              <a:solidFill>
                <a:srgbClr val="FF0000"/>
              </a:solidFill>
            </a:rPr>
            <a:t>Talasemi</a:t>
          </a:r>
          <a:r>
            <a:rPr lang="tr-TR" b="1" dirty="0">
              <a:solidFill>
                <a:srgbClr val="FF0000"/>
              </a:solidFill>
            </a:rPr>
            <a:t>, Orak Hücreli Anemi)</a:t>
          </a:r>
          <a:endParaRPr lang="tr-TR" dirty="0">
            <a:solidFill>
              <a:srgbClr val="FF0000"/>
            </a:solidFill>
          </a:endParaRPr>
        </a:p>
      </dgm:t>
    </dgm:pt>
    <dgm:pt modelId="{35483BA9-E6CB-FA49-AAC3-C35272D96D07}" type="parTrans" cxnId="{F4E1FA87-9ED3-F54F-907A-F3324784BE84}">
      <dgm:prSet/>
      <dgm:spPr/>
      <dgm:t>
        <a:bodyPr/>
        <a:lstStyle/>
        <a:p>
          <a:endParaRPr lang="tr-TR"/>
        </a:p>
      </dgm:t>
    </dgm:pt>
    <dgm:pt modelId="{A87AC8A1-AA8F-8543-9D73-13CF68173633}" type="sibTrans" cxnId="{F4E1FA87-9ED3-F54F-907A-F3324784BE84}">
      <dgm:prSet/>
      <dgm:spPr/>
      <dgm:t>
        <a:bodyPr/>
        <a:lstStyle/>
        <a:p>
          <a:endParaRPr lang="tr-TR"/>
        </a:p>
      </dgm:t>
    </dgm:pt>
    <dgm:pt modelId="{D0D6D3A4-3F43-4144-AA8A-87500F80A7BD}" type="pres">
      <dgm:prSet presAssocID="{A8147D85-0F08-FB48-92B7-C8FB5DE75B84}" presName="Name0" presStyleCnt="0">
        <dgm:presLayoutVars>
          <dgm:dir/>
          <dgm:animLvl val="lvl"/>
          <dgm:resizeHandles val="exact"/>
        </dgm:presLayoutVars>
      </dgm:prSet>
      <dgm:spPr/>
    </dgm:pt>
    <dgm:pt modelId="{4A4089D5-AF29-214B-9E94-9C1EB8E39366}" type="pres">
      <dgm:prSet presAssocID="{571CBF49-BC43-7644-BF70-F88B86EFB481}" presName="linNode" presStyleCnt="0"/>
      <dgm:spPr/>
    </dgm:pt>
    <dgm:pt modelId="{AE9C8BC7-8D95-6E42-82A4-CBCF6559CCD0}" type="pres">
      <dgm:prSet presAssocID="{571CBF49-BC43-7644-BF70-F88B86EFB481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B0D25910-FA96-B54F-A6A8-C738095B1B64}" type="pres">
      <dgm:prSet presAssocID="{571CBF49-BC43-7644-BF70-F88B86EFB481}" presName="descendantText" presStyleLbl="alignAccFollowNode1" presStyleIdx="0" presStyleCnt="2">
        <dgm:presLayoutVars>
          <dgm:bulletEnabled val="1"/>
        </dgm:presLayoutVars>
      </dgm:prSet>
      <dgm:spPr/>
    </dgm:pt>
    <dgm:pt modelId="{B63F737E-C1E1-B245-B7EF-1600E2A91608}" type="pres">
      <dgm:prSet presAssocID="{027AD67B-0C1A-EF4D-B045-B321AF524C57}" presName="sp" presStyleCnt="0"/>
      <dgm:spPr/>
    </dgm:pt>
    <dgm:pt modelId="{5DD6BF2F-9F0A-4C40-BEE4-3AA871FC1E09}" type="pres">
      <dgm:prSet presAssocID="{C80B5DB5-E20B-3947-9504-60FE2287C408}" presName="linNode" presStyleCnt="0"/>
      <dgm:spPr/>
    </dgm:pt>
    <dgm:pt modelId="{B8C74E81-6D28-EA47-9AF7-1E2FE582C3F5}" type="pres">
      <dgm:prSet presAssocID="{C80B5DB5-E20B-3947-9504-60FE2287C408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80C41A2B-BEDC-0348-A7BA-41303102097C}" type="pres">
      <dgm:prSet presAssocID="{C80B5DB5-E20B-3947-9504-60FE2287C408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C8336501-71DB-0844-B0F3-03F4A2505A19}" srcId="{571CBF49-BC43-7644-BF70-F88B86EFB481}" destId="{9FF83317-1832-C24A-A514-B906C110760A}" srcOrd="0" destOrd="0" parTransId="{C7C282ED-9169-CA48-AEBB-2E3E28B47B77}" sibTransId="{7965C65F-D757-B747-B5D3-63E493D36AA6}"/>
    <dgm:cxn modelId="{DC3E0A14-492E-9943-BE4B-F5919B34743F}" type="presOf" srcId="{E3830435-C801-4F40-8E72-BBBA3DCC4227}" destId="{80C41A2B-BEDC-0348-A7BA-41303102097C}" srcOrd="0" destOrd="0" presId="urn:microsoft.com/office/officeart/2005/8/layout/vList5"/>
    <dgm:cxn modelId="{F848AE15-BD92-A745-9E27-FE5EF59C4955}" srcId="{A8147D85-0F08-FB48-92B7-C8FB5DE75B84}" destId="{571CBF49-BC43-7644-BF70-F88B86EFB481}" srcOrd="0" destOrd="0" parTransId="{49D0320C-40DB-D94B-B578-4C836625E902}" sibTransId="{027AD67B-0C1A-EF4D-B045-B321AF524C57}"/>
    <dgm:cxn modelId="{E5FDC41B-D5E9-C047-B66B-2DE34F56B706}" srcId="{C80B5DB5-E20B-3947-9504-60FE2287C408}" destId="{86DF6662-676C-9941-A159-8AE9C3895437}" srcOrd="1" destOrd="0" parTransId="{79F9163C-C19E-AC4B-AD32-A9A4A65FDE8A}" sibTransId="{D4993316-93C2-0A44-8D50-253638B49744}"/>
    <dgm:cxn modelId="{56B47C26-027F-5F42-97CC-AECB5A278DFF}" srcId="{C80B5DB5-E20B-3947-9504-60FE2287C408}" destId="{A82916EA-E870-0540-BFA5-30D8A2DB4A35}" srcOrd="2" destOrd="0" parTransId="{3B2F560E-4421-9446-9C56-AA114C3B4822}" sibTransId="{D98499D9-3E74-4440-8958-C906522D40DD}"/>
    <dgm:cxn modelId="{2EA97028-09C7-D84A-A7B5-D92604F7C281}" type="presOf" srcId="{86DF6662-676C-9941-A159-8AE9C3895437}" destId="{80C41A2B-BEDC-0348-A7BA-41303102097C}" srcOrd="0" destOrd="1" presId="urn:microsoft.com/office/officeart/2005/8/layout/vList5"/>
    <dgm:cxn modelId="{9C575832-C1DC-AA47-908A-AE1626F3F684}" srcId="{571CBF49-BC43-7644-BF70-F88B86EFB481}" destId="{8660581C-6973-F04E-AAC0-491D44ADE0BB}" srcOrd="1" destOrd="0" parTransId="{C1D6F18C-FA85-0C4A-9C58-DCD679DE8D8D}" sibTransId="{BA3A0EEF-3E7B-2644-9535-8779F539BE9B}"/>
    <dgm:cxn modelId="{99D21D59-C756-6D43-A951-588F9F70A5AB}" type="presOf" srcId="{571CBF49-BC43-7644-BF70-F88B86EFB481}" destId="{AE9C8BC7-8D95-6E42-82A4-CBCF6559CCD0}" srcOrd="0" destOrd="0" presId="urn:microsoft.com/office/officeart/2005/8/layout/vList5"/>
    <dgm:cxn modelId="{5049A05C-8BE6-3F4F-A40D-25D5540B6F0A}" type="presOf" srcId="{9FF83317-1832-C24A-A514-B906C110760A}" destId="{B0D25910-FA96-B54F-A6A8-C738095B1B64}" srcOrd="0" destOrd="0" presId="urn:microsoft.com/office/officeart/2005/8/layout/vList5"/>
    <dgm:cxn modelId="{E0239D73-2CAE-0D4F-87BA-3A5BFF002A39}" srcId="{A8147D85-0F08-FB48-92B7-C8FB5DE75B84}" destId="{C80B5DB5-E20B-3947-9504-60FE2287C408}" srcOrd="1" destOrd="0" parTransId="{6E0EADA5-0255-5B4D-B3FD-C3A11A81FB1F}" sibTransId="{522C5144-F82A-6747-8E07-DC28F64BA49D}"/>
    <dgm:cxn modelId="{A0A18F7D-B8C8-4D47-A353-CA3F050732D3}" type="presOf" srcId="{A82916EA-E870-0540-BFA5-30D8A2DB4A35}" destId="{80C41A2B-BEDC-0348-A7BA-41303102097C}" srcOrd="0" destOrd="2" presId="urn:microsoft.com/office/officeart/2005/8/layout/vList5"/>
    <dgm:cxn modelId="{F4E1FA87-9ED3-F54F-907A-F3324784BE84}" srcId="{C80B5DB5-E20B-3947-9504-60FE2287C408}" destId="{761FCAB6-0ADB-1F49-BEAF-3AE2A0B90A2B}" srcOrd="3" destOrd="0" parTransId="{35483BA9-E6CB-FA49-AAC3-C35272D96D07}" sibTransId="{A87AC8A1-AA8F-8543-9D73-13CF68173633}"/>
    <dgm:cxn modelId="{50087B98-698A-D148-9C78-8DF1178208A7}" srcId="{C80B5DB5-E20B-3947-9504-60FE2287C408}" destId="{E3830435-C801-4F40-8E72-BBBA3DCC4227}" srcOrd="0" destOrd="0" parTransId="{E8EF85C2-A5FD-5047-BB43-0701627413FC}" sibTransId="{E24EB688-2F44-0449-A219-2E81BB9C30EC}"/>
    <dgm:cxn modelId="{BD66C9A9-D77D-FC42-9E71-E265A96EC194}" type="presOf" srcId="{C80B5DB5-E20B-3947-9504-60FE2287C408}" destId="{B8C74E81-6D28-EA47-9AF7-1E2FE582C3F5}" srcOrd="0" destOrd="0" presId="urn:microsoft.com/office/officeart/2005/8/layout/vList5"/>
    <dgm:cxn modelId="{2F4746D1-07D4-6449-ACC7-C35F6AF7F946}" type="presOf" srcId="{A8147D85-0F08-FB48-92B7-C8FB5DE75B84}" destId="{D0D6D3A4-3F43-4144-AA8A-87500F80A7BD}" srcOrd="0" destOrd="0" presId="urn:microsoft.com/office/officeart/2005/8/layout/vList5"/>
    <dgm:cxn modelId="{475242DA-D93B-6642-9473-C096602CB085}" type="presOf" srcId="{761FCAB6-0ADB-1F49-BEAF-3AE2A0B90A2B}" destId="{80C41A2B-BEDC-0348-A7BA-41303102097C}" srcOrd="0" destOrd="3" presId="urn:microsoft.com/office/officeart/2005/8/layout/vList5"/>
    <dgm:cxn modelId="{BD0F07FE-7B9E-4347-AA07-F50168A20736}" type="presOf" srcId="{8660581C-6973-F04E-AAC0-491D44ADE0BB}" destId="{B0D25910-FA96-B54F-A6A8-C738095B1B64}" srcOrd="0" destOrd="1" presId="urn:microsoft.com/office/officeart/2005/8/layout/vList5"/>
    <dgm:cxn modelId="{1D649D41-FE56-3E4E-B047-380FCD837668}" type="presParOf" srcId="{D0D6D3A4-3F43-4144-AA8A-87500F80A7BD}" destId="{4A4089D5-AF29-214B-9E94-9C1EB8E39366}" srcOrd="0" destOrd="0" presId="urn:microsoft.com/office/officeart/2005/8/layout/vList5"/>
    <dgm:cxn modelId="{14074BEF-2DD2-6E45-ACDA-B9892834E10A}" type="presParOf" srcId="{4A4089D5-AF29-214B-9E94-9C1EB8E39366}" destId="{AE9C8BC7-8D95-6E42-82A4-CBCF6559CCD0}" srcOrd="0" destOrd="0" presId="urn:microsoft.com/office/officeart/2005/8/layout/vList5"/>
    <dgm:cxn modelId="{77568CE2-C475-B648-A19B-8FE018BB3F60}" type="presParOf" srcId="{4A4089D5-AF29-214B-9E94-9C1EB8E39366}" destId="{B0D25910-FA96-B54F-A6A8-C738095B1B64}" srcOrd="1" destOrd="0" presId="urn:microsoft.com/office/officeart/2005/8/layout/vList5"/>
    <dgm:cxn modelId="{951FE3A9-2310-594D-8BF6-D83F450A3F59}" type="presParOf" srcId="{D0D6D3A4-3F43-4144-AA8A-87500F80A7BD}" destId="{B63F737E-C1E1-B245-B7EF-1600E2A91608}" srcOrd="1" destOrd="0" presId="urn:microsoft.com/office/officeart/2005/8/layout/vList5"/>
    <dgm:cxn modelId="{FA13EA96-99FF-B44C-972C-EA9664077560}" type="presParOf" srcId="{D0D6D3A4-3F43-4144-AA8A-87500F80A7BD}" destId="{5DD6BF2F-9F0A-4C40-BEE4-3AA871FC1E09}" srcOrd="2" destOrd="0" presId="urn:microsoft.com/office/officeart/2005/8/layout/vList5"/>
    <dgm:cxn modelId="{6A82ABDF-545A-EA47-9E72-C2CFE201C393}" type="presParOf" srcId="{5DD6BF2F-9F0A-4C40-BEE4-3AA871FC1E09}" destId="{B8C74E81-6D28-EA47-9AF7-1E2FE582C3F5}" srcOrd="0" destOrd="0" presId="urn:microsoft.com/office/officeart/2005/8/layout/vList5"/>
    <dgm:cxn modelId="{CD9622DC-5C93-DE45-83AD-CA445F01597C}" type="presParOf" srcId="{5DD6BF2F-9F0A-4C40-BEE4-3AA871FC1E09}" destId="{80C41A2B-BEDC-0348-A7BA-41303102097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C199A83-ADC5-7F4B-BFA4-9CD93AA7D924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6D58CCA1-38C0-2E4C-8EA2-EC1D9B62B4BF}">
      <dgm:prSet custT="1"/>
      <dgm:spPr/>
      <dgm:t>
        <a:bodyPr/>
        <a:lstStyle/>
        <a:p>
          <a:r>
            <a:rPr lang="tr-TR" sz="2800" dirty="0"/>
            <a:t>Genel olarak gebe kadınların </a:t>
          </a:r>
          <a:r>
            <a:rPr lang="tr-TR" sz="2800" dirty="0" err="1"/>
            <a:t>yaklaşık</a:t>
          </a:r>
          <a:r>
            <a:rPr lang="tr-TR" sz="2800" dirty="0"/>
            <a:t> %7’sinde anormal bir hemoglobin gen </a:t>
          </a:r>
          <a:r>
            <a:rPr lang="tr-TR" sz="2800" dirty="0" err="1"/>
            <a:t>taşıyıcılığı</a:t>
          </a:r>
          <a:r>
            <a:rPr lang="tr-TR" sz="2800" dirty="0"/>
            <a:t> vardır. </a:t>
          </a:r>
        </a:p>
      </dgm:t>
    </dgm:pt>
    <dgm:pt modelId="{0651BC2A-CEF0-4741-9C4D-39E22394AF91}" type="parTrans" cxnId="{C57B0CD2-5F71-F640-96D0-F0FACE001D77}">
      <dgm:prSet/>
      <dgm:spPr/>
      <dgm:t>
        <a:bodyPr/>
        <a:lstStyle/>
        <a:p>
          <a:endParaRPr lang="tr-TR"/>
        </a:p>
      </dgm:t>
    </dgm:pt>
    <dgm:pt modelId="{6A5031EE-59F0-184C-A46B-753B337A9B50}" type="sibTrans" cxnId="{C57B0CD2-5F71-F640-96D0-F0FACE001D77}">
      <dgm:prSet/>
      <dgm:spPr/>
      <dgm:t>
        <a:bodyPr/>
        <a:lstStyle/>
        <a:p>
          <a:endParaRPr lang="tr-TR"/>
        </a:p>
      </dgm:t>
    </dgm:pt>
    <dgm:pt modelId="{6FAAAAE2-BA04-DA41-8DC0-7DC788A7AD8D}">
      <dgm:prSet custT="1"/>
      <dgm:spPr/>
      <dgm:t>
        <a:bodyPr/>
        <a:lstStyle/>
        <a:p>
          <a:r>
            <a:rPr lang="tr-TR" sz="2800" dirty="0" err="1"/>
            <a:t>Ç̧iftlerin</a:t>
          </a:r>
          <a:r>
            <a:rPr lang="tr-TR" sz="2800" dirty="0"/>
            <a:t> %1’i risk altındadır</a:t>
          </a:r>
        </a:p>
      </dgm:t>
    </dgm:pt>
    <dgm:pt modelId="{E6F82DD8-7D5C-5E48-A11E-19FACB0D6711}" type="parTrans" cxnId="{08F751D3-878E-234A-9EB7-E7913EFAB8AB}">
      <dgm:prSet/>
      <dgm:spPr/>
      <dgm:t>
        <a:bodyPr/>
        <a:lstStyle/>
        <a:p>
          <a:endParaRPr lang="tr-TR"/>
        </a:p>
      </dgm:t>
    </dgm:pt>
    <dgm:pt modelId="{D2E5C80B-2D48-2D44-BA7E-ED7BE9C0382F}" type="sibTrans" cxnId="{08F751D3-878E-234A-9EB7-E7913EFAB8AB}">
      <dgm:prSet/>
      <dgm:spPr/>
      <dgm:t>
        <a:bodyPr/>
        <a:lstStyle/>
        <a:p>
          <a:endParaRPr lang="tr-TR"/>
        </a:p>
      </dgm:t>
    </dgm:pt>
    <dgm:pt modelId="{154DB6A7-F077-5D48-97C1-7BA6623D3826}">
      <dgm:prSet custT="1"/>
      <dgm:spPr/>
      <dgm:t>
        <a:bodyPr/>
        <a:lstStyle/>
        <a:p>
          <a:r>
            <a:rPr lang="tr-TR" sz="2800" dirty="0" err="1"/>
            <a:t>Ülkemizde</a:t>
          </a:r>
          <a:r>
            <a:rPr lang="tr-TR" sz="2800" dirty="0"/>
            <a:t> sık </a:t>
          </a:r>
          <a:r>
            <a:rPr lang="tr-TR" sz="2800" dirty="0" err="1"/>
            <a:t>görülmesinin</a:t>
          </a:r>
          <a:r>
            <a:rPr lang="tr-TR" sz="2800" dirty="0"/>
            <a:t> nedeni; </a:t>
          </a:r>
        </a:p>
        <a:p>
          <a:r>
            <a:rPr lang="tr-TR" sz="1600" dirty="0"/>
            <a:t>- Akraba evlilikleri oranının </a:t>
          </a:r>
          <a:r>
            <a:rPr lang="tr-TR" sz="1600" dirty="0" err="1"/>
            <a:t>yüksek</a:t>
          </a:r>
          <a:r>
            <a:rPr lang="tr-TR" sz="1600" dirty="0"/>
            <a:t> olması  </a:t>
          </a:r>
        </a:p>
        <a:p>
          <a:r>
            <a:rPr lang="tr-TR" sz="1600" dirty="0"/>
            <a:t>- Akraba evliliklerinin en </a:t>
          </a:r>
          <a:r>
            <a:rPr lang="tr-TR" sz="1600" dirty="0" err="1"/>
            <a:t>çok</a:t>
          </a:r>
          <a:r>
            <a:rPr lang="tr-TR" sz="1600" dirty="0"/>
            <a:t> birinci dereceden akrabalar arasında </a:t>
          </a:r>
          <a:r>
            <a:rPr lang="tr-TR" sz="1600" dirty="0" err="1"/>
            <a:t>gerçekleşmesi</a:t>
          </a:r>
          <a:r>
            <a:rPr lang="tr-TR" sz="1600" dirty="0"/>
            <a:t>  </a:t>
          </a:r>
        </a:p>
        <a:p>
          <a:r>
            <a:rPr lang="tr-TR" sz="1600" dirty="0"/>
            <a:t>- Anadolu’da yıllar boyunca </a:t>
          </a:r>
          <a:r>
            <a:rPr lang="tr-TR" sz="1600" dirty="0" err="1"/>
            <a:t>çok</a:t>
          </a:r>
          <a:r>
            <a:rPr lang="tr-TR" sz="1600" dirty="0"/>
            <a:t> </a:t>
          </a:r>
          <a:r>
            <a:rPr lang="tr-TR" sz="1600" dirty="0" err="1"/>
            <a:t>çeşitli</a:t>
          </a:r>
          <a:r>
            <a:rPr lang="tr-TR" sz="1600" dirty="0"/>
            <a:t> ırk ve </a:t>
          </a:r>
          <a:r>
            <a:rPr lang="tr-TR" sz="1600" dirty="0" err="1"/>
            <a:t>kültürlerin</a:t>
          </a:r>
          <a:r>
            <a:rPr lang="tr-TR" sz="1600" dirty="0"/>
            <a:t> </a:t>
          </a:r>
          <a:r>
            <a:rPr lang="tr-TR" sz="1600" dirty="0" err="1"/>
            <a:t>yaşaması</a:t>
          </a:r>
          <a:endParaRPr lang="tr-TR" sz="1600" dirty="0"/>
        </a:p>
      </dgm:t>
    </dgm:pt>
    <dgm:pt modelId="{ED3D97A8-3E4C-F64F-94A6-ECF279A52417}" type="parTrans" cxnId="{BFCA9FF2-1710-EF4A-A070-CBE79F2351E1}">
      <dgm:prSet/>
      <dgm:spPr/>
      <dgm:t>
        <a:bodyPr/>
        <a:lstStyle/>
        <a:p>
          <a:endParaRPr lang="tr-TR"/>
        </a:p>
      </dgm:t>
    </dgm:pt>
    <dgm:pt modelId="{2B81C216-8F20-3549-9FD4-C65E247B3D4C}" type="sibTrans" cxnId="{BFCA9FF2-1710-EF4A-A070-CBE79F2351E1}">
      <dgm:prSet/>
      <dgm:spPr/>
      <dgm:t>
        <a:bodyPr/>
        <a:lstStyle/>
        <a:p>
          <a:endParaRPr lang="tr-TR"/>
        </a:p>
      </dgm:t>
    </dgm:pt>
    <dgm:pt modelId="{20628A9B-8BC9-4A44-893C-825987537C94}" type="pres">
      <dgm:prSet presAssocID="{AC199A83-ADC5-7F4B-BFA4-9CD93AA7D924}" presName="linear" presStyleCnt="0">
        <dgm:presLayoutVars>
          <dgm:animLvl val="lvl"/>
          <dgm:resizeHandles val="exact"/>
        </dgm:presLayoutVars>
      </dgm:prSet>
      <dgm:spPr/>
    </dgm:pt>
    <dgm:pt modelId="{EC606647-6EAE-D24F-980C-AA464B5BA80C}" type="pres">
      <dgm:prSet presAssocID="{6D58CCA1-38C0-2E4C-8EA2-EC1D9B62B4B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64E1A54-C784-C648-8A5D-B13F49B03446}" type="pres">
      <dgm:prSet presAssocID="{6A5031EE-59F0-184C-A46B-753B337A9B50}" presName="spacer" presStyleCnt="0"/>
      <dgm:spPr/>
    </dgm:pt>
    <dgm:pt modelId="{49D5E53C-24C9-4E4B-9A7F-20373CD7A3C7}" type="pres">
      <dgm:prSet presAssocID="{6FAAAAE2-BA04-DA41-8DC0-7DC788A7AD8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5A1B005-972F-4F44-89E1-39D7ABF10CAA}" type="pres">
      <dgm:prSet presAssocID="{D2E5C80B-2D48-2D44-BA7E-ED7BE9C0382F}" presName="spacer" presStyleCnt="0"/>
      <dgm:spPr/>
    </dgm:pt>
    <dgm:pt modelId="{33C8F842-ABC9-7340-A646-CD44D3FAD481}" type="pres">
      <dgm:prSet presAssocID="{154DB6A7-F077-5D48-97C1-7BA6623D382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F263C127-F41E-4B47-B89F-C467FC01EAE5}" type="presOf" srcId="{6D58CCA1-38C0-2E4C-8EA2-EC1D9B62B4BF}" destId="{EC606647-6EAE-D24F-980C-AA464B5BA80C}" srcOrd="0" destOrd="0" presId="urn:microsoft.com/office/officeart/2005/8/layout/vList2"/>
    <dgm:cxn modelId="{6FE45A6D-9562-F347-B898-E0FD26870590}" type="presOf" srcId="{AC199A83-ADC5-7F4B-BFA4-9CD93AA7D924}" destId="{20628A9B-8BC9-4A44-893C-825987537C94}" srcOrd="0" destOrd="0" presId="urn:microsoft.com/office/officeart/2005/8/layout/vList2"/>
    <dgm:cxn modelId="{BFE4D6A8-CD30-2342-BCCD-BAA61A088294}" type="presOf" srcId="{154DB6A7-F077-5D48-97C1-7BA6623D3826}" destId="{33C8F842-ABC9-7340-A646-CD44D3FAD481}" srcOrd="0" destOrd="0" presId="urn:microsoft.com/office/officeart/2005/8/layout/vList2"/>
    <dgm:cxn modelId="{C43261C4-D0C2-EA4C-8116-65F31C1DFDD1}" type="presOf" srcId="{6FAAAAE2-BA04-DA41-8DC0-7DC788A7AD8D}" destId="{49D5E53C-24C9-4E4B-9A7F-20373CD7A3C7}" srcOrd="0" destOrd="0" presId="urn:microsoft.com/office/officeart/2005/8/layout/vList2"/>
    <dgm:cxn modelId="{C57B0CD2-5F71-F640-96D0-F0FACE001D77}" srcId="{AC199A83-ADC5-7F4B-BFA4-9CD93AA7D924}" destId="{6D58CCA1-38C0-2E4C-8EA2-EC1D9B62B4BF}" srcOrd="0" destOrd="0" parTransId="{0651BC2A-CEF0-4741-9C4D-39E22394AF91}" sibTransId="{6A5031EE-59F0-184C-A46B-753B337A9B50}"/>
    <dgm:cxn modelId="{08F751D3-878E-234A-9EB7-E7913EFAB8AB}" srcId="{AC199A83-ADC5-7F4B-BFA4-9CD93AA7D924}" destId="{6FAAAAE2-BA04-DA41-8DC0-7DC788A7AD8D}" srcOrd="1" destOrd="0" parTransId="{E6F82DD8-7D5C-5E48-A11E-19FACB0D6711}" sibTransId="{D2E5C80B-2D48-2D44-BA7E-ED7BE9C0382F}"/>
    <dgm:cxn modelId="{BFCA9FF2-1710-EF4A-A070-CBE79F2351E1}" srcId="{AC199A83-ADC5-7F4B-BFA4-9CD93AA7D924}" destId="{154DB6A7-F077-5D48-97C1-7BA6623D3826}" srcOrd="2" destOrd="0" parTransId="{ED3D97A8-3E4C-F64F-94A6-ECF279A52417}" sibTransId="{2B81C216-8F20-3549-9FD4-C65E247B3D4C}"/>
    <dgm:cxn modelId="{FFB85844-09E6-D745-A3DA-C33E757E02E3}" type="presParOf" srcId="{20628A9B-8BC9-4A44-893C-825987537C94}" destId="{EC606647-6EAE-D24F-980C-AA464B5BA80C}" srcOrd="0" destOrd="0" presId="urn:microsoft.com/office/officeart/2005/8/layout/vList2"/>
    <dgm:cxn modelId="{A68D56B8-0FFD-7349-AA6C-D0911679CBCF}" type="presParOf" srcId="{20628A9B-8BC9-4A44-893C-825987537C94}" destId="{064E1A54-C784-C648-8A5D-B13F49B03446}" srcOrd="1" destOrd="0" presId="urn:microsoft.com/office/officeart/2005/8/layout/vList2"/>
    <dgm:cxn modelId="{BCD9F080-AD4A-564C-9E53-C580AE69724D}" type="presParOf" srcId="{20628A9B-8BC9-4A44-893C-825987537C94}" destId="{49D5E53C-24C9-4E4B-9A7F-20373CD7A3C7}" srcOrd="2" destOrd="0" presId="urn:microsoft.com/office/officeart/2005/8/layout/vList2"/>
    <dgm:cxn modelId="{A1D9A83A-8B89-6F44-8C2E-CF4D91612E34}" type="presParOf" srcId="{20628A9B-8BC9-4A44-893C-825987537C94}" destId="{35A1B005-972F-4F44-89E1-39D7ABF10CAA}" srcOrd="3" destOrd="0" presId="urn:microsoft.com/office/officeart/2005/8/layout/vList2"/>
    <dgm:cxn modelId="{0964FD7F-D84E-1A46-B0CE-B8B0A07C0656}" type="presParOf" srcId="{20628A9B-8BC9-4A44-893C-825987537C94}" destId="{33C8F842-ABC9-7340-A646-CD44D3FAD48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61FAA40-07A8-2C4C-BA3F-E6836B3ADCB3}" type="doc">
      <dgm:prSet loTypeId="urn:microsoft.com/office/officeart/2005/8/layout/vList2" loCatId="list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tr-TR"/>
        </a:p>
      </dgm:t>
    </dgm:pt>
    <dgm:pt modelId="{4882B393-DBB1-FD4D-9382-F6CE34739AC8}">
      <dgm:prSet/>
      <dgm:spPr/>
      <dgm:t>
        <a:bodyPr/>
        <a:lstStyle/>
        <a:p>
          <a:r>
            <a:rPr lang="tr-TR" dirty="0"/>
            <a:t>Ülkemizde kalıtsal kan hastalıklarının erken </a:t>
          </a:r>
          <a:r>
            <a:rPr lang="tr-TR" dirty="0" err="1"/>
            <a:t>dönemde</a:t>
          </a:r>
          <a:r>
            <a:rPr lang="tr-TR" dirty="0"/>
            <a:t> saptanması ve </a:t>
          </a:r>
          <a:r>
            <a:rPr lang="tr-TR" dirty="0" err="1"/>
            <a:t>önlenmesi</a:t>
          </a:r>
          <a:r>
            <a:rPr lang="tr-TR" dirty="0"/>
            <a:t>  amacı ile 1993 yılında kanun </a:t>
          </a:r>
          <a:r>
            <a:rPr lang="tr-TR" dirty="0" err="1"/>
            <a:t>çıkarılmıştır</a:t>
          </a:r>
          <a:r>
            <a:rPr lang="tr-TR" dirty="0"/>
            <a:t>. </a:t>
          </a:r>
        </a:p>
      </dgm:t>
    </dgm:pt>
    <dgm:pt modelId="{DDFBB33C-84ED-AE41-80F7-CD65C5F172B2}" type="parTrans" cxnId="{2E324B76-A978-8046-AA93-18383E586EFD}">
      <dgm:prSet/>
      <dgm:spPr/>
      <dgm:t>
        <a:bodyPr/>
        <a:lstStyle/>
        <a:p>
          <a:endParaRPr lang="tr-TR"/>
        </a:p>
      </dgm:t>
    </dgm:pt>
    <dgm:pt modelId="{39EEBD2F-14EF-6C4A-BDC2-2696FCCC80C7}" type="sibTrans" cxnId="{2E324B76-A978-8046-AA93-18383E586EFD}">
      <dgm:prSet/>
      <dgm:spPr/>
      <dgm:t>
        <a:bodyPr/>
        <a:lstStyle/>
        <a:p>
          <a:endParaRPr lang="tr-TR"/>
        </a:p>
      </dgm:t>
    </dgm:pt>
    <dgm:pt modelId="{084DAB55-DC12-CD40-B57C-49BBDA135D50}">
      <dgm:prSet/>
      <dgm:spPr/>
      <dgm:t>
        <a:bodyPr/>
        <a:lstStyle/>
        <a:p>
          <a:r>
            <a:rPr lang="tr-TR" dirty="0" err="1"/>
            <a:t>Sağlık</a:t>
          </a:r>
          <a:r>
            <a:rPr lang="tr-TR" dirty="0"/>
            <a:t> </a:t>
          </a:r>
          <a:r>
            <a:rPr lang="tr-TR" dirty="0" err="1"/>
            <a:t>Bakanlığı</a:t>
          </a:r>
          <a:r>
            <a:rPr lang="tr-TR" dirty="0"/>
            <a:t> tarafından, 2003 yılında </a:t>
          </a:r>
          <a:r>
            <a:rPr lang="tr-TR" b="1" i="1" u="sng" dirty="0"/>
            <a:t>Ulusal </a:t>
          </a:r>
          <a:r>
            <a:rPr lang="tr-TR" b="1" i="1" u="sng" dirty="0" err="1"/>
            <a:t>Hemoglobinopati</a:t>
          </a:r>
          <a:r>
            <a:rPr lang="tr-TR" b="1" i="1" u="sng" dirty="0"/>
            <a:t> Kontrol Programı </a:t>
          </a:r>
          <a:r>
            <a:rPr lang="tr-TR" dirty="0" err="1"/>
            <a:t>başlatılmıştır</a:t>
          </a:r>
          <a:r>
            <a:rPr lang="tr-TR" dirty="0"/>
            <a:t>;</a:t>
          </a:r>
        </a:p>
        <a:p>
          <a:r>
            <a:rPr lang="tr-TR" dirty="0"/>
            <a:t>* 2003-2013 arası 33 riskli ilde</a:t>
          </a:r>
        </a:p>
        <a:p>
          <a:r>
            <a:rPr lang="tr-TR" dirty="0"/>
            <a:t>* 2013-2018 arası 41 riskli ilde </a:t>
          </a:r>
        </a:p>
        <a:p>
          <a:r>
            <a:rPr lang="tr-TR" dirty="0"/>
            <a:t>* 2018 yılı Kasım ayından itibaren 81 </a:t>
          </a:r>
          <a:r>
            <a:rPr lang="tr-TR" dirty="0" err="1"/>
            <a:t>İlde</a:t>
          </a:r>
          <a:r>
            <a:rPr lang="tr-TR" dirty="0"/>
            <a:t> </a:t>
          </a:r>
          <a:r>
            <a:rPr lang="tr-TR" b="1" i="1" dirty="0"/>
            <a:t>‘Evlilik </a:t>
          </a:r>
          <a:r>
            <a:rPr lang="tr-TR" b="1" i="1" dirty="0" err="1"/>
            <a:t>Öncesi</a:t>
          </a:r>
          <a:r>
            <a:rPr lang="tr-TR" b="1" i="1" dirty="0"/>
            <a:t> </a:t>
          </a:r>
          <a:r>
            <a:rPr lang="tr-TR" b="1" i="1" dirty="0" err="1"/>
            <a:t>Hemoglobinopati</a:t>
          </a:r>
          <a:r>
            <a:rPr lang="tr-TR" b="1" i="1" dirty="0"/>
            <a:t> Tarama Programı’ </a:t>
          </a:r>
          <a:r>
            <a:rPr lang="tr-TR" dirty="0"/>
            <a:t>olarak uygulanmaktadır. </a:t>
          </a:r>
        </a:p>
      </dgm:t>
    </dgm:pt>
    <dgm:pt modelId="{4A4CC705-1598-134A-83E1-B03B5B4626AA}" type="parTrans" cxnId="{AE655797-49AD-C34E-B395-C67206CD61E1}">
      <dgm:prSet/>
      <dgm:spPr/>
      <dgm:t>
        <a:bodyPr/>
        <a:lstStyle/>
        <a:p>
          <a:endParaRPr lang="tr-TR"/>
        </a:p>
      </dgm:t>
    </dgm:pt>
    <dgm:pt modelId="{8EDAF738-87FE-354D-BF54-9B210553EE7F}" type="sibTrans" cxnId="{AE655797-49AD-C34E-B395-C67206CD61E1}">
      <dgm:prSet/>
      <dgm:spPr/>
      <dgm:t>
        <a:bodyPr/>
        <a:lstStyle/>
        <a:p>
          <a:endParaRPr lang="tr-TR"/>
        </a:p>
      </dgm:t>
    </dgm:pt>
    <dgm:pt modelId="{DB35DF8B-59F7-4A46-9B87-E61E2BB1F80E}" type="pres">
      <dgm:prSet presAssocID="{661FAA40-07A8-2C4C-BA3F-E6836B3ADCB3}" presName="linear" presStyleCnt="0">
        <dgm:presLayoutVars>
          <dgm:animLvl val="lvl"/>
          <dgm:resizeHandles val="exact"/>
        </dgm:presLayoutVars>
      </dgm:prSet>
      <dgm:spPr/>
    </dgm:pt>
    <dgm:pt modelId="{D485D1C6-CECC-CB49-9F91-015C181BF3CE}" type="pres">
      <dgm:prSet presAssocID="{4882B393-DBB1-FD4D-9382-F6CE34739AC8}" presName="parentText" presStyleLbl="node1" presStyleIdx="0" presStyleCnt="2" custScaleY="54678">
        <dgm:presLayoutVars>
          <dgm:chMax val="0"/>
          <dgm:bulletEnabled val="1"/>
        </dgm:presLayoutVars>
      </dgm:prSet>
      <dgm:spPr/>
    </dgm:pt>
    <dgm:pt modelId="{A2EDC8E3-74CD-A845-ABC5-106A41FBB120}" type="pres">
      <dgm:prSet presAssocID="{39EEBD2F-14EF-6C4A-BDC2-2696FCCC80C7}" presName="spacer" presStyleCnt="0"/>
      <dgm:spPr/>
    </dgm:pt>
    <dgm:pt modelId="{BCFDDAF3-EC40-D841-808F-488AA90A6E5E}" type="pres">
      <dgm:prSet presAssocID="{084DAB55-DC12-CD40-B57C-49BBDA135D50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346832B-7981-F645-9B3F-8B20EBDC1D0A}" type="presOf" srcId="{4882B393-DBB1-FD4D-9382-F6CE34739AC8}" destId="{D485D1C6-CECC-CB49-9F91-015C181BF3CE}" srcOrd="0" destOrd="0" presId="urn:microsoft.com/office/officeart/2005/8/layout/vList2"/>
    <dgm:cxn modelId="{2E324B76-A978-8046-AA93-18383E586EFD}" srcId="{661FAA40-07A8-2C4C-BA3F-E6836B3ADCB3}" destId="{4882B393-DBB1-FD4D-9382-F6CE34739AC8}" srcOrd="0" destOrd="0" parTransId="{DDFBB33C-84ED-AE41-80F7-CD65C5F172B2}" sibTransId="{39EEBD2F-14EF-6C4A-BDC2-2696FCCC80C7}"/>
    <dgm:cxn modelId="{84C40D80-D4F8-B449-B082-CD3D2A1E054E}" type="presOf" srcId="{661FAA40-07A8-2C4C-BA3F-E6836B3ADCB3}" destId="{DB35DF8B-59F7-4A46-9B87-E61E2BB1F80E}" srcOrd="0" destOrd="0" presId="urn:microsoft.com/office/officeart/2005/8/layout/vList2"/>
    <dgm:cxn modelId="{AE655797-49AD-C34E-B395-C67206CD61E1}" srcId="{661FAA40-07A8-2C4C-BA3F-E6836B3ADCB3}" destId="{084DAB55-DC12-CD40-B57C-49BBDA135D50}" srcOrd="1" destOrd="0" parTransId="{4A4CC705-1598-134A-83E1-B03B5B4626AA}" sibTransId="{8EDAF738-87FE-354D-BF54-9B210553EE7F}"/>
    <dgm:cxn modelId="{FF92AABC-A347-7E48-BC32-EF908A05F4E8}" type="presOf" srcId="{084DAB55-DC12-CD40-B57C-49BBDA135D50}" destId="{BCFDDAF3-EC40-D841-808F-488AA90A6E5E}" srcOrd="0" destOrd="0" presId="urn:microsoft.com/office/officeart/2005/8/layout/vList2"/>
    <dgm:cxn modelId="{8500A62C-F260-8F41-A945-90B4A4E1E715}" type="presParOf" srcId="{DB35DF8B-59F7-4A46-9B87-E61E2BB1F80E}" destId="{D485D1C6-CECC-CB49-9F91-015C181BF3CE}" srcOrd="0" destOrd="0" presId="urn:microsoft.com/office/officeart/2005/8/layout/vList2"/>
    <dgm:cxn modelId="{87510034-A1A3-5A40-9E12-706BFD8D6717}" type="presParOf" srcId="{DB35DF8B-59F7-4A46-9B87-E61E2BB1F80E}" destId="{A2EDC8E3-74CD-A845-ABC5-106A41FBB120}" srcOrd="1" destOrd="0" presId="urn:microsoft.com/office/officeart/2005/8/layout/vList2"/>
    <dgm:cxn modelId="{B045553B-3916-D045-B226-805220844970}" type="presParOf" srcId="{DB35DF8B-59F7-4A46-9B87-E61E2BB1F80E}" destId="{BCFDDAF3-EC40-D841-808F-488AA90A6E5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FA5F5D83-EDD9-3241-9F41-53546C58F84C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2A4BD690-2B25-1144-9174-4593F0A6902A}">
      <dgm:prSet custT="1"/>
      <dgm:spPr/>
      <dgm:t>
        <a:bodyPr/>
        <a:lstStyle/>
        <a:p>
          <a:r>
            <a:rPr lang="tr-TR" sz="1800" dirty="0"/>
            <a:t>* Kalp  fonksiyonları, </a:t>
          </a:r>
        </a:p>
        <a:p>
          <a:r>
            <a:rPr lang="tr-TR" sz="1800" dirty="0"/>
            <a:t>* Karaciğer fonksiyonları, </a:t>
          </a:r>
        </a:p>
        <a:p>
          <a:r>
            <a:rPr lang="tr-TR" sz="1800" dirty="0"/>
            <a:t>* Kemik mineral yoğunluğu, </a:t>
          </a:r>
        </a:p>
        <a:p>
          <a:r>
            <a:rPr lang="tr-TR" sz="1800" dirty="0"/>
            <a:t>* </a:t>
          </a:r>
          <a:r>
            <a:rPr lang="tr-TR" sz="1800" dirty="0" err="1"/>
            <a:t>Viral</a:t>
          </a:r>
          <a:r>
            <a:rPr lang="tr-TR" sz="1800" dirty="0"/>
            <a:t> hastalık varlığı değerlendirilir. </a:t>
          </a:r>
        </a:p>
      </dgm:t>
    </dgm:pt>
    <dgm:pt modelId="{142C00CC-8F70-9E40-B11D-0032DB45CC7D}" type="parTrans" cxnId="{72A3C904-71D8-B74D-8FB1-8DB5C8D97288}">
      <dgm:prSet/>
      <dgm:spPr/>
      <dgm:t>
        <a:bodyPr/>
        <a:lstStyle/>
        <a:p>
          <a:endParaRPr lang="tr-TR"/>
        </a:p>
      </dgm:t>
    </dgm:pt>
    <dgm:pt modelId="{F30B2C5F-17B4-7C4F-ADF8-EF3F909853AB}" type="sibTrans" cxnId="{72A3C904-71D8-B74D-8FB1-8DB5C8D97288}">
      <dgm:prSet/>
      <dgm:spPr/>
      <dgm:t>
        <a:bodyPr/>
        <a:lstStyle/>
        <a:p>
          <a:endParaRPr lang="tr-TR"/>
        </a:p>
      </dgm:t>
    </dgm:pt>
    <dgm:pt modelId="{A6E241B8-AB1B-3142-AFB6-D766BF6B84EF}">
      <dgm:prSet custT="1"/>
      <dgm:spPr/>
      <dgm:t>
        <a:bodyPr/>
        <a:lstStyle/>
        <a:p>
          <a:r>
            <a:rPr lang="tr-TR" sz="1800" dirty="0"/>
            <a:t>Gebelik öncesi ve </a:t>
          </a:r>
          <a:r>
            <a:rPr lang="tr-TR" sz="1800" dirty="0" err="1"/>
            <a:t>sırasıdaki</a:t>
          </a:r>
          <a:r>
            <a:rPr lang="tr-TR" sz="1800" dirty="0"/>
            <a:t> dönemlerde </a:t>
          </a:r>
          <a:r>
            <a:rPr lang="tr-TR" sz="1800" dirty="0" err="1"/>
            <a:t>şelasyon</a:t>
          </a:r>
          <a:r>
            <a:rPr lang="tr-TR" sz="1800" dirty="0"/>
            <a:t> tedavisine ara verileceği de </a:t>
          </a:r>
          <a:r>
            <a:rPr lang="tr-TR" sz="1800" dirty="0" err="1"/>
            <a:t>gözönüne</a:t>
          </a:r>
          <a:r>
            <a:rPr lang="tr-TR" sz="1800" dirty="0"/>
            <a:t> alınarak özellikle kalpte demir birikimi fazla olan hastalara uygun ve uyumlu </a:t>
          </a:r>
          <a:r>
            <a:rPr lang="tr-TR" sz="1800" dirty="0" err="1"/>
            <a:t>şelasyon</a:t>
          </a:r>
          <a:r>
            <a:rPr lang="tr-TR" sz="1800" dirty="0"/>
            <a:t> tedavisi ile bu durum düzeltildikten sonra gebe kalmaları önerilmelidir. </a:t>
          </a:r>
        </a:p>
      </dgm:t>
    </dgm:pt>
    <dgm:pt modelId="{7A27C932-99BB-2C4A-8E5D-4B18A1E01EBD}" type="parTrans" cxnId="{A17E5ED7-178A-4C46-8F09-1B296613B11A}">
      <dgm:prSet/>
      <dgm:spPr/>
      <dgm:t>
        <a:bodyPr/>
        <a:lstStyle/>
        <a:p>
          <a:endParaRPr lang="tr-TR"/>
        </a:p>
      </dgm:t>
    </dgm:pt>
    <dgm:pt modelId="{935B5918-551A-AD46-9345-96273DFAEE8D}" type="sibTrans" cxnId="{A17E5ED7-178A-4C46-8F09-1B296613B11A}">
      <dgm:prSet/>
      <dgm:spPr/>
      <dgm:t>
        <a:bodyPr/>
        <a:lstStyle/>
        <a:p>
          <a:endParaRPr lang="tr-TR"/>
        </a:p>
      </dgm:t>
    </dgm:pt>
    <dgm:pt modelId="{5F0CB972-C932-2940-B9C0-DFC17F832955}">
      <dgm:prSet custT="1"/>
      <dgm:spPr/>
      <dgm:t>
        <a:bodyPr/>
        <a:lstStyle/>
        <a:p>
          <a:r>
            <a:rPr lang="tr-TR" sz="1800" dirty="0" err="1"/>
            <a:t>Talasemi</a:t>
          </a:r>
          <a:r>
            <a:rPr lang="tr-TR" sz="1800" dirty="0"/>
            <a:t> </a:t>
          </a:r>
          <a:r>
            <a:rPr lang="tr-TR" sz="1800" dirty="0" err="1"/>
            <a:t>majörlü</a:t>
          </a:r>
          <a:r>
            <a:rPr lang="tr-TR" sz="1800" dirty="0"/>
            <a:t> kadın hastalar, sol kalp yetmezliği bulguları varlığında gebeliğin riskli olduğu konusunda bilgilendirilmelidir.</a:t>
          </a:r>
        </a:p>
      </dgm:t>
    </dgm:pt>
    <dgm:pt modelId="{68C7742E-9C04-8F4A-8635-01F890B678DD}" type="parTrans" cxnId="{AC7EBC90-A0CE-3E49-A711-804402AD5177}">
      <dgm:prSet/>
      <dgm:spPr/>
      <dgm:t>
        <a:bodyPr/>
        <a:lstStyle/>
        <a:p>
          <a:endParaRPr lang="tr-TR"/>
        </a:p>
      </dgm:t>
    </dgm:pt>
    <dgm:pt modelId="{3C351419-A173-CB45-99BC-5524BA874E1D}" type="sibTrans" cxnId="{AC7EBC90-A0CE-3E49-A711-804402AD5177}">
      <dgm:prSet/>
      <dgm:spPr/>
      <dgm:t>
        <a:bodyPr/>
        <a:lstStyle/>
        <a:p>
          <a:endParaRPr lang="tr-TR"/>
        </a:p>
      </dgm:t>
    </dgm:pt>
    <dgm:pt modelId="{B7446062-6C46-7E4E-96E8-EDFE9E4D31F7}" type="pres">
      <dgm:prSet presAssocID="{FA5F5D83-EDD9-3241-9F41-53546C58F84C}" presName="linear" presStyleCnt="0">
        <dgm:presLayoutVars>
          <dgm:animLvl val="lvl"/>
          <dgm:resizeHandles val="exact"/>
        </dgm:presLayoutVars>
      </dgm:prSet>
      <dgm:spPr/>
    </dgm:pt>
    <dgm:pt modelId="{E8794A6F-35B1-6C41-A4FE-4C92A41AA3A2}" type="pres">
      <dgm:prSet presAssocID="{2A4BD690-2B25-1144-9174-4593F0A6902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6012C1D-95CA-9941-A5C5-A2A8E095695C}" type="pres">
      <dgm:prSet presAssocID="{F30B2C5F-17B4-7C4F-ADF8-EF3F909853AB}" presName="spacer" presStyleCnt="0"/>
      <dgm:spPr/>
    </dgm:pt>
    <dgm:pt modelId="{1D519732-FF74-FF43-A128-160D0620708E}" type="pres">
      <dgm:prSet presAssocID="{5F0CB972-C932-2940-B9C0-DFC17F832955}" presName="parentText" presStyleLbl="node1" presStyleIdx="1" presStyleCnt="3" custScaleY="51799">
        <dgm:presLayoutVars>
          <dgm:chMax val="0"/>
          <dgm:bulletEnabled val="1"/>
        </dgm:presLayoutVars>
      </dgm:prSet>
      <dgm:spPr/>
    </dgm:pt>
    <dgm:pt modelId="{C3CE2AB5-9D49-CF4C-A598-030E5E575EBC}" type="pres">
      <dgm:prSet presAssocID="{3C351419-A173-CB45-99BC-5524BA874E1D}" presName="spacer" presStyleCnt="0"/>
      <dgm:spPr/>
    </dgm:pt>
    <dgm:pt modelId="{03ECB196-0A4D-A14E-BA05-F2BEFE0E68AF}" type="pres">
      <dgm:prSet presAssocID="{A6E241B8-AB1B-3142-AFB6-D766BF6B84EF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72A3C904-71D8-B74D-8FB1-8DB5C8D97288}" srcId="{FA5F5D83-EDD9-3241-9F41-53546C58F84C}" destId="{2A4BD690-2B25-1144-9174-4593F0A6902A}" srcOrd="0" destOrd="0" parTransId="{142C00CC-8F70-9E40-B11D-0032DB45CC7D}" sibTransId="{F30B2C5F-17B4-7C4F-ADF8-EF3F909853AB}"/>
    <dgm:cxn modelId="{5D0DC824-A2E4-4D49-9CB4-1B348F906E47}" type="presOf" srcId="{5F0CB972-C932-2940-B9C0-DFC17F832955}" destId="{1D519732-FF74-FF43-A128-160D0620708E}" srcOrd="0" destOrd="0" presId="urn:microsoft.com/office/officeart/2005/8/layout/vList2"/>
    <dgm:cxn modelId="{0AAEF45E-97A0-CA4E-BBC0-19BE8A6FB79A}" type="presOf" srcId="{2A4BD690-2B25-1144-9174-4593F0A6902A}" destId="{E8794A6F-35B1-6C41-A4FE-4C92A41AA3A2}" srcOrd="0" destOrd="0" presId="urn:microsoft.com/office/officeart/2005/8/layout/vList2"/>
    <dgm:cxn modelId="{AC7EBC90-A0CE-3E49-A711-804402AD5177}" srcId="{FA5F5D83-EDD9-3241-9F41-53546C58F84C}" destId="{5F0CB972-C932-2940-B9C0-DFC17F832955}" srcOrd="1" destOrd="0" parTransId="{68C7742E-9C04-8F4A-8635-01F890B678DD}" sibTransId="{3C351419-A173-CB45-99BC-5524BA874E1D}"/>
    <dgm:cxn modelId="{FA4975AA-9A53-1045-878F-7F6A77AD87E5}" type="presOf" srcId="{A6E241B8-AB1B-3142-AFB6-D766BF6B84EF}" destId="{03ECB196-0A4D-A14E-BA05-F2BEFE0E68AF}" srcOrd="0" destOrd="0" presId="urn:microsoft.com/office/officeart/2005/8/layout/vList2"/>
    <dgm:cxn modelId="{93E989CA-2EF8-4546-8959-C2A53B09A969}" type="presOf" srcId="{FA5F5D83-EDD9-3241-9F41-53546C58F84C}" destId="{B7446062-6C46-7E4E-96E8-EDFE9E4D31F7}" srcOrd="0" destOrd="0" presId="urn:microsoft.com/office/officeart/2005/8/layout/vList2"/>
    <dgm:cxn modelId="{A17E5ED7-178A-4C46-8F09-1B296613B11A}" srcId="{FA5F5D83-EDD9-3241-9F41-53546C58F84C}" destId="{A6E241B8-AB1B-3142-AFB6-D766BF6B84EF}" srcOrd="2" destOrd="0" parTransId="{7A27C932-99BB-2C4A-8E5D-4B18A1E01EBD}" sibTransId="{935B5918-551A-AD46-9345-96273DFAEE8D}"/>
    <dgm:cxn modelId="{9CE294F8-46BB-7047-A389-97AF26805824}" type="presParOf" srcId="{B7446062-6C46-7E4E-96E8-EDFE9E4D31F7}" destId="{E8794A6F-35B1-6C41-A4FE-4C92A41AA3A2}" srcOrd="0" destOrd="0" presId="urn:microsoft.com/office/officeart/2005/8/layout/vList2"/>
    <dgm:cxn modelId="{1BEBB449-0B68-7246-B753-9FE86E3372F5}" type="presParOf" srcId="{B7446062-6C46-7E4E-96E8-EDFE9E4D31F7}" destId="{C6012C1D-95CA-9941-A5C5-A2A8E095695C}" srcOrd="1" destOrd="0" presId="urn:microsoft.com/office/officeart/2005/8/layout/vList2"/>
    <dgm:cxn modelId="{C2CA1265-8342-D84F-BBFD-D25DA30E48CE}" type="presParOf" srcId="{B7446062-6C46-7E4E-96E8-EDFE9E4D31F7}" destId="{1D519732-FF74-FF43-A128-160D0620708E}" srcOrd="2" destOrd="0" presId="urn:microsoft.com/office/officeart/2005/8/layout/vList2"/>
    <dgm:cxn modelId="{1B257387-AE41-4649-8B0F-356E7995EF78}" type="presParOf" srcId="{B7446062-6C46-7E4E-96E8-EDFE9E4D31F7}" destId="{C3CE2AB5-9D49-CF4C-A598-030E5E575EBC}" srcOrd="3" destOrd="0" presId="urn:microsoft.com/office/officeart/2005/8/layout/vList2"/>
    <dgm:cxn modelId="{638C8474-3D56-9745-B943-45C29EF7DB21}" type="presParOf" srcId="{B7446062-6C46-7E4E-96E8-EDFE9E4D31F7}" destId="{03ECB196-0A4D-A14E-BA05-F2BEFE0E68A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CA301C2D-9C10-1443-BA12-0980A10ABDCA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2B0A8C5F-FEDD-CC44-95F5-DC2009FF97C7}">
      <dgm:prSet/>
      <dgm:spPr/>
      <dgm:t>
        <a:bodyPr/>
        <a:lstStyle/>
        <a:p>
          <a:r>
            <a:rPr lang="tr-TR" b="1" dirty="0"/>
            <a:t>Sigara ve alkol kullanılmamalıdır. </a:t>
          </a:r>
        </a:p>
      </dgm:t>
    </dgm:pt>
    <dgm:pt modelId="{D0736221-723C-1E4B-96B0-2C805A356338}" type="parTrans" cxnId="{9EA941AD-EF1F-1E48-B171-7BDD2EFE5A22}">
      <dgm:prSet/>
      <dgm:spPr/>
      <dgm:t>
        <a:bodyPr/>
        <a:lstStyle/>
        <a:p>
          <a:endParaRPr lang="tr-TR"/>
        </a:p>
      </dgm:t>
    </dgm:pt>
    <dgm:pt modelId="{06A22377-2DEC-E943-BBD5-248F3CB07EDC}" type="sibTrans" cxnId="{9EA941AD-EF1F-1E48-B171-7BDD2EFE5A22}">
      <dgm:prSet/>
      <dgm:spPr/>
      <dgm:t>
        <a:bodyPr/>
        <a:lstStyle/>
        <a:p>
          <a:endParaRPr lang="tr-TR"/>
        </a:p>
      </dgm:t>
    </dgm:pt>
    <dgm:pt modelId="{A09E68FC-C4FB-3D47-B5C7-A8E66A27D66C}">
      <dgm:prSet/>
      <dgm:spPr/>
      <dgm:t>
        <a:bodyPr/>
        <a:lstStyle/>
        <a:p>
          <a:r>
            <a:rPr lang="tr-TR" b="1" dirty="0" err="1"/>
            <a:t>Folik</a:t>
          </a:r>
          <a:r>
            <a:rPr lang="tr-TR" b="1" dirty="0"/>
            <a:t> asit, kalsiyum ve D vitamini desteği başlanmalıdır. </a:t>
          </a:r>
        </a:p>
      </dgm:t>
    </dgm:pt>
    <dgm:pt modelId="{C81A5FF1-B571-8947-A5F6-16E4710B6A5F}" type="parTrans" cxnId="{80A55928-228C-3144-A1CF-E2FF862E8022}">
      <dgm:prSet/>
      <dgm:spPr/>
      <dgm:t>
        <a:bodyPr/>
        <a:lstStyle/>
        <a:p>
          <a:endParaRPr lang="tr-TR"/>
        </a:p>
      </dgm:t>
    </dgm:pt>
    <dgm:pt modelId="{C45EB0E2-98DB-0044-B358-53007A4EAA13}" type="sibTrans" cxnId="{80A55928-228C-3144-A1CF-E2FF862E8022}">
      <dgm:prSet/>
      <dgm:spPr/>
      <dgm:t>
        <a:bodyPr/>
        <a:lstStyle/>
        <a:p>
          <a:endParaRPr lang="tr-TR"/>
        </a:p>
      </dgm:t>
    </dgm:pt>
    <dgm:pt modelId="{608628C8-58E4-8245-8075-59BD983F6348}">
      <dgm:prSet/>
      <dgm:spPr/>
      <dgm:t>
        <a:bodyPr/>
        <a:lstStyle/>
        <a:p>
          <a:r>
            <a:rPr lang="tr-TR" b="1" dirty="0"/>
            <a:t>Eğer </a:t>
          </a:r>
          <a:r>
            <a:rPr lang="tr-TR" b="1" dirty="0" err="1"/>
            <a:t>fertilite</a:t>
          </a:r>
          <a:r>
            <a:rPr lang="tr-TR" b="1" dirty="0"/>
            <a:t> tedavisi yapılacaksa ağızdan alınan demir bağlayıcı ilaçlar önceden kesilip yerine </a:t>
          </a:r>
          <a:r>
            <a:rPr lang="tr-TR" b="1" dirty="0" err="1"/>
            <a:t>desferoksamin</a:t>
          </a:r>
          <a:r>
            <a:rPr lang="tr-TR" b="1" dirty="0"/>
            <a:t> (</a:t>
          </a:r>
          <a:r>
            <a:rPr lang="tr-TR" b="1" dirty="0" err="1"/>
            <a:t>Desferal</a:t>
          </a:r>
          <a:r>
            <a:rPr lang="tr-TR" b="1" dirty="0"/>
            <a:t>) başlanmalıdır. </a:t>
          </a:r>
        </a:p>
      </dgm:t>
    </dgm:pt>
    <dgm:pt modelId="{3BD0F726-66FC-DB47-BC4D-E0F8E91098DD}" type="parTrans" cxnId="{C649D762-D91F-F540-BF1D-885D0F60116F}">
      <dgm:prSet/>
      <dgm:spPr/>
      <dgm:t>
        <a:bodyPr/>
        <a:lstStyle/>
        <a:p>
          <a:endParaRPr lang="tr-TR"/>
        </a:p>
      </dgm:t>
    </dgm:pt>
    <dgm:pt modelId="{345E5DA8-DF5E-2D45-8EE4-283351909E60}" type="sibTrans" cxnId="{C649D762-D91F-F540-BF1D-885D0F60116F}">
      <dgm:prSet/>
      <dgm:spPr/>
      <dgm:t>
        <a:bodyPr/>
        <a:lstStyle/>
        <a:p>
          <a:endParaRPr lang="tr-TR"/>
        </a:p>
      </dgm:t>
    </dgm:pt>
    <dgm:pt modelId="{BE524C71-F7DF-074A-B14C-9CA811054291}">
      <dgm:prSet/>
      <dgm:spPr/>
      <dgm:t>
        <a:bodyPr/>
        <a:lstStyle/>
        <a:p>
          <a:r>
            <a:rPr lang="tr-TR" b="1" dirty="0"/>
            <a:t>Gebe kalmadan en az 6 ay </a:t>
          </a:r>
          <a:r>
            <a:rPr lang="tr-TR" b="1" dirty="0" err="1"/>
            <a:t>once</a:t>
          </a:r>
          <a:r>
            <a:rPr lang="tr-TR" b="1" dirty="0"/>
            <a:t> </a:t>
          </a:r>
          <a:r>
            <a:rPr lang="tr-TR" b="1" dirty="0" err="1"/>
            <a:t>bifosfonat</a:t>
          </a:r>
          <a:r>
            <a:rPr lang="tr-TR" b="1" dirty="0"/>
            <a:t>, </a:t>
          </a:r>
          <a:r>
            <a:rPr lang="tr-TR" b="1" dirty="0" err="1"/>
            <a:t>ribavirin</a:t>
          </a:r>
          <a:r>
            <a:rPr lang="tr-TR" b="1" dirty="0"/>
            <a:t>, </a:t>
          </a:r>
          <a:r>
            <a:rPr lang="tr-TR" b="1" dirty="0" err="1"/>
            <a:t>hidroksiüre</a:t>
          </a:r>
          <a:r>
            <a:rPr lang="tr-TR" b="1" dirty="0"/>
            <a:t> ve interferon tedavileri alan hastaların bu tedavileri kesilmelidir.</a:t>
          </a:r>
        </a:p>
      </dgm:t>
    </dgm:pt>
    <dgm:pt modelId="{572CBF68-052E-3B42-BC49-02B59111B9EA}" type="parTrans" cxnId="{B8AEBEA9-E87D-4847-A5B8-3281A808089C}">
      <dgm:prSet/>
      <dgm:spPr/>
      <dgm:t>
        <a:bodyPr/>
        <a:lstStyle/>
        <a:p>
          <a:endParaRPr lang="tr-TR"/>
        </a:p>
      </dgm:t>
    </dgm:pt>
    <dgm:pt modelId="{433E94F8-9D87-9348-969A-1113329410AA}" type="sibTrans" cxnId="{B8AEBEA9-E87D-4847-A5B8-3281A808089C}">
      <dgm:prSet/>
      <dgm:spPr/>
      <dgm:t>
        <a:bodyPr/>
        <a:lstStyle/>
        <a:p>
          <a:endParaRPr lang="tr-TR"/>
        </a:p>
      </dgm:t>
    </dgm:pt>
    <dgm:pt modelId="{6618A3CD-6FFD-7C4D-9A0D-275CB440FB37}" type="pres">
      <dgm:prSet presAssocID="{CA301C2D-9C10-1443-BA12-0980A10ABDCA}" presName="linear" presStyleCnt="0">
        <dgm:presLayoutVars>
          <dgm:animLvl val="lvl"/>
          <dgm:resizeHandles val="exact"/>
        </dgm:presLayoutVars>
      </dgm:prSet>
      <dgm:spPr/>
    </dgm:pt>
    <dgm:pt modelId="{B5B6B387-7B95-4D42-8E82-2D296BEB10DA}" type="pres">
      <dgm:prSet presAssocID="{2B0A8C5F-FEDD-CC44-95F5-DC2009FF97C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6AF86AC-B9F3-5642-A198-86DC00667F87}" type="pres">
      <dgm:prSet presAssocID="{06A22377-2DEC-E943-BBD5-248F3CB07EDC}" presName="spacer" presStyleCnt="0"/>
      <dgm:spPr/>
    </dgm:pt>
    <dgm:pt modelId="{C44FDEEC-A160-CF4C-9119-AC7C5E22F6F3}" type="pres">
      <dgm:prSet presAssocID="{A09E68FC-C4FB-3D47-B5C7-A8E66A27D66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B7DF114-BB1C-5245-A9F8-2D778464B013}" type="pres">
      <dgm:prSet presAssocID="{C45EB0E2-98DB-0044-B358-53007A4EAA13}" presName="spacer" presStyleCnt="0"/>
      <dgm:spPr/>
    </dgm:pt>
    <dgm:pt modelId="{0C209E49-B98A-EA46-BA05-AE0497E6B94F}" type="pres">
      <dgm:prSet presAssocID="{BE524C71-F7DF-074A-B14C-9CA81105429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FCA4584-B176-5741-A42F-15B168D22CE2}" type="pres">
      <dgm:prSet presAssocID="{433E94F8-9D87-9348-969A-1113329410AA}" presName="spacer" presStyleCnt="0"/>
      <dgm:spPr/>
    </dgm:pt>
    <dgm:pt modelId="{8D01D7D7-E116-E846-BED1-5ED187336EBA}" type="pres">
      <dgm:prSet presAssocID="{608628C8-58E4-8245-8075-59BD983F6348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FD8B511-82EA-FD45-AFB3-53763F535BA8}" type="presOf" srcId="{BE524C71-F7DF-074A-B14C-9CA811054291}" destId="{0C209E49-B98A-EA46-BA05-AE0497E6B94F}" srcOrd="0" destOrd="0" presId="urn:microsoft.com/office/officeart/2005/8/layout/vList2"/>
    <dgm:cxn modelId="{80A55928-228C-3144-A1CF-E2FF862E8022}" srcId="{CA301C2D-9C10-1443-BA12-0980A10ABDCA}" destId="{A09E68FC-C4FB-3D47-B5C7-A8E66A27D66C}" srcOrd="1" destOrd="0" parTransId="{C81A5FF1-B571-8947-A5F6-16E4710B6A5F}" sibTransId="{C45EB0E2-98DB-0044-B358-53007A4EAA13}"/>
    <dgm:cxn modelId="{5D2D1938-11E7-464B-8EB4-9127831B54CC}" type="presOf" srcId="{CA301C2D-9C10-1443-BA12-0980A10ABDCA}" destId="{6618A3CD-6FFD-7C4D-9A0D-275CB440FB37}" srcOrd="0" destOrd="0" presId="urn:microsoft.com/office/officeart/2005/8/layout/vList2"/>
    <dgm:cxn modelId="{C649D762-D91F-F540-BF1D-885D0F60116F}" srcId="{CA301C2D-9C10-1443-BA12-0980A10ABDCA}" destId="{608628C8-58E4-8245-8075-59BD983F6348}" srcOrd="3" destOrd="0" parTransId="{3BD0F726-66FC-DB47-BC4D-E0F8E91098DD}" sibTransId="{345E5DA8-DF5E-2D45-8EE4-283351909E60}"/>
    <dgm:cxn modelId="{D7BDE186-07FC-7F4B-B363-B829094BF307}" type="presOf" srcId="{608628C8-58E4-8245-8075-59BD983F6348}" destId="{8D01D7D7-E116-E846-BED1-5ED187336EBA}" srcOrd="0" destOrd="0" presId="urn:microsoft.com/office/officeart/2005/8/layout/vList2"/>
    <dgm:cxn modelId="{B8AEBEA9-E87D-4847-A5B8-3281A808089C}" srcId="{CA301C2D-9C10-1443-BA12-0980A10ABDCA}" destId="{BE524C71-F7DF-074A-B14C-9CA811054291}" srcOrd="2" destOrd="0" parTransId="{572CBF68-052E-3B42-BC49-02B59111B9EA}" sibTransId="{433E94F8-9D87-9348-969A-1113329410AA}"/>
    <dgm:cxn modelId="{9EA941AD-EF1F-1E48-B171-7BDD2EFE5A22}" srcId="{CA301C2D-9C10-1443-BA12-0980A10ABDCA}" destId="{2B0A8C5F-FEDD-CC44-95F5-DC2009FF97C7}" srcOrd="0" destOrd="0" parTransId="{D0736221-723C-1E4B-96B0-2C805A356338}" sibTransId="{06A22377-2DEC-E943-BBD5-248F3CB07EDC}"/>
    <dgm:cxn modelId="{B7C604AE-A743-B94F-87BB-F862D2BBA233}" type="presOf" srcId="{A09E68FC-C4FB-3D47-B5C7-A8E66A27D66C}" destId="{C44FDEEC-A160-CF4C-9119-AC7C5E22F6F3}" srcOrd="0" destOrd="0" presId="urn:microsoft.com/office/officeart/2005/8/layout/vList2"/>
    <dgm:cxn modelId="{50A6ADB4-BCC4-774B-9322-E1F64850C028}" type="presOf" srcId="{2B0A8C5F-FEDD-CC44-95F5-DC2009FF97C7}" destId="{B5B6B387-7B95-4D42-8E82-2D296BEB10DA}" srcOrd="0" destOrd="0" presId="urn:microsoft.com/office/officeart/2005/8/layout/vList2"/>
    <dgm:cxn modelId="{28ED899A-468B-204D-927C-16F44F411767}" type="presParOf" srcId="{6618A3CD-6FFD-7C4D-9A0D-275CB440FB37}" destId="{B5B6B387-7B95-4D42-8E82-2D296BEB10DA}" srcOrd="0" destOrd="0" presId="urn:microsoft.com/office/officeart/2005/8/layout/vList2"/>
    <dgm:cxn modelId="{0867F655-4AC5-CA40-856D-77C87F45E4C1}" type="presParOf" srcId="{6618A3CD-6FFD-7C4D-9A0D-275CB440FB37}" destId="{E6AF86AC-B9F3-5642-A198-86DC00667F87}" srcOrd="1" destOrd="0" presId="urn:microsoft.com/office/officeart/2005/8/layout/vList2"/>
    <dgm:cxn modelId="{FA85E5AE-30C1-D641-AAD6-B20254EB45B6}" type="presParOf" srcId="{6618A3CD-6FFD-7C4D-9A0D-275CB440FB37}" destId="{C44FDEEC-A160-CF4C-9119-AC7C5E22F6F3}" srcOrd="2" destOrd="0" presId="urn:microsoft.com/office/officeart/2005/8/layout/vList2"/>
    <dgm:cxn modelId="{9CCC45AB-B4F1-5E4A-B347-8F234386C231}" type="presParOf" srcId="{6618A3CD-6FFD-7C4D-9A0D-275CB440FB37}" destId="{AB7DF114-BB1C-5245-A9F8-2D778464B013}" srcOrd="3" destOrd="0" presId="urn:microsoft.com/office/officeart/2005/8/layout/vList2"/>
    <dgm:cxn modelId="{C3F593B5-1F91-8B42-AC7A-A41EE9411B3F}" type="presParOf" srcId="{6618A3CD-6FFD-7C4D-9A0D-275CB440FB37}" destId="{0C209E49-B98A-EA46-BA05-AE0497E6B94F}" srcOrd="4" destOrd="0" presId="urn:microsoft.com/office/officeart/2005/8/layout/vList2"/>
    <dgm:cxn modelId="{712B4AAC-8009-3F42-A184-704385465C06}" type="presParOf" srcId="{6618A3CD-6FFD-7C4D-9A0D-275CB440FB37}" destId="{8FCA4584-B176-5741-A42F-15B168D22CE2}" srcOrd="5" destOrd="0" presId="urn:microsoft.com/office/officeart/2005/8/layout/vList2"/>
    <dgm:cxn modelId="{B9796FCC-BE60-D140-A837-01A3976B4059}" type="presParOf" srcId="{6618A3CD-6FFD-7C4D-9A0D-275CB440FB37}" destId="{8D01D7D7-E116-E846-BED1-5ED187336EB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E0A9FC-86AD-2A45-B15C-0B7CC6FF66A1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tr-TR"/>
        </a:p>
      </dgm:t>
    </dgm:pt>
    <dgm:pt modelId="{33FE5C5B-625F-C148-8734-D4172F1FCDE0}">
      <dgm:prSet/>
      <dgm:spPr/>
      <dgm:t>
        <a:bodyPr/>
        <a:lstStyle/>
        <a:p>
          <a:r>
            <a:rPr lang="tr-TR" b="1"/>
            <a:t>1-Ayrıntılı öykü alınır </a:t>
          </a:r>
          <a:endParaRPr lang="tr-TR"/>
        </a:p>
      </dgm:t>
    </dgm:pt>
    <dgm:pt modelId="{2BA9DC93-55EF-6342-9358-0EA2C570214A}" type="parTrans" cxnId="{9C82FE14-492C-2544-BD28-C096F3476F44}">
      <dgm:prSet/>
      <dgm:spPr/>
      <dgm:t>
        <a:bodyPr/>
        <a:lstStyle/>
        <a:p>
          <a:endParaRPr lang="tr-TR"/>
        </a:p>
      </dgm:t>
    </dgm:pt>
    <dgm:pt modelId="{251C4C1C-8986-7F48-B879-AC840A623F5A}" type="sibTrans" cxnId="{9C82FE14-492C-2544-BD28-C096F3476F44}">
      <dgm:prSet/>
      <dgm:spPr/>
      <dgm:t>
        <a:bodyPr/>
        <a:lstStyle/>
        <a:p>
          <a:endParaRPr lang="tr-TR"/>
        </a:p>
      </dgm:t>
    </dgm:pt>
    <dgm:pt modelId="{000A0571-0C48-F140-BA50-230B6EC0EEBE}">
      <dgm:prSet/>
      <dgm:spPr/>
      <dgm:t>
        <a:bodyPr/>
        <a:lstStyle/>
        <a:p>
          <a:r>
            <a:rPr lang="tr-TR" b="1"/>
            <a:t>2-Fizik muayene yapılır</a:t>
          </a:r>
          <a:endParaRPr lang="tr-TR"/>
        </a:p>
      </dgm:t>
    </dgm:pt>
    <dgm:pt modelId="{908799A6-C370-474D-AB10-45CAD55FD9E5}" type="parTrans" cxnId="{3556BD5B-99AE-CB4A-BCCC-C4ABCAC45F10}">
      <dgm:prSet/>
      <dgm:spPr/>
      <dgm:t>
        <a:bodyPr/>
        <a:lstStyle/>
        <a:p>
          <a:endParaRPr lang="tr-TR"/>
        </a:p>
      </dgm:t>
    </dgm:pt>
    <dgm:pt modelId="{997BCD5B-38D4-6D4F-863E-2C53334FA3F2}" type="sibTrans" cxnId="{3556BD5B-99AE-CB4A-BCCC-C4ABCAC45F10}">
      <dgm:prSet/>
      <dgm:spPr/>
      <dgm:t>
        <a:bodyPr/>
        <a:lstStyle/>
        <a:p>
          <a:endParaRPr lang="tr-TR"/>
        </a:p>
      </dgm:t>
    </dgm:pt>
    <dgm:pt modelId="{A70BF6A7-2B7C-B445-B8B7-6E73CAE10BF5}">
      <dgm:prSet/>
      <dgm:spPr/>
      <dgm:t>
        <a:bodyPr/>
        <a:lstStyle/>
        <a:p>
          <a:r>
            <a:rPr lang="tr-TR" b="1" dirty="0"/>
            <a:t>3-Gereken tetkikler istenir</a:t>
          </a:r>
          <a:endParaRPr lang="tr-TR" dirty="0"/>
        </a:p>
      </dgm:t>
    </dgm:pt>
    <dgm:pt modelId="{5036D422-F929-C549-996A-D753C327B847}" type="parTrans" cxnId="{8A0935E8-60D8-5E47-937B-104DDE83F56D}">
      <dgm:prSet/>
      <dgm:spPr/>
      <dgm:t>
        <a:bodyPr/>
        <a:lstStyle/>
        <a:p>
          <a:endParaRPr lang="tr-TR"/>
        </a:p>
      </dgm:t>
    </dgm:pt>
    <dgm:pt modelId="{6F506568-FF3D-A347-816C-8520603595EE}" type="sibTrans" cxnId="{8A0935E8-60D8-5E47-937B-104DDE83F56D}">
      <dgm:prSet/>
      <dgm:spPr/>
      <dgm:t>
        <a:bodyPr/>
        <a:lstStyle/>
        <a:p>
          <a:endParaRPr lang="tr-TR"/>
        </a:p>
      </dgm:t>
    </dgm:pt>
    <dgm:pt modelId="{0E615944-4902-E541-8444-2FE8D5791BEA}">
      <dgm:prSet/>
      <dgm:spPr/>
      <dgm:t>
        <a:bodyPr/>
        <a:lstStyle/>
        <a:p>
          <a:r>
            <a:rPr lang="tr-TR" b="1"/>
            <a:t>4-Gerekirse ilgili branşlardan konsültasyon istenir</a:t>
          </a:r>
          <a:endParaRPr lang="tr-TR"/>
        </a:p>
      </dgm:t>
    </dgm:pt>
    <dgm:pt modelId="{8968FB12-A17F-D64B-B379-BC616DEED280}" type="parTrans" cxnId="{F3DCE423-6581-2643-8C04-DE843D8473A9}">
      <dgm:prSet/>
      <dgm:spPr/>
      <dgm:t>
        <a:bodyPr/>
        <a:lstStyle/>
        <a:p>
          <a:endParaRPr lang="tr-TR"/>
        </a:p>
      </dgm:t>
    </dgm:pt>
    <dgm:pt modelId="{0678D0BA-48E9-664F-A7A2-FD7F8F519E7A}" type="sibTrans" cxnId="{F3DCE423-6581-2643-8C04-DE843D8473A9}">
      <dgm:prSet/>
      <dgm:spPr/>
      <dgm:t>
        <a:bodyPr/>
        <a:lstStyle/>
        <a:p>
          <a:endParaRPr lang="tr-TR"/>
        </a:p>
      </dgm:t>
    </dgm:pt>
    <dgm:pt modelId="{917734E9-DC61-B846-BA25-0BE60179F2AA}">
      <dgm:prSet/>
      <dgm:spPr/>
      <dgm:t>
        <a:bodyPr/>
        <a:lstStyle/>
        <a:p>
          <a:r>
            <a:rPr lang="tr-TR" b="1"/>
            <a:t>5-Tüm sonuçlarla hasta bilgilendirilir ve önerilerde bulunulur.</a:t>
          </a:r>
          <a:endParaRPr lang="tr-TR"/>
        </a:p>
      </dgm:t>
    </dgm:pt>
    <dgm:pt modelId="{2740C63B-BC2F-B74A-B1C1-4B35CA81977B}" type="parTrans" cxnId="{5DFF3FD6-D5E7-AB48-82E2-D2C9EBA242D7}">
      <dgm:prSet/>
      <dgm:spPr/>
      <dgm:t>
        <a:bodyPr/>
        <a:lstStyle/>
        <a:p>
          <a:endParaRPr lang="tr-TR"/>
        </a:p>
      </dgm:t>
    </dgm:pt>
    <dgm:pt modelId="{1DE5A77B-6FDE-4B40-93BC-F181D7408762}" type="sibTrans" cxnId="{5DFF3FD6-D5E7-AB48-82E2-D2C9EBA242D7}">
      <dgm:prSet/>
      <dgm:spPr/>
      <dgm:t>
        <a:bodyPr/>
        <a:lstStyle/>
        <a:p>
          <a:endParaRPr lang="tr-TR"/>
        </a:p>
      </dgm:t>
    </dgm:pt>
    <dgm:pt modelId="{267E0EFC-7DC3-DF49-AA5C-659DACD96B53}" type="pres">
      <dgm:prSet presAssocID="{36E0A9FC-86AD-2A45-B15C-0B7CC6FF66A1}" presName="CompostProcess" presStyleCnt="0">
        <dgm:presLayoutVars>
          <dgm:dir/>
          <dgm:resizeHandles val="exact"/>
        </dgm:presLayoutVars>
      </dgm:prSet>
      <dgm:spPr/>
    </dgm:pt>
    <dgm:pt modelId="{44B5DE61-1380-F648-8203-C68D95D21BB4}" type="pres">
      <dgm:prSet presAssocID="{36E0A9FC-86AD-2A45-B15C-0B7CC6FF66A1}" presName="arrow" presStyleLbl="bgShp" presStyleIdx="0" presStyleCnt="1"/>
      <dgm:spPr/>
    </dgm:pt>
    <dgm:pt modelId="{A059EC66-6856-184C-AADA-11F454E1437E}" type="pres">
      <dgm:prSet presAssocID="{36E0A9FC-86AD-2A45-B15C-0B7CC6FF66A1}" presName="linearProcess" presStyleCnt="0"/>
      <dgm:spPr/>
    </dgm:pt>
    <dgm:pt modelId="{C0295F05-0606-9645-A052-134A4FAA425E}" type="pres">
      <dgm:prSet presAssocID="{33FE5C5B-625F-C148-8734-D4172F1FCDE0}" presName="textNode" presStyleLbl="node1" presStyleIdx="0" presStyleCnt="5">
        <dgm:presLayoutVars>
          <dgm:bulletEnabled val="1"/>
        </dgm:presLayoutVars>
      </dgm:prSet>
      <dgm:spPr/>
    </dgm:pt>
    <dgm:pt modelId="{9DEAA47B-2D61-3E4C-BEE0-FCDC1A2A74DB}" type="pres">
      <dgm:prSet presAssocID="{251C4C1C-8986-7F48-B879-AC840A623F5A}" presName="sibTrans" presStyleCnt="0"/>
      <dgm:spPr/>
    </dgm:pt>
    <dgm:pt modelId="{9DF3F974-2B29-6442-8DB8-7B922C945417}" type="pres">
      <dgm:prSet presAssocID="{000A0571-0C48-F140-BA50-230B6EC0EEBE}" presName="textNode" presStyleLbl="node1" presStyleIdx="1" presStyleCnt="5">
        <dgm:presLayoutVars>
          <dgm:bulletEnabled val="1"/>
        </dgm:presLayoutVars>
      </dgm:prSet>
      <dgm:spPr/>
    </dgm:pt>
    <dgm:pt modelId="{292FD332-6033-844D-B8E7-EF412B107B2F}" type="pres">
      <dgm:prSet presAssocID="{997BCD5B-38D4-6D4F-863E-2C53334FA3F2}" presName="sibTrans" presStyleCnt="0"/>
      <dgm:spPr/>
    </dgm:pt>
    <dgm:pt modelId="{27DD5F08-21D4-9146-B668-810B788159AE}" type="pres">
      <dgm:prSet presAssocID="{A70BF6A7-2B7C-B445-B8B7-6E73CAE10BF5}" presName="textNode" presStyleLbl="node1" presStyleIdx="2" presStyleCnt="5">
        <dgm:presLayoutVars>
          <dgm:bulletEnabled val="1"/>
        </dgm:presLayoutVars>
      </dgm:prSet>
      <dgm:spPr/>
    </dgm:pt>
    <dgm:pt modelId="{1F864DCB-F72B-C041-8725-09DF1FAAC293}" type="pres">
      <dgm:prSet presAssocID="{6F506568-FF3D-A347-816C-8520603595EE}" presName="sibTrans" presStyleCnt="0"/>
      <dgm:spPr/>
    </dgm:pt>
    <dgm:pt modelId="{F6D29460-38F9-2742-A23C-7CCA701E43A6}" type="pres">
      <dgm:prSet presAssocID="{0E615944-4902-E541-8444-2FE8D5791BEA}" presName="textNode" presStyleLbl="node1" presStyleIdx="3" presStyleCnt="5">
        <dgm:presLayoutVars>
          <dgm:bulletEnabled val="1"/>
        </dgm:presLayoutVars>
      </dgm:prSet>
      <dgm:spPr/>
    </dgm:pt>
    <dgm:pt modelId="{3612731A-6390-2749-916F-FD920FAC2FFB}" type="pres">
      <dgm:prSet presAssocID="{0678D0BA-48E9-664F-A7A2-FD7F8F519E7A}" presName="sibTrans" presStyleCnt="0"/>
      <dgm:spPr/>
    </dgm:pt>
    <dgm:pt modelId="{982F1448-725D-2F4A-B636-801FC34F6945}" type="pres">
      <dgm:prSet presAssocID="{917734E9-DC61-B846-BA25-0BE60179F2AA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9C82FE14-492C-2544-BD28-C096F3476F44}" srcId="{36E0A9FC-86AD-2A45-B15C-0B7CC6FF66A1}" destId="{33FE5C5B-625F-C148-8734-D4172F1FCDE0}" srcOrd="0" destOrd="0" parTransId="{2BA9DC93-55EF-6342-9358-0EA2C570214A}" sibTransId="{251C4C1C-8986-7F48-B879-AC840A623F5A}"/>
    <dgm:cxn modelId="{F3DCE423-6581-2643-8C04-DE843D8473A9}" srcId="{36E0A9FC-86AD-2A45-B15C-0B7CC6FF66A1}" destId="{0E615944-4902-E541-8444-2FE8D5791BEA}" srcOrd="3" destOrd="0" parTransId="{8968FB12-A17F-D64B-B379-BC616DEED280}" sibTransId="{0678D0BA-48E9-664F-A7A2-FD7F8F519E7A}"/>
    <dgm:cxn modelId="{3032BD5B-CE71-C84C-90A0-0128AE873D6F}" type="presOf" srcId="{917734E9-DC61-B846-BA25-0BE60179F2AA}" destId="{982F1448-725D-2F4A-B636-801FC34F6945}" srcOrd="0" destOrd="0" presId="urn:microsoft.com/office/officeart/2005/8/layout/hProcess9"/>
    <dgm:cxn modelId="{3556BD5B-99AE-CB4A-BCCC-C4ABCAC45F10}" srcId="{36E0A9FC-86AD-2A45-B15C-0B7CC6FF66A1}" destId="{000A0571-0C48-F140-BA50-230B6EC0EEBE}" srcOrd="1" destOrd="0" parTransId="{908799A6-C370-474D-AB10-45CAD55FD9E5}" sibTransId="{997BCD5B-38D4-6D4F-863E-2C53334FA3F2}"/>
    <dgm:cxn modelId="{3FB13C76-9A79-AB49-8578-B6FF5100A510}" type="presOf" srcId="{0E615944-4902-E541-8444-2FE8D5791BEA}" destId="{F6D29460-38F9-2742-A23C-7CCA701E43A6}" srcOrd="0" destOrd="0" presId="urn:microsoft.com/office/officeart/2005/8/layout/hProcess9"/>
    <dgm:cxn modelId="{578F1FA9-15FE-C54E-ADE2-4A64C9DE6CDE}" type="presOf" srcId="{A70BF6A7-2B7C-B445-B8B7-6E73CAE10BF5}" destId="{27DD5F08-21D4-9146-B668-810B788159AE}" srcOrd="0" destOrd="0" presId="urn:microsoft.com/office/officeart/2005/8/layout/hProcess9"/>
    <dgm:cxn modelId="{AB80A6B9-B62E-0A4E-A416-54417D37FC1F}" type="presOf" srcId="{33FE5C5B-625F-C148-8734-D4172F1FCDE0}" destId="{C0295F05-0606-9645-A052-134A4FAA425E}" srcOrd="0" destOrd="0" presId="urn:microsoft.com/office/officeart/2005/8/layout/hProcess9"/>
    <dgm:cxn modelId="{99F23AC5-925D-4B4C-9E67-81F776BBD851}" type="presOf" srcId="{36E0A9FC-86AD-2A45-B15C-0B7CC6FF66A1}" destId="{267E0EFC-7DC3-DF49-AA5C-659DACD96B53}" srcOrd="0" destOrd="0" presId="urn:microsoft.com/office/officeart/2005/8/layout/hProcess9"/>
    <dgm:cxn modelId="{9989E2D4-9AAD-024E-A986-8DD9524330A4}" type="presOf" srcId="{000A0571-0C48-F140-BA50-230B6EC0EEBE}" destId="{9DF3F974-2B29-6442-8DB8-7B922C945417}" srcOrd="0" destOrd="0" presId="urn:microsoft.com/office/officeart/2005/8/layout/hProcess9"/>
    <dgm:cxn modelId="{5DFF3FD6-D5E7-AB48-82E2-D2C9EBA242D7}" srcId="{36E0A9FC-86AD-2A45-B15C-0B7CC6FF66A1}" destId="{917734E9-DC61-B846-BA25-0BE60179F2AA}" srcOrd="4" destOrd="0" parTransId="{2740C63B-BC2F-B74A-B1C1-4B35CA81977B}" sibTransId="{1DE5A77B-6FDE-4B40-93BC-F181D7408762}"/>
    <dgm:cxn modelId="{8A0935E8-60D8-5E47-937B-104DDE83F56D}" srcId="{36E0A9FC-86AD-2A45-B15C-0B7CC6FF66A1}" destId="{A70BF6A7-2B7C-B445-B8B7-6E73CAE10BF5}" srcOrd="2" destOrd="0" parTransId="{5036D422-F929-C549-996A-D753C327B847}" sibTransId="{6F506568-FF3D-A347-816C-8520603595EE}"/>
    <dgm:cxn modelId="{CC59B86D-F2CC-C744-95AB-B47675504700}" type="presParOf" srcId="{267E0EFC-7DC3-DF49-AA5C-659DACD96B53}" destId="{44B5DE61-1380-F648-8203-C68D95D21BB4}" srcOrd="0" destOrd="0" presId="urn:microsoft.com/office/officeart/2005/8/layout/hProcess9"/>
    <dgm:cxn modelId="{508DAEB3-09E5-1A45-967E-D1887DE801AC}" type="presParOf" srcId="{267E0EFC-7DC3-DF49-AA5C-659DACD96B53}" destId="{A059EC66-6856-184C-AADA-11F454E1437E}" srcOrd="1" destOrd="0" presId="urn:microsoft.com/office/officeart/2005/8/layout/hProcess9"/>
    <dgm:cxn modelId="{EEC35CF1-FAA2-C140-8C21-C3CB9648E11A}" type="presParOf" srcId="{A059EC66-6856-184C-AADA-11F454E1437E}" destId="{C0295F05-0606-9645-A052-134A4FAA425E}" srcOrd="0" destOrd="0" presId="urn:microsoft.com/office/officeart/2005/8/layout/hProcess9"/>
    <dgm:cxn modelId="{0DD809AB-4D70-9B48-A61C-32968D431474}" type="presParOf" srcId="{A059EC66-6856-184C-AADA-11F454E1437E}" destId="{9DEAA47B-2D61-3E4C-BEE0-FCDC1A2A74DB}" srcOrd="1" destOrd="0" presId="urn:microsoft.com/office/officeart/2005/8/layout/hProcess9"/>
    <dgm:cxn modelId="{3AD277E5-FEDF-FA4D-B78D-9B49D2BD0FA9}" type="presParOf" srcId="{A059EC66-6856-184C-AADA-11F454E1437E}" destId="{9DF3F974-2B29-6442-8DB8-7B922C945417}" srcOrd="2" destOrd="0" presId="urn:microsoft.com/office/officeart/2005/8/layout/hProcess9"/>
    <dgm:cxn modelId="{95A1AB22-EDBE-AC42-A609-99C72820B53A}" type="presParOf" srcId="{A059EC66-6856-184C-AADA-11F454E1437E}" destId="{292FD332-6033-844D-B8E7-EF412B107B2F}" srcOrd="3" destOrd="0" presId="urn:microsoft.com/office/officeart/2005/8/layout/hProcess9"/>
    <dgm:cxn modelId="{507D2F41-AAB9-DA47-9A4D-BC72591E1DFC}" type="presParOf" srcId="{A059EC66-6856-184C-AADA-11F454E1437E}" destId="{27DD5F08-21D4-9146-B668-810B788159AE}" srcOrd="4" destOrd="0" presId="urn:microsoft.com/office/officeart/2005/8/layout/hProcess9"/>
    <dgm:cxn modelId="{49A04CFE-7BAA-8345-B83A-26C49698587D}" type="presParOf" srcId="{A059EC66-6856-184C-AADA-11F454E1437E}" destId="{1F864DCB-F72B-C041-8725-09DF1FAAC293}" srcOrd="5" destOrd="0" presId="urn:microsoft.com/office/officeart/2005/8/layout/hProcess9"/>
    <dgm:cxn modelId="{E9F157A3-1F3D-3548-85DF-E372971361BA}" type="presParOf" srcId="{A059EC66-6856-184C-AADA-11F454E1437E}" destId="{F6D29460-38F9-2742-A23C-7CCA701E43A6}" srcOrd="6" destOrd="0" presId="urn:microsoft.com/office/officeart/2005/8/layout/hProcess9"/>
    <dgm:cxn modelId="{9FD9BB00-E0FF-E44E-BE0E-07D601B91E1D}" type="presParOf" srcId="{A059EC66-6856-184C-AADA-11F454E1437E}" destId="{3612731A-6390-2749-916F-FD920FAC2FFB}" srcOrd="7" destOrd="0" presId="urn:microsoft.com/office/officeart/2005/8/layout/hProcess9"/>
    <dgm:cxn modelId="{B44CC4F9-BA53-BD46-87AD-36716F85BE89}" type="presParOf" srcId="{A059EC66-6856-184C-AADA-11F454E1437E}" destId="{982F1448-725D-2F4A-B636-801FC34F6945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56DB3C-E43D-6947-880B-8F1F8868CE3D}" type="doc">
      <dgm:prSet loTypeId="urn:microsoft.com/office/officeart/2005/8/layout/default" loCatId="list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tr-TR"/>
        </a:p>
      </dgm:t>
    </dgm:pt>
    <dgm:pt modelId="{2DDE62A3-1B19-3549-B790-98E7072946D3}">
      <dgm:prSet custT="1"/>
      <dgm:spPr/>
      <dgm:t>
        <a:bodyPr/>
        <a:lstStyle/>
        <a:p>
          <a:r>
            <a:rPr lang="tr-TR" sz="1800" b="1" u="sng" dirty="0"/>
            <a:t>Yaş</a:t>
          </a:r>
          <a:r>
            <a:rPr lang="tr-TR" sz="1800" u="sng" dirty="0"/>
            <a:t> </a:t>
          </a:r>
          <a:endParaRPr lang="tr-TR" sz="1800" dirty="0"/>
        </a:p>
      </dgm:t>
    </dgm:pt>
    <dgm:pt modelId="{A1186B50-4125-164B-A208-6A36D3C05F6E}" type="parTrans" cxnId="{1DB6AA2A-6414-AB48-B848-56A5602A8566}">
      <dgm:prSet/>
      <dgm:spPr/>
      <dgm:t>
        <a:bodyPr/>
        <a:lstStyle/>
        <a:p>
          <a:endParaRPr lang="tr-TR"/>
        </a:p>
      </dgm:t>
    </dgm:pt>
    <dgm:pt modelId="{A3102E38-8A9D-A847-8439-472BC4DC7ABA}" type="sibTrans" cxnId="{1DB6AA2A-6414-AB48-B848-56A5602A8566}">
      <dgm:prSet/>
      <dgm:spPr/>
      <dgm:t>
        <a:bodyPr/>
        <a:lstStyle/>
        <a:p>
          <a:endParaRPr lang="tr-TR"/>
        </a:p>
      </dgm:t>
    </dgm:pt>
    <dgm:pt modelId="{BE490330-8439-8B41-B880-FDF070399961}">
      <dgm:prSet custT="1"/>
      <dgm:spPr/>
      <dgm:t>
        <a:bodyPr/>
        <a:lstStyle/>
        <a:p>
          <a:r>
            <a:rPr lang="tr-TR" sz="1800" b="1" u="sng" dirty="0"/>
            <a:t>Tıbbi özgeçmiş</a:t>
          </a:r>
          <a:r>
            <a:rPr lang="tr-TR" sz="1800" dirty="0"/>
            <a:t> </a:t>
          </a:r>
        </a:p>
      </dgm:t>
    </dgm:pt>
    <dgm:pt modelId="{6F857499-26A6-F743-AB9F-9CD1A4D391E6}" type="parTrans" cxnId="{1923B929-1D9B-7B4B-8BDD-D640DF4E2521}">
      <dgm:prSet/>
      <dgm:spPr/>
      <dgm:t>
        <a:bodyPr/>
        <a:lstStyle/>
        <a:p>
          <a:endParaRPr lang="tr-TR"/>
        </a:p>
      </dgm:t>
    </dgm:pt>
    <dgm:pt modelId="{EFB26156-75EA-4640-97D6-D32143C7E7A2}" type="sibTrans" cxnId="{1923B929-1D9B-7B4B-8BDD-D640DF4E2521}">
      <dgm:prSet/>
      <dgm:spPr/>
      <dgm:t>
        <a:bodyPr/>
        <a:lstStyle/>
        <a:p>
          <a:endParaRPr lang="tr-TR"/>
        </a:p>
      </dgm:t>
    </dgm:pt>
    <dgm:pt modelId="{C7799D12-8E90-F146-A098-E0D757FD3843}">
      <dgm:prSet custT="1"/>
      <dgm:spPr/>
      <dgm:t>
        <a:bodyPr/>
        <a:lstStyle/>
        <a:p>
          <a:r>
            <a:rPr lang="tr-TR" sz="1800" b="1" u="sng" dirty="0"/>
            <a:t>Kadın Hastalıkları ve Doğum Özgeçmişi</a:t>
          </a:r>
          <a:r>
            <a:rPr lang="tr-TR" sz="1800" dirty="0"/>
            <a:t> </a:t>
          </a:r>
        </a:p>
      </dgm:t>
    </dgm:pt>
    <dgm:pt modelId="{098BF46A-ACD2-4F49-993A-C5B3188BEC03}" type="parTrans" cxnId="{0B724064-D226-CD43-8D64-E543682776B4}">
      <dgm:prSet/>
      <dgm:spPr/>
      <dgm:t>
        <a:bodyPr/>
        <a:lstStyle/>
        <a:p>
          <a:endParaRPr lang="tr-TR"/>
        </a:p>
      </dgm:t>
    </dgm:pt>
    <dgm:pt modelId="{FEBA84B4-1C31-7445-870B-B5D6DFE31373}" type="sibTrans" cxnId="{0B724064-D226-CD43-8D64-E543682776B4}">
      <dgm:prSet/>
      <dgm:spPr/>
      <dgm:t>
        <a:bodyPr/>
        <a:lstStyle/>
        <a:p>
          <a:endParaRPr lang="tr-TR"/>
        </a:p>
      </dgm:t>
    </dgm:pt>
    <dgm:pt modelId="{77EDC698-B4BA-974C-B154-31168B1B22E5}">
      <dgm:prSet custT="1"/>
      <dgm:spPr/>
      <dgm:t>
        <a:bodyPr/>
        <a:lstStyle/>
        <a:p>
          <a:r>
            <a:rPr lang="tr-TR" sz="1800" b="1" u="sng" dirty="0"/>
            <a:t>İlaç kullanımı</a:t>
          </a:r>
          <a:r>
            <a:rPr lang="tr-TR" sz="1800" dirty="0"/>
            <a:t> </a:t>
          </a:r>
        </a:p>
      </dgm:t>
    </dgm:pt>
    <dgm:pt modelId="{B01CF778-9A62-0445-A67D-15860CDDD7DE}" type="parTrans" cxnId="{0365158E-3C6E-BC46-8BBB-CECEE6857A2A}">
      <dgm:prSet/>
      <dgm:spPr/>
      <dgm:t>
        <a:bodyPr/>
        <a:lstStyle/>
        <a:p>
          <a:endParaRPr lang="tr-TR"/>
        </a:p>
      </dgm:t>
    </dgm:pt>
    <dgm:pt modelId="{42983AB6-6914-9D4D-BEF0-552E1FEE38DB}" type="sibTrans" cxnId="{0365158E-3C6E-BC46-8BBB-CECEE6857A2A}">
      <dgm:prSet/>
      <dgm:spPr/>
      <dgm:t>
        <a:bodyPr/>
        <a:lstStyle/>
        <a:p>
          <a:endParaRPr lang="tr-TR"/>
        </a:p>
      </dgm:t>
    </dgm:pt>
    <dgm:pt modelId="{8C67F35C-8F9F-AB4F-9B1C-4FB70619E37D}">
      <dgm:prSet custT="1"/>
      <dgm:spPr/>
      <dgm:t>
        <a:bodyPr/>
        <a:lstStyle/>
        <a:p>
          <a:r>
            <a:rPr lang="tr-TR" sz="1800" b="1" u="sng" dirty="0"/>
            <a:t>Alerji öyküsü</a:t>
          </a:r>
          <a:r>
            <a:rPr lang="tr-TR" sz="1800" dirty="0"/>
            <a:t> </a:t>
          </a:r>
        </a:p>
      </dgm:t>
    </dgm:pt>
    <dgm:pt modelId="{E6CB3FE9-E703-2545-87F9-F682393A3062}" type="parTrans" cxnId="{057BBBD4-6232-A440-9A35-9FB5C0581010}">
      <dgm:prSet/>
      <dgm:spPr/>
      <dgm:t>
        <a:bodyPr/>
        <a:lstStyle/>
        <a:p>
          <a:endParaRPr lang="tr-TR"/>
        </a:p>
      </dgm:t>
    </dgm:pt>
    <dgm:pt modelId="{EB30468F-0F34-7A4E-B72F-DF7FBA576AC8}" type="sibTrans" cxnId="{057BBBD4-6232-A440-9A35-9FB5C0581010}">
      <dgm:prSet/>
      <dgm:spPr/>
      <dgm:t>
        <a:bodyPr/>
        <a:lstStyle/>
        <a:p>
          <a:endParaRPr lang="tr-TR"/>
        </a:p>
      </dgm:t>
    </dgm:pt>
    <dgm:pt modelId="{240D5EE2-26E8-544A-82F2-0782E9701CFD}">
      <dgm:prSet custT="1"/>
      <dgm:spPr/>
      <dgm:t>
        <a:bodyPr/>
        <a:lstStyle/>
        <a:p>
          <a:r>
            <a:rPr lang="tr-TR" sz="1800" b="1" u="sng" dirty="0"/>
            <a:t>Genetik hastalıklar açısından aile öyküsü, &amp; Akraba evliliği </a:t>
          </a:r>
          <a:endParaRPr lang="tr-TR" sz="1800" dirty="0"/>
        </a:p>
      </dgm:t>
    </dgm:pt>
    <dgm:pt modelId="{2B1D88CA-714D-8849-895E-B2669EB56B0A}" type="parTrans" cxnId="{8FA4EFCE-034A-0148-B9A1-A59D98DEBFD1}">
      <dgm:prSet/>
      <dgm:spPr/>
      <dgm:t>
        <a:bodyPr/>
        <a:lstStyle/>
        <a:p>
          <a:endParaRPr lang="tr-TR"/>
        </a:p>
      </dgm:t>
    </dgm:pt>
    <dgm:pt modelId="{1E4A6A19-6238-1C43-BC51-B12E0FB72E24}" type="sibTrans" cxnId="{8FA4EFCE-034A-0148-B9A1-A59D98DEBFD1}">
      <dgm:prSet/>
      <dgm:spPr/>
      <dgm:t>
        <a:bodyPr/>
        <a:lstStyle/>
        <a:p>
          <a:endParaRPr lang="tr-TR"/>
        </a:p>
      </dgm:t>
    </dgm:pt>
    <dgm:pt modelId="{B98A2880-C357-7D43-BEBB-DB11D7980D15}">
      <dgm:prSet custT="1"/>
      <dgm:spPr/>
      <dgm:t>
        <a:bodyPr/>
        <a:lstStyle/>
        <a:p>
          <a:r>
            <a:rPr lang="tr-TR" sz="1800" b="1" u="sng" dirty="0"/>
            <a:t>Sigara &amp; Madde kullanımı</a:t>
          </a:r>
          <a:r>
            <a:rPr lang="tr-TR" sz="1800" b="1" dirty="0"/>
            <a:t> </a:t>
          </a:r>
          <a:endParaRPr lang="tr-TR" sz="1800" dirty="0"/>
        </a:p>
      </dgm:t>
    </dgm:pt>
    <dgm:pt modelId="{9C02FC65-7A07-B045-9FDB-F755BEBAD583}" type="parTrans" cxnId="{E7087506-CB89-924E-9B4A-729779FFC095}">
      <dgm:prSet/>
      <dgm:spPr/>
      <dgm:t>
        <a:bodyPr/>
        <a:lstStyle/>
        <a:p>
          <a:endParaRPr lang="tr-TR"/>
        </a:p>
      </dgm:t>
    </dgm:pt>
    <dgm:pt modelId="{BBBC0959-13E1-4347-BFE7-69D561B0E946}" type="sibTrans" cxnId="{E7087506-CB89-924E-9B4A-729779FFC095}">
      <dgm:prSet/>
      <dgm:spPr/>
      <dgm:t>
        <a:bodyPr/>
        <a:lstStyle/>
        <a:p>
          <a:endParaRPr lang="tr-TR"/>
        </a:p>
      </dgm:t>
    </dgm:pt>
    <dgm:pt modelId="{CFD61D7E-657A-8F47-87B3-C27499209D8C}">
      <dgm:prSet custT="1"/>
      <dgm:spPr/>
      <dgm:t>
        <a:bodyPr/>
        <a:lstStyle/>
        <a:p>
          <a:r>
            <a:rPr lang="tr-TR" sz="1800" b="1" u="sng" dirty="0"/>
            <a:t>Enfeksiyon hastalıkları ve aşılanma</a:t>
          </a:r>
          <a:r>
            <a:rPr lang="tr-TR" sz="1800" dirty="0"/>
            <a:t> </a:t>
          </a:r>
        </a:p>
      </dgm:t>
    </dgm:pt>
    <dgm:pt modelId="{01BC71A2-8C71-584E-BAE2-E09B86614209}" type="parTrans" cxnId="{A0ECE9D6-0F2C-904E-BFCB-5542D0B34896}">
      <dgm:prSet/>
      <dgm:spPr/>
      <dgm:t>
        <a:bodyPr/>
        <a:lstStyle/>
        <a:p>
          <a:endParaRPr lang="tr-TR"/>
        </a:p>
      </dgm:t>
    </dgm:pt>
    <dgm:pt modelId="{62E8903A-0917-9945-895C-467C1E97ABFF}" type="sibTrans" cxnId="{A0ECE9D6-0F2C-904E-BFCB-5542D0B34896}">
      <dgm:prSet/>
      <dgm:spPr/>
      <dgm:t>
        <a:bodyPr/>
        <a:lstStyle/>
        <a:p>
          <a:endParaRPr lang="tr-TR"/>
        </a:p>
      </dgm:t>
    </dgm:pt>
    <dgm:pt modelId="{D60E4313-C156-D743-A0CB-EB71B1EF50EA}">
      <dgm:prSet custT="1"/>
      <dgm:spPr/>
      <dgm:t>
        <a:bodyPr/>
        <a:lstStyle/>
        <a:p>
          <a:r>
            <a:rPr lang="tr-TR" sz="1800" b="1" u="sng" dirty="0"/>
            <a:t>Beslenme, kilo kontrolü, egzersiz</a:t>
          </a:r>
          <a:r>
            <a:rPr lang="tr-TR" sz="1800" dirty="0"/>
            <a:t> </a:t>
          </a:r>
        </a:p>
      </dgm:t>
    </dgm:pt>
    <dgm:pt modelId="{FEF5E827-C1F7-304A-A2C8-EEAC877A7BE8}" type="parTrans" cxnId="{734A74C4-7E09-2F44-9C22-A0479996509B}">
      <dgm:prSet/>
      <dgm:spPr/>
      <dgm:t>
        <a:bodyPr/>
        <a:lstStyle/>
        <a:p>
          <a:endParaRPr lang="tr-TR"/>
        </a:p>
      </dgm:t>
    </dgm:pt>
    <dgm:pt modelId="{46D4BD05-F2F2-3542-966F-ABE3B232EBDC}" type="sibTrans" cxnId="{734A74C4-7E09-2F44-9C22-A0479996509B}">
      <dgm:prSet/>
      <dgm:spPr/>
      <dgm:t>
        <a:bodyPr/>
        <a:lstStyle/>
        <a:p>
          <a:endParaRPr lang="tr-TR"/>
        </a:p>
      </dgm:t>
    </dgm:pt>
    <dgm:pt modelId="{14A14277-2DB4-0E46-A038-360EE9D3D04A}">
      <dgm:prSet custT="1"/>
      <dgm:spPr/>
      <dgm:t>
        <a:bodyPr/>
        <a:lstStyle/>
        <a:p>
          <a:r>
            <a:rPr lang="tr-TR" sz="1800" b="1" u="sng" dirty="0"/>
            <a:t>Çevresel </a:t>
          </a:r>
          <a:r>
            <a:rPr lang="tr-TR" sz="1800" b="1" u="sng" dirty="0" err="1"/>
            <a:t>maruziyetler</a:t>
          </a:r>
          <a:r>
            <a:rPr lang="tr-TR" sz="1800" dirty="0"/>
            <a:t> </a:t>
          </a:r>
        </a:p>
      </dgm:t>
    </dgm:pt>
    <dgm:pt modelId="{C2671FE5-5B3E-7649-880A-2B972FB6B3CE}" type="parTrans" cxnId="{FA452647-16F8-474F-A5CB-578A8CCEFE6A}">
      <dgm:prSet/>
      <dgm:spPr/>
      <dgm:t>
        <a:bodyPr/>
        <a:lstStyle/>
        <a:p>
          <a:endParaRPr lang="tr-TR"/>
        </a:p>
      </dgm:t>
    </dgm:pt>
    <dgm:pt modelId="{FDDCA116-C3BA-094B-8F38-6E9703853320}" type="sibTrans" cxnId="{FA452647-16F8-474F-A5CB-578A8CCEFE6A}">
      <dgm:prSet/>
      <dgm:spPr/>
      <dgm:t>
        <a:bodyPr/>
        <a:lstStyle/>
        <a:p>
          <a:endParaRPr lang="tr-TR"/>
        </a:p>
      </dgm:t>
    </dgm:pt>
    <dgm:pt modelId="{7C6D075A-DE7F-AC49-9F15-90A3AC44CED9}" type="pres">
      <dgm:prSet presAssocID="{1E56DB3C-E43D-6947-880B-8F1F8868CE3D}" presName="diagram" presStyleCnt="0">
        <dgm:presLayoutVars>
          <dgm:dir/>
          <dgm:resizeHandles val="exact"/>
        </dgm:presLayoutVars>
      </dgm:prSet>
      <dgm:spPr/>
    </dgm:pt>
    <dgm:pt modelId="{0C2EC154-F898-3943-B46C-70E991581402}" type="pres">
      <dgm:prSet presAssocID="{2DDE62A3-1B19-3549-B790-98E7072946D3}" presName="node" presStyleLbl="node1" presStyleIdx="0" presStyleCnt="10">
        <dgm:presLayoutVars>
          <dgm:bulletEnabled val="1"/>
        </dgm:presLayoutVars>
      </dgm:prSet>
      <dgm:spPr/>
    </dgm:pt>
    <dgm:pt modelId="{98BDB04D-81F1-F645-91E1-8682194635B8}" type="pres">
      <dgm:prSet presAssocID="{A3102E38-8A9D-A847-8439-472BC4DC7ABA}" presName="sibTrans" presStyleCnt="0"/>
      <dgm:spPr/>
    </dgm:pt>
    <dgm:pt modelId="{9285A1B1-8ED0-CF48-BE78-6BEFC81300CF}" type="pres">
      <dgm:prSet presAssocID="{BE490330-8439-8B41-B880-FDF070399961}" presName="node" presStyleLbl="node1" presStyleIdx="1" presStyleCnt="10">
        <dgm:presLayoutVars>
          <dgm:bulletEnabled val="1"/>
        </dgm:presLayoutVars>
      </dgm:prSet>
      <dgm:spPr/>
    </dgm:pt>
    <dgm:pt modelId="{57450978-AB05-8346-8D6D-BF5DFF6AF548}" type="pres">
      <dgm:prSet presAssocID="{EFB26156-75EA-4640-97D6-D32143C7E7A2}" presName="sibTrans" presStyleCnt="0"/>
      <dgm:spPr/>
    </dgm:pt>
    <dgm:pt modelId="{35DBD002-F1EF-FD4B-9714-63D6F735D5E8}" type="pres">
      <dgm:prSet presAssocID="{C7799D12-8E90-F146-A098-E0D757FD3843}" presName="node" presStyleLbl="node1" presStyleIdx="2" presStyleCnt="10">
        <dgm:presLayoutVars>
          <dgm:bulletEnabled val="1"/>
        </dgm:presLayoutVars>
      </dgm:prSet>
      <dgm:spPr/>
    </dgm:pt>
    <dgm:pt modelId="{CB487B9E-2F39-754D-BFD7-B884600305FB}" type="pres">
      <dgm:prSet presAssocID="{FEBA84B4-1C31-7445-870B-B5D6DFE31373}" presName="sibTrans" presStyleCnt="0"/>
      <dgm:spPr/>
    </dgm:pt>
    <dgm:pt modelId="{4ACD01B2-5949-C243-AC94-F33DECA062DB}" type="pres">
      <dgm:prSet presAssocID="{77EDC698-B4BA-974C-B154-31168B1B22E5}" presName="node" presStyleLbl="node1" presStyleIdx="3" presStyleCnt="10">
        <dgm:presLayoutVars>
          <dgm:bulletEnabled val="1"/>
        </dgm:presLayoutVars>
      </dgm:prSet>
      <dgm:spPr/>
    </dgm:pt>
    <dgm:pt modelId="{1B098DEA-3461-204B-8B3E-C3B83C235600}" type="pres">
      <dgm:prSet presAssocID="{42983AB6-6914-9D4D-BEF0-552E1FEE38DB}" presName="sibTrans" presStyleCnt="0"/>
      <dgm:spPr/>
    </dgm:pt>
    <dgm:pt modelId="{26BE6F12-1BE0-C74F-9745-3A901530BD05}" type="pres">
      <dgm:prSet presAssocID="{8C67F35C-8F9F-AB4F-9B1C-4FB70619E37D}" presName="node" presStyleLbl="node1" presStyleIdx="4" presStyleCnt="10">
        <dgm:presLayoutVars>
          <dgm:bulletEnabled val="1"/>
        </dgm:presLayoutVars>
      </dgm:prSet>
      <dgm:spPr/>
    </dgm:pt>
    <dgm:pt modelId="{7862C3DE-5946-6646-A029-F17A86AF6B4E}" type="pres">
      <dgm:prSet presAssocID="{EB30468F-0F34-7A4E-B72F-DF7FBA576AC8}" presName="sibTrans" presStyleCnt="0"/>
      <dgm:spPr/>
    </dgm:pt>
    <dgm:pt modelId="{145EED66-1A5D-AC4E-B7A6-E1E4A1E62C7A}" type="pres">
      <dgm:prSet presAssocID="{240D5EE2-26E8-544A-82F2-0782E9701CFD}" presName="node" presStyleLbl="node1" presStyleIdx="5" presStyleCnt="10">
        <dgm:presLayoutVars>
          <dgm:bulletEnabled val="1"/>
        </dgm:presLayoutVars>
      </dgm:prSet>
      <dgm:spPr/>
    </dgm:pt>
    <dgm:pt modelId="{B06CEB8C-1F0D-824C-B736-7493CB4C890A}" type="pres">
      <dgm:prSet presAssocID="{1E4A6A19-6238-1C43-BC51-B12E0FB72E24}" presName="sibTrans" presStyleCnt="0"/>
      <dgm:spPr/>
    </dgm:pt>
    <dgm:pt modelId="{18D6FE83-79E9-0B44-B0A6-84388578F074}" type="pres">
      <dgm:prSet presAssocID="{B98A2880-C357-7D43-BEBB-DB11D7980D15}" presName="node" presStyleLbl="node1" presStyleIdx="6" presStyleCnt="10">
        <dgm:presLayoutVars>
          <dgm:bulletEnabled val="1"/>
        </dgm:presLayoutVars>
      </dgm:prSet>
      <dgm:spPr/>
    </dgm:pt>
    <dgm:pt modelId="{ACB7A0D0-E83D-8449-854A-DB8E514223F5}" type="pres">
      <dgm:prSet presAssocID="{BBBC0959-13E1-4347-BFE7-69D561B0E946}" presName="sibTrans" presStyleCnt="0"/>
      <dgm:spPr/>
    </dgm:pt>
    <dgm:pt modelId="{66974530-94EF-174D-9F0B-5437895F441F}" type="pres">
      <dgm:prSet presAssocID="{CFD61D7E-657A-8F47-87B3-C27499209D8C}" presName="node" presStyleLbl="node1" presStyleIdx="7" presStyleCnt="10">
        <dgm:presLayoutVars>
          <dgm:bulletEnabled val="1"/>
        </dgm:presLayoutVars>
      </dgm:prSet>
      <dgm:spPr/>
    </dgm:pt>
    <dgm:pt modelId="{80B62AA0-8FD1-CD4E-BBC1-1C7924021589}" type="pres">
      <dgm:prSet presAssocID="{62E8903A-0917-9945-895C-467C1E97ABFF}" presName="sibTrans" presStyleCnt="0"/>
      <dgm:spPr/>
    </dgm:pt>
    <dgm:pt modelId="{B840632B-D88D-3A40-9DED-96B928988DC0}" type="pres">
      <dgm:prSet presAssocID="{D60E4313-C156-D743-A0CB-EB71B1EF50EA}" presName="node" presStyleLbl="node1" presStyleIdx="8" presStyleCnt="10">
        <dgm:presLayoutVars>
          <dgm:bulletEnabled val="1"/>
        </dgm:presLayoutVars>
      </dgm:prSet>
      <dgm:spPr/>
    </dgm:pt>
    <dgm:pt modelId="{A1D88DA3-7ECF-4743-B5D8-087277D49DF0}" type="pres">
      <dgm:prSet presAssocID="{46D4BD05-F2F2-3542-966F-ABE3B232EBDC}" presName="sibTrans" presStyleCnt="0"/>
      <dgm:spPr/>
    </dgm:pt>
    <dgm:pt modelId="{5E110BC3-ECAF-3544-A3FB-692FAF5D6665}" type="pres">
      <dgm:prSet presAssocID="{14A14277-2DB4-0E46-A038-360EE9D3D04A}" presName="node" presStyleLbl="node1" presStyleIdx="9" presStyleCnt="10">
        <dgm:presLayoutVars>
          <dgm:bulletEnabled val="1"/>
        </dgm:presLayoutVars>
      </dgm:prSet>
      <dgm:spPr/>
    </dgm:pt>
  </dgm:ptLst>
  <dgm:cxnLst>
    <dgm:cxn modelId="{FD018503-95DD-5547-944B-7E217634C006}" type="presOf" srcId="{B98A2880-C357-7D43-BEBB-DB11D7980D15}" destId="{18D6FE83-79E9-0B44-B0A6-84388578F074}" srcOrd="0" destOrd="0" presId="urn:microsoft.com/office/officeart/2005/8/layout/default"/>
    <dgm:cxn modelId="{E7087506-CB89-924E-9B4A-729779FFC095}" srcId="{1E56DB3C-E43D-6947-880B-8F1F8868CE3D}" destId="{B98A2880-C357-7D43-BEBB-DB11D7980D15}" srcOrd="6" destOrd="0" parTransId="{9C02FC65-7A07-B045-9FDB-F755BEBAD583}" sibTransId="{BBBC0959-13E1-4347-BFE7-69D561B0E946}"/>
    <dgm:cxn modelId="{1923B929-1D9B-7B4B-8BDD-D640DF4E2521}" srcId="{1E56DB3C-E43D-6947-880B-8F1F8868CE3D}" destId="{BE490330-8439-8B41-B880-FDF070399961}" srcOrd="1" destOrd="0" parTransId="{6F857499-26A6-F743-AB9F-9CD1A4D391E6}" sibTransId="{EFB26156-75EA-4640-97D6-D32143C7E7A2}"/>
    <dgm:cxn modelId="{1DB6AA2A-6414-AB48-B848-56A5602A8566}" srcId="{1E56DB3C-E43D-6947-880B-8F1F8868CE3D}" destId="{2DDE62A3-1B19-3549-B790-98E7072946D3}" srcOrd="0" destOrd="0" parTransId="{A1186B50-4125-164B-A208-6A36D3C05F6E}" sibTransId="{A3102E38-8A9D-A847-8439-472BC4DC7ABA}"/>
    <dgm:cxn modelId="{50411E34-7A6E-1F42-BD92-7748FCB704D4}" type="presOf" srcId="{BE490330-8439-8B41-B880-FDF070399961}" destId="{9285A1B1-8ED0-CF48-BE78-6BEFC81300CF}" srcOrd="0" destOrd="0" presId="urn:microsoft.com/office/officeart/2005/8/layout/default"/>
    <dgm:cxn modelId="{31E8A044-4913-6948-8CBE-180634DC0895}" type="presOf" srcId="{77EDC698-B4BA-974C-B154-31168B1B22E5}" destId="{4ACD01B2-5949-C243-AC94-F33DECA062DB}" srcOrd="0" destOrd="0" presId="urn:microsoft.com/office/officeart/2005/8/layout/default"/>
    <dgm:cxn modelId="{FA452647-16F8-474F-A5CB-578A8CCEFE6A}" srcId="{1E56DB3C-E43D-6947-880B-8F1F8868CE3D}" destId="{14A14277-2DB4-0E46-A038-360EE9D3D04A}" srcOrd="9" destOrd="0" parTransId="{C2671FE5-5B3E-7649-880A-2B972FB6B3CE}" sibTransId="{FDDCA116-C3BA-094B-8F38-6E9703853320}"/>
    <dgm:cxn modelId="{97B62D50-C81E-8840-B0EA-0FC0C554F2C8}" type="presOf" srcId="{CFD61D7E-657A-8F47-87B3-C27499209D8C}" destId="{66974530-94EF-174D-9F0B-5437895F441F}" srcOrd="0" destOrd="0" presId="urn:microsoft.com/office/officeart/2005/8/layout/default"/>
    <dgm:cxn modelId="{F49DE35F-1C35-DF43-B2B4-AFF045ECC354}" type="presOf" srcId="{2DDE62A3-1B19-3549-B790-98E7072946D3}" destId="{0C2EC154-F898-3943-B46C-70E991581402}" srcOrd="0" destOrd="0" presId="urn:microsoft.com/office/officeart/2005/8/layout/default"/>
    <dgm:cxn modelId="{0B724064-D226-CD43-8D64-E543682776B4}" srcId="{1E56DB3C-E43D-6947-880B-8F1F8868CE3D}" destId="{C7799D12-8E90-F146-A098-E0D757FD3843}" srcOrd="2" destOrd="0" parTransId="{098BF46A-ACD2-4F49-993A-C5B3188BEC03}" sibTransId="{FEBA84B4-1C31-7445-870B-B5D6DFE31373}"/>
    <dgm:cxn modelId="{0365158E-3C6E-BC46-8BBB-CECEE6857A2A}" srcId="{1E56DB3C-E43D-6947-880B-8F1F8868CE3D}" destId="{77EDC698-B4BA-974C-B154-31168B1B22E5}" srcOrd="3" destOrd="0" parTransId="{B01CF778-9A62-0445-A67D-15860CDDD7DE}" sibTransId="{42983AB6-6914-9D4D-BEF0-552E1FEE38DB}"/>
    <dgm:cxn modelId="{B31AA1A9-5FF0-224A-81EC-9258F581BE39}" type="presOf" srcId="{1E56DB3C-E43D-6947-880B-8F1F8868CE3D}" destId="{7C6D075A-DE7F-AC49-9F15-90A3AC44CED9}" srcOrd="0" destOrd="0" presId="urn:microsoft.com/office/officeart/2005/8/layout/default"/>
    <dgm:cxn modelId="{0029BEB5-51FE-D94E-949B-7983C538633F}" type="presOf" srcId="{C7799D12-8E90-F146-A098-E0D757FD3843}" destId="{35DBD002-F1EF-FD4B-9714-63D6F735D5E8}" srcOrd="0" destOrd="0" presId="urn:microsoft.com/office/officeart/2005/8/layout/default"/>
    <dgm:cxn modelId="{C90AB2C1-21C3-004E-AE1F-54C5BFD4BDFE}" type="presOf" srcId="{8C67F35C-8F9F-AB4F-9B1C-4FB70619E37D}" destId="{26BE6F12-1BE0-C74F-9745-3A901530BD05}" srcOrd="0" destOrd="0" presId="urn:microsoft.com/office/officeart/2005/8/layout/default"/>
    <dgm:cxn modelId="{6F14A2C2-F9CE-DF44-A585-06AAAF667124}" type="presOf" srcId="{240D5EE2-26E8-544A-82F2-0782E9701CFD}" destId="{145EED66-1A5D-AC4E-B7A6-E1E4A1E62C7A}" srcOrd="0" destOrd="0" presId="urn:microsoft.com/office/officeart/2005/8/layout/default"/>
    <dgm:cxn modelId="{734A74C4-7E09-2F44-9C22-A0479996509B}" srcId="{1E56DB3C-E43D-6947-880B-8F1F8868CE3D}" destId="{D60E4313-C156-D743-A0CB-EB71B1EF50EA}" srcOrd="8" destOrd="0" parTransId="{FEF5E827-C1F7-304A-A2C8-EEAC877A7BE8}" sibTransId="{46D4BD05-F2F2-3542-966F-ABE3B232EBDC}"/>
    <dgm:cxn modelId="{8FA4EFCE-034A-0148-B9A1-A59D98DEBFD1}" srcId="{1E56DB3C-E43D-6947-880B-8F1F8868CE3D}" destId="{240D5EE2-26E8-544A-82F2-0782E9701CFD}" srcOrd="5" destOrd="0" parTransId="{2B1D88CA-714D-8849-895E-B2669EB56B0A}" sibTransId="{1E4A6A19-6238-1C43-BC51-B12E0FB72E24}"/>
    <dgm:cxn modelId="{65CB28CF-EBBB-4748-B8EB-8524EAA61427}" type="presOf" srcId="{D60E4313-C156-D743-A0CB-EB71B1EF50EA}" destId="{B840632B-D88D-3A40-9DED-96B928988DC0}" srcOrd="0" destOrd="0" presId="urn:microsoft.com/office/officeart/2005/8/layout/default"/>
    <dgm:cxn modelId="{057BBBD4-6232-A440-9A35-9FB5C0581010}" srcId="{1E56DB3C-E43D-6947-880B-8F1F8868CE3D}" destId="{8C67F35C-8F9F-AB4F-9B1C-4FB70619E37D}" srcOrd="4" destOrd="0" parTransId="{E6CB3FE9-E703-2545-87F9-F682393A3062}" sibTransId="{EB30468F-0F34-7A4E-B72F-DF7FBA576AC8}"/>
    <dgm:cxn modelId="{A0ECE9D6-0F2C-904E-BFCB-5542D0B34896}" srcId="{1E56DB3C-E43D-6947-880B-8F1F8868CE3D}" destId="{CFD61D7E-657A-8F47-87B3-C27499209D8C}" srcOrd="7" destOrd="0" parTransId="{01BC71A2-8C71-584E-BAE2-E09B86614209}" sibTransId="{62E8903A-0917-9945-895C-467C1E97ABFF}"/>
    <dgm:cxn modelId="{F06FBBFF-7097-8E48-8C60-86D84E277324}" type="presOf" srcId="{14A14277-2DB4-0E46-A038-360EE9D3D04A}" destId="{5E110BC3-ECAF-3544-A3FB-692FAF5D6665}" srcOrd="0" destOrd="0" presId="urn:microsoft.com/office/officeart/2005/8/layout/default"/>
    <dgm:cxn modelId="{3330D31A-6544-9D43-88B3-F8EE5174A1BA}" type="presParOf" srcId="{7C6D075A-DE7F-AC49-9F15-90A3AC44CED9}" destId="{0C2EC154-F898-3943-B46C-70E991581402}" srcOrd="0" destOrd="0" presId="urn:microsoft.com/office/officeart/2005/8/layout/default"/>
    <dgm:cxn modelId="{AD33F1B8-2F3A-4C41-996A-E7460DDAD841}" type="presParOf" srcId="{7C6D075A-DE7F-AC49-9F15-90A3AC44CED9}" destId="{98BDB04D-81F1-F645-91E1-8682194635B8}" srcOrd="1" destOrd="0" presId="urn:microsoft.com/office/officeart/2005/8/layout/default"/>
    <dgm:cxn modelId="{0F54A063-ACF9-084E-8554-D1BBB086CA78}" type="presParOf" srcId="{7C6D075A-DE7F-AC49-9F15-90A3AC44CED9}" destId="{9285A1B1-8ED0-CF48-BE78-6BEFC81300CF}" srcOrd="2" destOrd="0" presId="urn:microsoft.com/office/officeart/2005/8/layout/default"/>
    <dgm:cxn modelId="{C9A8A50F-4380-B842-93B4-6A247E457186}" type="presParOf" srcId="{7C6D075A-DE7F-AC49-9F15-90A3AC44CED9}" destId="{57450978-AB05-8346-8D6D-BF5DFF6AF548}" srcOrd="3" destOrd="0" presId="urn:microsoft.com/office/officeart/2005/8/layout/default"/>
    <dgm:cxn modelId="{27496E5C-36E6-F641-B579-96EC86E97EF7}" type="presParOf" srcId="{7C6D075A-DE7F-AC49-9F15-90A3AC44CED9}" destId="{35DBD002-F1EF-FD4B-9714-63D6F735D5E8}" srcOrd="4" destOrd="0" presId="urn:microsoft.com/office/officeart/2005/8/layout/default"/>
    <dgm:cxn modelId="{9D0ADE59-094B-D446-BCEA-477B8A16CA00}" type="presParOf" srcId="{7C6D075A-DE7F-AC49-9F15-90A3AC44CED9}" destId="{CB487B9E-2F39-754D-BFD7-B884600305FB}" srcOrd="5" destOrd="0" presId="urn:microsoft.com/office/officeart/2005/8/layout/default"/>
    <dgm:cxn modelId="{46A2480D-01D9-2841-97D7-87D9F0EF5822}" type="presParOf" srcId="{7C6D075A-DE7F-AC49-9F15-90A3AC44CED9}" destId="{4ACD01B2-5949-C243-AC94-F33DECA062DB}" srcOrd="6" destOrd="0" presId="urn:microsoft.com/office/officeart/2005/8/layout/default"/>
    <dgm:cxn modelId="{4681770D-07C8-B644-9A71-848C13481D6A}" type="presParOf" srcId="{7C6D075A-DE7F-AC49-9F15-90A3AC44CED9}" destId="{1B098DEA-3461-204B-8B3E-C3B83C235600}" srcOrd="7" destOrd="0" presId="urn:microsoft.com/office/officeart/2005/8/layout/default"/>
    <dgm:cxn modelId="{70B0142F-DE14-464C-B0A2-369FAF8DB009}" type="presParOf" srcId="{7C6D075A-DE7F-AC49-9F15-90A3AC44CED9}" destId="{26BE6F12-1BE0-C74F-9745-3A901530BD05}" srcOrd="8" destOrd="0" presId="urn:microsoft.com/office/officeart/2005/8/layout/default"/>
    <dgm:cxn modelId="{FE540541-D854-664D-A705-D8DCAEE80AF3}" type="presParOf" srcId="{7C6D075A-DE7F-AC49-9F15-90A3AC44CED9}" destId="{7862C3DE-5946-6646-A029-F17A86AF6B4E}" srcOrd="9" destOrd="0" presId="urn:microsoft.com/office/officeart/2005/8/layout/default"/>
    <dgm:cxn modelId="{8D3E91E1-7B9A-B446-96E4-F3E7079748A8}" type="presParOf" srcId="{7C6D075A-DE7F-AC49-9F15-90A3AC44CED9}" destId="{145EED66-1A5D-AC4E-B7A6-E1E4A1E62C7A}" srcOrd="10" destOrd="0" presId="urn:microsoft.com/office/officeart/2005/8/layout/default"/>
    <dgm:cxn modelId="{DE7DE9C2-4C1A-E54F-8B96-24CABF48809B}" type="presParOf" srcId="{7C6D075A-DE7F-AC49-9F15-90A3AC44CED9}" destId="{B06CEB8C-1F0D-824C-B736-7493CB4C890A}" srcOrd="11" destOrd="0" presId="urn:microsoft.com/office/officeart/2005/8/layout/default"/>
    <dgm:cxn modelId="{EBC05F55-5E98-F841-B147-1CB8D9298FF9}" type="presParOf" srcId="{7C6D075A-DE7F-AC49-9F15-90A3AC44CED9}" destId="{18D6FE83-79E9-0B44-B0A6-84388578F074}" srcOrd="12" destOrd="0" presId="urn:microsoft.com/office/officeart/2005/8/layout/default"/>
    <dgm:cxn modelId="{D49CEDB6-A96E-C140-9E4D-DD798E43184C}" type="presParOf" srcId="{7C6D075A-DE7F-AC49-9F15-90A3AC44CED9}" destId="{ACB7A0D0-E83D-8449-854A-DB8E514223F5}" srcOrd="13" destOrd="0" presId="urn:microsoft.com/office/officeart/2005/8/layout/default"/>
    <dgm:cxn modelId="{70C444B7-2CE6-2448-A0F0-0FFFDC3D878B}" type="presParOf" srcId="{7C6D075A-DE7F-AC49-9F15-90A3AC44CED9}" destId="{66974530-94EF-174D-9F0B-5437895F441F}" srcOrd="14" destOrd="0" presId="urn:microsoft.com/office/officeart/2005/8/layout/default"/>
    <dgm:cxn modelId="{1BB63E07-EC6A-9945-8C0E-351172FFE3AC}" type="presParOf" srcId="{7C6D075A-DE7F-AC49-9F15-90A3AC44CED9}" destId="{80B62AA0-8FD1-CD4E-BBC1-1C7924021589}" srcOrd="15" destOrd="0" presId="urn:microsoft.com/office/officeart/2005/8/layout/default"/>
    <dgm:cxn modelId="{EF5D92B8-CD52-744E-B044-ABB694EC9D67}" type="presParOf" srcId="{7C6D075A-DE7F-AC49-9F15-90A3AC44CED9}" destId="{B840632B-D88D-3A40-9DED-96B928988DC0}" srcOrd="16" destOrd="0" presId="urn:microsoft.com/office/officeart/2005/8/layout/default"/>
    <dgm:cxn modelId="{509DF126-ED75-414E-A0FB-53CA53805835}" type="presParOf" srcId="{7C6D075A-DE7F-AC49-9F15-90A3AC44CED9}" destId="{A1D88DA3-7ECF-4743-B5D8-087277D49DF0}" srcOrd="17" destOrd="0" presId="urn:microsoft.com/office/officeart/2005/8/layout/default"/>
    <dgm:cxn modelId="{A5F446DC-5A7F-A941-AD5A-A540ECE8BB69}" type="presParOf" srcId="{7C6D075A-DE7F-AC49-9F15-90A3AC44CED9}" destId="{5E110BC3-ECAF-3544-A3FB-692FAF5D6665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26A5FA-8BF7-E141-8286-84197E31552B}" type="doc">
      <dgm:prSet loTypeId="urn:microsoft.com/office/officeart/2005/8/layout/default" loCatId="list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tr-TR"/>
        </a:p>
      </dgm:t>
    </dgm:pt>
    <dgm:pt modelId="{B60DF424-A70F-4B47-90D0-292BA0945E57}">
      <dgm:prSet custT="1"/>
      <dgm:spPr/>
      <dgm:t>
        <a:bodyPr/>
        <a:lstStyle/>
        <a:p>
          <a:r>
            <a:rPr lang="tr-TR" sz="2000" b="1" dirty="0"/>
            <a:t>Boy ve kilo ölçülür.</a:t>
          </a:r>
        </a:p>
      </dgm:t>
    </dgm:pt>
    <dgm:pt modelId="{046B9A7D-7509-AD4B-B1DB-121017657B3D}" type="parTrans" cxnId="{F61D1533-DD99-5343-ACD4-E72E105C59DE}">
      <dgm:prSet/>
      <dgm:spPr/>
      <dgm:t>
        <a:bodyPr/>
        <a:lstStyle/>
        <a:p>
          <a:endParaRPr lang="tr-TR"/>
        </a:p>
      </dgm:t>
    </dgm:pt>
    <dgm:pt modelId="{C819D417-A55F-F04A-BF5E-D54987A6F8AA}" type="sibTrans" cxnId="{F61D1533-DD99-5343-ACD4-E72E105C59DE}">
      <dgm:prSet/>
      <dgm:spPr/>
      <dgm:t>
        <a:bodyPr/>
        <a:lstStyle/>
        <a:p>
          <a:endParaRPr lang="tr-TR"/>
        </a:p>
      </dgm:t>
    </dgm:pt>
    <dgm:pt modelId="{38D3CD71-FD9B-4240-8DC9-B7E5FD096E77}">
      <dgm:prSet custT="1"/>
      <dgm:spPr/>
      <dgm:t>
        <a:bodyPr/>
        <a:lstStyle/>
        <a:p>
          <a:r>
            <a:rPr lang="tr-TR" sz="2000" b="1" dirty="0"/>
            <a:t>Tansiyon ölçülür.</a:t>
          </a:r>
        </a:p>
      </dgm:t>
    </dgm:pt>
    <dgm:pt modelId="{7364D183-F6D6-9F4F-B13F-ABDA0BC4CB4B}" type="parTrans" cxnId="{868F8850-53FC-8548-B394-8E7BAB6B487A}">
      <dgm:prSet/>
      <dgm:spPr/>
      <dgm:t>
        <a:bodyPr/>
        <a:lstStyle/>
        <a:p>
          <a:endParaRPr lang="tr-TR"/>
        </a:p>
      </dgm:t>
    </dgm:pt>
    <dgm:pt modelId="{E08E33C0-529D-5C43-B2E0-9D22B16EA466}" type="sibTrans" cxnId="{868F8850-53FC-8548-B394-8E7BAB6B487A}">
      <dgm:prSet/>
      <dgm:spPr/>
      <dgm:t>
        <a:bodyPr/>
        <a:lstStyle/>
        <a:p>
          <a:endParaRPr lang="tr-TR"/>
        </a:p>
      </dgm:t>
    </dgm:pt>
    <dgm:pt modelId="{37D422E7-EF4D-7246-BEE5-9BB2DD20A6B4}">
      <dgm:prSet custT="1"/>
      <dgm:spPr/>
      <dgm:t>
        <a:bodyPr/>
        <a:lstStyle/>
        <a:p>
          <a:r>
            <a:rPr lang="tr-TR" sz="2000" b="1" dirty="0"/>
            <a:t>Kalp ve akciğer sesleri dinlenir.</a:t>
          </a:r>
        </a:p>
      </dgm:t>
    </dgm:pt>
    <dgm:pt modelId="{D9EC13F9-E574-3645-B765-EFAD63C867F9}" type="parTrans" cxnId="{31C9BD40-B910-334F-B2C0-BBD841C2D954}">
      <dgm:prSet/>
      <dgm:spPr/>
      <dgm:t>
        <a:bodyPr/>
        <a:lstStyle/>
        <a:p>
          <a:endParaRPr lang="tr-TR"/>
        </a:p>
      </dgm:t>
    </dgm:pt>
    <dgm:pt modelId="{31A130AD-A16F-6E40-B202-35301A517D3B}" type="sibTrans" cxnId="{31C9BD40-B910-334F-B2C0-BBD841C2D954}">
      <dgm:prSet/>
      <dgm:spPr/>
      <dgm:t>
        <a:bodyPr/>
        <a:lstStyle/>
        <a:p>
          <a:endParaRPr lang="tr-TR"/>
        </a:p>
      </dgm:t>
    </dgm:pt>
    <dgm:pt modelId="{C14F7B5C-DBA8-4242-9454-6CB0B1D366CE}">
      <dgm:prSet custT="1"/>
      <dgm:spPr/>
      <dgm:t>
        <a:bodyPr/>
        <a:lstStyle/>
        <a:p>
          <a:r>
            <a:rPr lang="tr-TR" sz="2000" b="1" dirty="0"/>
            <a:t>Batın muayenesi yapılır.</a:t>
          </a:r>
        </a:p>
      </dgm:t>
    </dgm:pt>
    <dgm:pt modelId="{5670A2AD-953A-B04D-B3DF-C137B8411BB3}" type="parTrans" cxnId="{881BAF88-5F7D-D64F-89AF-2D76C97949CB}">
      <dgm:prSet/>
      <dgm:spPr/>
      <dgm:t>
        <a:bodyPr/>
        <a:lstStyle/>
        <a:p>
          <a:endParaRPr lang="tr-TR"/>
        </a:p>
      </dgm:t>
    </dgm:pt>
    <dgm:pt modelId="{7F9DB9F4-FD4A-0546-9F29-04D6B115690D}" type="sibTrans" cxnId="{881BAF88-5F7D-D64F-89AF-2D76C97949CB}">
      <dgm:prSet/>
      <dgm:spPr/>
      <dgm:t>
        <a:bodyPr/>
        <a:lstStyle/>
        <a:p>
          <a:endParaRPr lang="tr-TR"/>
        </a:p>
      </dgm:t>
    </dgm:pt>
    <dgm:pt modelId="{3DFAF79D-34E8-8847-B4ED-90E8E321B6BB}">
      <dgm:prSet custT="1"/>
      <dgm:spPr/>
      <dgm:t>
        <a:bodyPr/>
        <a:lstStyle/>
        <a:p>
          <a:r>
            <a:rPr lang="tr-TR" sz="2000" b="1" dirty="0" err="1"/>
            <a:t>Tiroid</a:t>
          </a:r>
          <a:r>
            <a:rPr lang="tr-TR" sz="2000" b="1" dirty="0"/>
            <a:t> muayenesi yapılır.</a:t>
          </a:r>
        </a:p>
      </dgm:t>
    </dgm:pt>
    <dgm:pt modelId="{AB614669-942E-BD41-AB68-72F011D2382F}" type="parTrans" cxnId="{C56F917B-3B9E-D44F-88E4-C4D7C921BD80}">
      <dgm:prSet/>
      <dgm:spPr/>
      <dgm:t>
        <a:bodyPr/>
        <a:lstStyle/>
        <a:p>
          <a:endParaRPr lang="tr-TR"/>
        </a:p>
      </dgm:t>
    </dgm:pt>
    <dgm:pt modelId="{60BD3C6A-EFED-6340-83D3-272FA017B4A7}" type="sibTrans" cxnId="{C56F917B-3B9E-D44F-88E4-C4D7C921BD80}">
      <dgm:prSet/>
      <dgm:spPr/>
      <dgm:t>
        <a:bodyPr/>
        <a:lstStyle/>
        <a:p>
          <a:endParaRPr lang="tr-TR"/>
        </a:p>
      </dgm:t>
    </dgm:pt>
    <dgm:pt modelId="{D4EF0994-3FE3-B541-9555-BB9C188C2464}">
      <dgm:prSet custT="1"/>
      <dgm:spPr/>
      <dgm:t>
        <a:bodyPr/>
        <a:lstStyle/>
        <a:p>
          <a:r>
            <a:rPr lang="tr-TR" sz="2000" b="1" dirty="0"/>
            <a:t>Ağız ve dişler kontrol edilir.</a:t>
          </a:r>
        </a:p>
      </dgm:t>
    </dgm:pt>
    <dgm:pt modelId="{C02415E5-9076-E946-A70A-288E0D6B6E72}" type="parTrans" cxnId="{29AF852F-1F9D-DD49-9BA7-BE43126C772F}">
      <dgm:prSet/>
      <dgm:spPr/>
      <dgm:t>
        <a:bodyPr/>
        <a:lstStyle/>
        <a:p>
          <a:endParaRPr lang="tr-TR"/>
        </a:p>
      </dgm:t>
    </dgm:pt>
    <dgm:pt modelId="{AF8EE442-07D8-CD4F-A5B6-5D624EB5ABCE}" type="sibTrans" cxnId="{29AF852F-1F9D-DD49-9BA7-BE43126C772F}">
      <dgm:prSet/>
      <dgm:spPr/>
      <dgm:t>
        <a:bodyPr/>
        <a:lstStyle/>
        <a:p>
          <a:endParaRPr lang="tr-TR"/>
        </a:p>
      </dgm:t>
    </dgm:pt>
    <dgm:pt modelId="{5845B337-F5B5-A242-99C8-3281CBFFA1D3}">
      <dgm:prSet custT="1"/>
      <dgm:spPr/>
      <dgm:t>
        <a:bodyPr/>
        <a:lstStyle/>
        <a:p>
          <a:r>
            <a:rPr lang="tr-TR" sz="2000" b="1" dirty="0"/>
            <a:t>Jinekolojik muayene ve </a:t>
          </a:r>
          <a:r>
            <a:rPr lang="tr-TR" sz="2000" b="1" dirty="0" err="1"/>
            <a:t>ultrasonografik</a:t>
          </a:r>
          <a:r>
            <a:rPr lang="tr-TR" sz="2000" b="1" dirty="0"/>
            <a:t> değerlendirme yapılır.</a:t>
          </a:r>
        </a:p>
      </dgm:t>
    </dgm:pt>
    <dgm:pt modelId="{D396E471-5C13-5941-B52A-4819B2A20EFF}" type="parTrans" cxnId="{CBE96A48-4F76-8F45-B985-AF4E5BC9EAEC}">
      <dgm:prSet/>
      <dgm:spPr/>
      <dgm:t>
        <a:bodyPr/>
        <a:lstStyle/>
        <a:p>
          <a:endParaRPr lang="tr-TR"/>
        </a:p>
      </dgm:t>
    </dgm:pt>
    <dgm:pt modelId="{126CDFE0-5A47-2F4D-8994-8759340A20FB}" type="sibTrans" cxnId="{CBE96A48-4F76-8F45-B985-AF4E5BC9EAEC}">
      <dgm:prSet/>
      <dgm:spPr/>
      <dgm:t>
        <a:bodyPr/>
        <a:lstStyle/>
        <a:p>
          <a:endParaRPr lang="tr-TR"/>
        </a:p>
      </dgm:t>
    </dgm:pt>
    <dgm:pt modelId="{BBF8D733-5FF1-AE4C-A0D9-D56B7CA5074D}" type="pres">
      <dgm:prSet presAssocID="{CB26A5FA-8BF7-E141-8286-84197E31552B}" presName="diagram" presStyleCnt="0">
        <dgm:presLayoutVars>
          <dgm:dir/>
          <dgm:resizeHandles val="exact"/>
        </dgm:presLayoutVars>
      </dgm:prSet>
      <dgm:spPr/>
    </dgm:pt>
    <dgm:pt modelId="{F6488D45-0C05-0143-AC33-D3745CED4001}" type="pres">
      <dgm:prSet presAssocID="{B60DF424-A70F-4B47-90D0-292BA0945E57}" presName="node" presStyleLbl="node1" presStyleIdx="0" presStyleCnt="7">
        <dgm:presLayoutVars>
          <dgm:bulletEnabled val="1"/>
        </dgm:presLayoutVars>
      </dgm:prSet>
      <dgm:spPr/>
    </dgm:pt>
    <dgm:pt modelId="{630A05B5-C736-4748-82E2-19733B4640EB}" type="pres">
      <dgm:prSet presAssocID="{C819D417-A55F-F04A-BF5E-D54987A6F8AA}" presName="sibTrans" presStyleCnt="0"/>
      <dgm:spPr/>
    </dgm:pt>
    <dgm:pt modelId="{01640C34-C2CF-6849-BCF7-05B8E4872768}" type="pres">
      <dgm:prSet presAssocID="{38D3CD71-FD9B-4240-8DC9-B7E5FD096E77}" presName="node" presStyleLbl="node1" presStyleIdx="1" presStyleCnt="7">
        <dgm:presLayoutVars>
          <dgm:bulletEnabled val="1"/>
        </dgm:presLayoutVars>
      </dgm:prSet>
      <dgm:spPr/>
    </dgm:pt>
    <dgm:pt modelId="{91307F3E-6063-4049-B325-B8476C32BB8F}" type="pres">
      <dgm:prSet presAssocID="{E08E33C0-529D-5C43-B2E0-9D22B16EA466}" presName="sibTrans" presStyleCnt="0"/>
      <dgm:spPr/>
    </dgm:pt>
    <dgm:pt modelId="{41A5D275-6BE8-DA44-984B-DF3E9349483F}" type="pres">
      <dgm:prSet presAssocID="{37D422E7-EF4D-7246-BEE5-9BB2DD20A6B4}" presName="node" presStyleLbl="node1" presStyleIdx="2" presStyleCnt="7">
        <dgm:presLayoutVars>
          <dgm:bulletEnabled val="1"/>
        </dgm:presLayoutVars>
      </dgm:prSet>
      <dgm:spPr/>
    </dgm:pt>
    <dgm:pt modelId="{74FBC985-E039-354C-AE37-32191BC5C603}" type="pres">
      <dgm:prSet presAssocID="{31A130AD-A16F-6E40-B202-35301A517D3B}" presName="sibTrans" presStyleCnt="0"/>
      <dgm:spPr/>
    </dgm:pt>
    <dgm:pt modelId="{9B30644B-3002-534D-AC1E-F857A24315CE}" type="pres">
      <dgm:prSet presAssocID="{C14F7B5C-DBA8-4242-9454-6CB0B1D366CE}" presName="node" presStyleLbl="node1" presStyleIdx="3" presStyleCnt="7">
        <dgm:presLayoutVars>
          <dgm:bulletEnabled val="1"/>
        </dgm:presLayoutVars>
      </dgm:prSet>
      <dgm:spPr/>
    </dgm:pt>
    <dgm:pt modelId="{4EFD2E83-77E1-0349-93D1-9733113BD2AF}" type="pres">
      <dgm:prSet presAssocID="{7F9DB9F4-FD4A-0546-9F29-04D6B115690D}" presName="sibTrans" presStyleCnt="0"/>
      <dgm:spPr/>
    </dgm:pt>
    <dgm:pt modelId="{69103035-CD30-F141-9260-87A96287DD67}" type="pres">
      <dgm:prSet presAssocID="{3DFAF79D-34E8-8847-B4ED-90E8E321B6BB}" presName="node" presStyleLbl="node1" presStyleIdx="4" presStyleCnt="7">
        <dgm:presLayoutVars>
          <dgm:bulletEnabled val="1"/>
        </dgm:presLayoutVars>
      </dgm:prSet>
      <dgm:spPr/>
    </dgm:pt>
    <dgm:pt modelId="{B71CBA7A-BB17-9544-9A56-9F9F4AFBA487}" type="pres">
      <dgm:prSet presAssocID="{60BD3C6A-EFED-6340-83D3-272FA017B4A7}" presName="sibTrans" presStyleCnt="0"/>
      <dgm:spPr/>
    </dgm:pt>
    <dgm:pt modelId="{206F40EB-140C-6B4B-A7DB-CA28A343A1EC}" type="pres">
      <dgm:prSet presAssocID="{D4EF0994-3FE3-B541-9555-BB9C188C2464}" presName="node" presStyleLbl="node1" presStyleIdx="5" presStyleCnt="7">
        <dgm:presLayoutVars>
          <dgm:bulletEnabled val="1"/>
        </dgm:presLayoutVars>
      </dgm:prSet>
      <dgm:spPr/>
    </dgm:pt>
    <dgm:pt modelId="{460B8925-1EC4-9140-B124-581B39960D9D}" type="pres">
      <dgm:prSet presAssocID="{AF8EE442-07D8-CD4F-A5B6-5D624EB5ABCE}" presName="sibTrans" presStyleCnt="0"/>
      <dgm:spPr/>
    </dgm:pt>
    <dgm:pt modelId="{5192E69F-2586-7B4E-8FD5-BCD996D8A2E5}" type="pres">
      <dgm:prSet presAssocID="{5845B337-F5B5-A242-99C8-3281CBFFA1D3}" presName="node" presStyleLbl="node1" presStyleIdx="6" presStyleCnt="7">
        <dgm:presLayoutVars>
          <dgm:bulletEnabled val="1"/>
        </dgm:presLayoutVars>
      </dgm:prSet>
      <dgm:spPr/>
    </dgm:pt>
  </dgm:ptLst>
  <dgm:cxnLst>
    <dgm:cxn modelId="{29AF852F-1F9D-DD49-9BA7-BE43126C772F}" srcId="{CB26A5FA-8BF7-E141-8286-84197E31552B}" destId="{D4EF0994-3FE3-B541-9555-BB9C188C2464}" srcOrd="5" destOrd="0" parTransId="{C02415E5-9076-E946-A70A-288E0D6B6E72}" sibTransId="{AF8EE442-07D8-CD4F-A5B6-5D624EB5ABCE}"/>
    <dgm:cxn modelId="{7DCA9C30-7F94-024A-A6F7-F96EDAD825A8}" type="presOf" srcId="{37D422E7-EF4D-7246-BEE5-9BB2DD20A6B4}" destId="{41A5D275-6BE8-DA44-984B-DF3E9349483F}" srcOrd="0" destOrd="0" presId="urn:microsoft.com/office/officeart/2005/8/layout/default"/>
    <dgm:cxn modelId="{4E5FA530-85CC-644C-8A53-BCA115473246}" type="presOf" srcId="{D4EF0994-3FE3-B541-9555-BB9C188C2464}" destId="{206F40EB-140C-6B4B-A7DB-CA28A343A1EC}" srcOrd="0" destOrd="0" presId="urn:microsoft.com/office/officeart/2005/8/layout/default"/>
    <dgm:cxn modelId="{F61D1533-DD99-5343-ACD4-E72E105C59DE}" srcId="{CB26A5FA-8BF7-E141-8286-84197E31552B}" destId="{B60DF424-A70F-4B47-90D0-292BA0945E57}" srcOrd="0" destOrd="0" parTransId="{046B9A7D-7509-AD4B-B1DB-121017657B3D}" sibTransId="{C819D417-A55F-F04A-BF5E-D54987A6F8AA}"/>
    <dgm:cxn modelId="{31C9BD40-B910-334F-B2C0-BBD841C2D954}" srcId="{CB26A5FA-8BF7-E141-8286-84197E31552B}" destId="{37D422E7-EF4D-7246-BEE5-9BB2DD20A6B4}" srcOrd="2" destOrd="0" parTransId="{D9EC13F9-E574-3645-B765-EFAD63C867F9}" sibTransId="{31A130AD-A16F-6E40-B202-35301A517D3B}"/>
    <dgm:cxn modelId="{CBE96A48-4F76-8F45-B985-AF4E5BC9EAEC}" srcId="{CB26A5FA-8BF7-E141-8286-84197E31552B}" destId="{5845B337-F5B5-A242-99C8-3281CBFFA1D3}" srcOrd="6" destOrd="0" parTransId="{D396E471-5C13-5941-B52A-4819B2A20EFF}" sibTransId="{126CDFE0-5A47-2F4D-8994-8759340A20FB}"/>
    <dgm:cxn modelId="{868F8850-53FC-8548-B394-8E7BAB6B487A}" srcId="{CB26A5FA-8BF7-E141-8286-84197E31552B}" destId="{38D3CD71-FD9B-4240-8DC9-B7E5FD096E77}" srcOrd="1" destOrd="0" parTransId="{7364D183-F6D6-9F4F-B13F-ABDA0BC4CB4B}" sibTransId="{E08E33C0-529D-5C43-B2E0-9D22B16EA466}"/>
    <dgm:cxn modelId="{14176967-02E4-514C-BB35-E5ACC8CBCB24}" type="presOf" srcId="{CB26A5FA-8BF7-E141-8286-84197E31552B}" destId="{BBF8D733-5FF1-AE4C-A0D9-D56B7CA5074D}" srcOrd="0" destOrd="0" presId="urn:microsoft.com/office/officeart/2005/8/layout/default"/>
    <dgm:cxn modelId="{C56F917B-3B9E-D44F-88E4-C4D7C921BD80}" srcId="{CB26A5FA-8BF7-E141-8286-84197E31552B}" destId="{3DFAF79D-34E8-8847-B4ED-90E8E321B6BB}" srcOrd="4" destOrd="0" parTransId="{AB614669-942E-BD41-AB68-72F011D2382F}" sibTransId="{60BD3C6A-EFED-6340-83D3-272FA017B4A7}"/>
    <dgm:cxn modelId="{30CC0683-9612-544C-BF1A-9EC1111A6BEC}" type="presOf" srcId="{C14F7B5C-DBA8-4242-9454-6CB0B1D366CE}" destId="{9B30644B-3002-534D-AC1E-F857A24315CE}" srcOrd="0" destOrd="0" presId="urn:microsoft.com/office/officeart/2005/8/layout/default"/>
    <dgm:cxn modelId="{881BAF88-5F7D-D64F-89AF-2D76C97949CB}" srcId="{CB26A5FA-8BF7-E141-8286-84197E31552B}" destId="{C14F7B5C-DBA8-4242-9454-6CB0B1D366CE}" srcOrd="3" destOrd="0" parTransId="{5670A2AD-953A-B04D-B3DF-C137B8411BB3}" sibTransId="{7F9DB9F4-FD4A-0546-9F29-04D6B115690D}"/>
    <dgm:cxn modelId="{3F3A6BA6-32B1-7E4D-9442-DA11B860AF64}" type="presOf" srcId="{38D3CD71-FD9B-4240-8DC9-B7E5FD096E77}" destId="{01640C34-C2CF-6849-BCF7-05B8E4872768}" srcOrd="0" destOrd="0" presId="urn:microsoft.com/office/officeart/2005/8/layout/default"/>
    <dgm:cxn modelId="{633D14B1-520D-5047-A794-71112AB5E68C}" type="presOf" srcId="{3DFAF79D-34E8-8847-B4ED-90E8E321B6BB}" destId="{69103035-CD30-F141-9260-87A96287DD67}" srcOrd="0" destOrd="0" presId="urn:microsoft.com/office/officeart/2005/8/layout/default"/>
    <dgm:cxn modelId="{E25EC7D4-0493-8B4D-9001-E4BDE373A7F4}" type="presOf" srcId="{5845B337-F5B5-A242-99C8-3281CBFFA1D3}" destId="{5192E69F-2586-7B4E-8FD5-BCD996D8A2E5}" srcOrd="0" destOrd="0" presId="urn:microsoft.com/office/officeart/2005/8/layout/default"/>
    <dgm:cxn modelId="{0C7EFCDF-D95D-8240-BCE9-81E88639A741}" type="presOf" srcId="{B60DF424-A70F-4B47-90D0-292BA0945E57}" destId="{F6488D45-0C05-0143-AC33-D3745CED4001}" srcOrd="0" destOrd="0" presId="urn:microsoft.com/office/officeart/2005/8/layout/default"/>
    <dgm:cxn modelId="{D43C3DA8-E40E-2541-9165-429A05D31C8D}" type="presParOf" srcId="{BBF8D733-5FF1-AE4C-A0D9-D56B7CA5074D}" destId="{F6488D45-0C05-0143-AC33-D3745CED4001}" srcOrd="0" destOrd="0" presId="urn:microsoft.com/office/officeart/2005/8/layout/default"/>
    <dgm:cxn modelId="{C47DBDE5-6A2E-0B46-A011-6606AE80212C}" type="presParOf" srcId="{BBF8D733-5FF1-AE4C-A0D9-D56B7CA5074D}" destId="{630A05B5-C736-4748-82E2-19733B4640EB}" srcOrd="1" destOrd="0" presId="urn:microsoft.com/office/officeart/2005/8/layout/default"/>
    <dgm:cxn modelId="{CDB2EB4B-57CF-9548-85CC-4D157610BEA5}" type="presParOf" srcId="{BBF8D733-5FF1-AE4C-A0D9-D56B7CA5074D}" destId="{01640C34-C2CF-6849-BCF7-05B8E4872768}" srcOrd="2" destOrd="0" presId="urn:microsoft.com/office/officeart/2005/8/layout/default"/>
    <dgm:cxn modelId="{90D6B263-AEE6-754E-BA5C-DA18ACA9F60F}" type="presParOf" srcId="{BBF8D733-5FF1-AE4C-A0D9-D56B7CA5074D}" destId="{91307F3E-6063-4049-B325-B8476C32BB8F}" srcOrd="3" destOrd="0" presId="urn:microsoft.com/office/officeart/2005/8/layout/default"/>
    <dgm:cxn modelId="{362FD931-C0D7-0F45-B66B-024F298118F9}" type="presParOf" srcId="{BBF8D733-5FF1-AE4C-A0D9-D56B7CA5074D}" destId="{41A5D275-6BE8-DA44-984B-DF3E9349483F}" srcOrd="4" destOrd="0" presId="urn:microsoft.com/office/officeart/2005/8/layout/default"/>
    <dgm:cxn modelId="{9A526597-74CB-9942-8751-A6D42B56417E}" type="presParOf" srcId="{BBF8D733-5FF1-AE4C-A0D9-D56B7CA5074D}" destId="{74FBC985-E039-354C-AE37-32191BC5C603}" srcOrd="5" destOrd="0" presId="urn:microsoft.com/office/officeart/2005/8/layout/default"/>
    <dgm:cxn modelId="{58EC9414-24B1-E049-A289-9BD3E4B80F8F}" type="presParOf" srcId="{BBF8D733-5FF1-AE4C-A0D9-D56B7CA5074D}" destId="{9B30644B-3002-534D-AC1E-F857A24315CE}" srcOrd="6" destOrd="0" presId="urn:microsoft.com/office/officeart/2005/8/layout/default"/>
    <dgm:cxn modelId="{9BBF608B-19C7-8E47-8CE7-C9708F4D0694}" type="presParOf" srcId="{BBF8D733-5FF1-AE4C-A0D9-D56B7CA5074D}" destId="{4EFD2E83-77E1-0349-93D1-9733113BD2AF}" srcOrd="7" destOrd="0" presId="urn:microsoft.com/office/officeart/2005/8/layout/default"/>
    <dgm:cxn modelId="{D499FA53-2B0E-D64D-90D3-5CA974006B8A}" type="presParOf" srcId="{BBF8D733-5FF1-AE4C-A0D9-D56B7CA5074D}" destId="{69103035-CD30-F141-9260-87A96287DD67}" srcOrd="8" destOrd="0" presId="urn:microsoft.com/office/officeart/2005/8/layout/default"/>
    <dgm:cxn modelId="{8E5E8AFA-B543-E446-88AD-81210A794B09}" type="presParOf" srcId="{BBF8D733-5FF1-AE4C-A0D9-D56B7CA5074D}" destId="{B71CBA7A-BB17-9544-9A56-9F9F4AFBA487}" srcOrd="9" destOrd="0" presId="urn:microsoft.com/office/officeart/2005/8/layout/default"/>
    <dgm:cxn modelId="{E949E53D-ED47-AB48-9342-FD7258FB2685}" type="presParOf" srcId="{BBF8D733-5FF1-AE4C-A0D9-D56B7CA5074D}" destId="{206F40EB-140C-6B4B-A7DB-CA28A343A1EC}" srcOrd="10" destOrd="0" presId="urn:microsoft.com/office/officeart/2005/8/layout/default"/>
    <dgm:cxn modelId="{BFD11052-EF2D-5C43-AB7B-71C686B1B966}" type="presParOf" srcId="{BBF8D733-5FF1-AE4C-A0D9-D56B7CA5074D}" destId="{460B8925-1EC4-9140-B124-581B39960D9D}" srcOrd="11" destOrd="0" presId="urn:microsoft.com/office/officeart/2005/8/layout/default"/>
    <dgm:cxn modelId="{7120A9E7-8043-CE49-8F2D-7785A5D391A4}" type="presParOf" srcId="{BBF8D733-5FF1-AE4C-A0D9-D56B7CA5074D}" destId="{5192E69F-2586-7B4E-8FD5-BCD996D8A2E5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7FE40B9-04D4-0042-B25E-155CA519C2CF}" type="doc">
      <dgm:prSet loTypeId="urn:microsoft.com/office/officeart/2005/8/layout/vList5" loCatId="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4FF91C6E-465A-B740-B534-F395B2DB9B84}">
      <dgm:prSet phldrT="[Metin]"/>
      <dgm:spPr/>
      <dgm:t>
        <a:bodyPr/>
        <a:lstStyle/>
        <a:p>
          <a:r>
            <a:rPr lang="tr-TR" b="1" dirty="0"/>
            <a:t>Enfeksiyon Testleri</a:t>
          </a:r>
        </a:p>
      </dgm:t>
    </dgm:pt>
    <dgm:pt modelId="{1C307800-3F12-5047-ACCB-CA174D89395A}" type="parTrans" cxnId="{26F4512D-E50E-2E45-BD4E-45E733C00AF1}">
      <dgm:prSet/>
      <dgm:spPr/>
      <dgm:t>
        <a:bodyPr/>
        <a:lstStyle/>
        <a:p>
          <a:endParaRPr lang="tr-TR"/>
        </a:p>
      </dgm:t>
    </dgm:pt>
    <dgm:pt modelId="{BAF9F97A-9E35-514E-A973-F2B226289813}" type="sibTrans" cxnId="{26F4512D-E50E-2E45-BD4E-45E733C00AF1}">
      <dgm:prSet/>
      <dgm:spPr/>
      <dgm:t>
        <a:bodyPr/>
        <a:lstStyle/>
        <a:p>
          <a:endParaRPr lang="tr-TR"/>
        </a:p>
      </dgm:t>
    </dgm:pt>
    <dgm:pt modelId="{80BF378D-5AB5-CA41-86F0-5F351BC86652}">
      <dgm:prSet phldrT="[Metin]" custT="1"/>
      <dgm:spPr/>
      <dgm:t>
        <a:bodyPr/>
        <a:lstStyle/>
        <a:p>
          <a:r>
            <a:rPr lang="tr-TR" sz="1600" b="1" u="sng" dirty="0"/>
            <a:t>Herkesten istenenler; </a:t>
          </a:r>
          <a:r>
            <a:rPr lang="tr-TR" sz="1600" dirty="0"/>
            <a:t>HIV, Hepatit B, </a:t>
          </a:r>
          <a:r>
            <a:rPr lang="tr-TR" sz="1600" dirty="0" err="1"/>
            <a:t>Rubella</a:t>
          </a:r>
          <a:r>
            <a:rPr lang="tr-TR" sz="1600" dirty="0"/>
            <a:t> testleri </a:t>
          </a:r>
        </a:p>
      </dgm:t>
    </dgm:pt>
    <dgm:pt modelId="{BDDBDABB-EC91-AB48-8041-C7CC5630EC5E}" type="parTrans" cxnId="{7D7BD16F-4F81-C546-AEBC-63A9B9375EA0}">
      <dgm:prSet/>
      <dgm:spPr/>
      <dgm:t>
        <a:bodyPr/>
        <a:lstStyle/>
        <a:p>
          <a:endParaRPr lang="tr-TR"/>
        </a:p>
      </dgm:t>
    </dgm:pt>
    <dgm:pt modelId="{CE8EDBD3-801A-F549-8283-B4A0B88A803B}" type="sibTrans" cxnId="{7D7BD16F-4F81-C546-AEBC-63A9B9375EA0}">
      <dgm:prSet/>
      <dgm:spPr/>
      <dgm:t>
        <a:bodyPr/>
        <a:lstStyle/>
        <a:p>
          <a:endParaRPr lang="tr-TR"/>
        </a:p>
      </dgm:t>
    </dgm:pt>
    <dgm:pt modelId="{178346D4-ED02-834D-A3E0-171DFD38BCCB}">
      <dgm:prSet phldrT="[Metin]" custT="1"/>
      <dgm:spPr/>
      <dgm:t>
        <a:bodyPr/>
        <a:lstStyle/>
        <a:p>
          <a:r>
            <a:rPr lang="tr-TR" sz="1600" b="1" u="sng" dirty="0"/>
            <a:t>Risk grubundan istenenler; </a:t>
          </a:r>
          <a:r>
            <a:rPr lang="tr-TR" sz="1600" b="0" u="none" dirty="0"/>
            <a:t>Cinsel temasla bulaşan hastalıklar, </a:t>
          </a:r>
          <a:r>
            <a:rPr lang="tr-TR" sz="1600" b="0" u="none" dirty="0" err="1"/>
            <a:t>Toxoplazma</a:t>
          </a:r>
          <a:r>
            <a:rPr lang="tr-TR" sz="1600" b="0" u="none" dirty="0"/>
            <a:t>,     CMV taraması </a:t>
          </a:r>
        </a:p>
      </dgm:t>
    </dgm:pt>
    <dgm:pt modelId="{21B4E9F5-363C-DB4A-ADE4-9E8A66A9F6ED}" type="parTrans" cxnId="{2316CABC-FCC9-4545-9E48-74C22A4578C9}">
      <dgm:prSet/>
      <dgm:spPr/>
      <dgm:t>
        <a:bodyPr/>
        <a:lstStyle/>
        <a:p>
          <a:endParaRPr lang="tr-TR"/>
        </a:p>
      </dgm:t>
    </dgm:pt>
    <dgm:pt modelId="{352FDFB7-F5B8-2845-BEC7-835DC5C32F89}" type="sibTrans" cxnId="{2316CABC-FCC9-4545-9E48-74C22A4578C9}">
      <dgm:prSet/>
      <dgm:spPr/>
      <dgm:t>
        <a:bodyPr/>
        <a:lstStyle/>
        <a:p>
          <a:endParaRPr lang="tr-TR"/>
        </a:p>
      </dgm:t>
    </dgm:pt>
    <dgm:pt modelId="{07BB4980-C588-8641-AAAD-1702384D8A86}">
      <dgm:prSet phldrT="[Metin]"/>
      <dgm:spPr/>
      <dgm:t>
        <a:bodyPr/>
        <a:lstStyle/>
        <a:p>
          <a:r>
            <a:rPr lang="tr-TR" b="1" dirty="0"/>
            <a:t>Genetik Hastalık Taşıyıcılık Testleri</a:t>
          </a:r>
        </a:p>
      </dgm:t>
    </dgm:pt>
    <dgm:pt modelId="{6F072463-0B69-A34D-8C9C-B9C694EFE732}" type="parTrans" cxnId="{F320B994-E258-C44C-9EB8-5DA5641C3D10}">
      <dgm:prSet/>
      <dgm:spPr/>
      <dgm:t>
        <a:bodyPr/>
        <a:lstStyle/>
        <a:p>
          <a:endParaRPr lang="tr-TR"/>
        </a:p>
      </dgm:t>
    </dgm:pt>
    <dgm:pt modelId="{6BECB5CE-A2E0-8D41-8449-98F1709467FB}" type="sibTrans" cxnId="{F320B994-E258-C44C-9EB8-5DA5641C3D10}">
      <dgm:prSet/>
      <dgm:spPr/>
      <dgm:t>
        <a:bodyPr/>
        <a:lstStyle/>
        <a:p>
          <a:endParaRPr lang="tr-TR"/>
        </a:p>
      </dgm:t>
    </dgm:pt>
    <dgm:pt modelId="{960C9360-3467-6B49-B61B-18AE2100353D}">
      <dgm:prSet phldrT="[Metin]"/>
      <dgm:spPr/>
      <dgm:t>
        <a:bodyPr/>
        <a:lstStyle/>
        <a:p>
          <a:r>
            <a:rPr lang="tr-TR" b="1" dirty="0"/>
            <a:t>Kronik Hastalık </a:t>
          </a:r>
          <a:r>
            <a:rPr lang="tr-TR" b="1" u="sng" dirty="0"/>
            <a:t>Varsa</a:t>
          </a:r>
          <a:r>
            <a:rPr lang="tr-TR" b="1" dirty="0"/>
            <a:t> İlgili Testler</a:t>
          </a:r>
        </a:p>
      </dgm:t>
    </dgm:pt>
    <dgm:pt modelId="{93BE7E8B-EA8B-7040-98D2-2BAD1B631E49}" type="parTrans" cxnId="{CE85C80B-8B7E-0A40-BAA5-84C890ECACB6}">
      <dgm:prSet/>
      <dgm:spPr/>
      <dgm:t>
        <a:bodyPr/>
        <a:lstStyle/>
        <a:p>
          <a:endParaRPr lang="tr-TR"/>
        </a:p>
      </dgm:t>
    </dgm:pt>
    <dgm:pt modelId="{5510A763-21A5-114F-8027-3CD6F740C6AA}" type="sibTrans" cxnId="{CE85C80B-8B7E-0A40-BAA5-84C890ECACB6}">
      <dgm:prSet/>
      <dgm:spPr/>
      <dgm:t>
        <a:bodyPr/>
        <a:lstStyle/>
        <a:p>
          <a:endParaRPr lang="tr-TR"/>
        </a:p>
      </dgm:t>
    </dgm:pt>
    <dgm:pt modelId="{0CB61252-5801-E647-95DC-AA4FE9B629A9}">
      <dgm:prSet phldrT="[Metin]" custT="1"/>
      <dgm:spPr/>
      <dgm:t>
        <a:bodyPr/>
        <a:lstStyle/>
        <a:p>
          <a:r>
            <a:rPr lang="tr-TR" sz="1400" b="0" u="none" dirty="0"/>
            <a:t>HbA1C, açlık kan şekeri </a:t>
          </a:r>
        </a:p>
      </dgm:t>
    </dgm:pt>
    <dgm:pt modelId="{BB1E197E-6B15-5E47-B8C3-89FD07D877EE}" type="parTrans" cxnId="{D17BB384-48FD-814C-8480-02253321F275}">
      <dgm:prSet/>
      <dgm:spPr/>
      <dgm:t>
        <a:bodyPr/>
        <a:lstStyle/>
        <a:p>
          <a:endParaRPr lang="tr-TR"/>
        </a:p>
      </dgm:t>
    </dgm:pt>
    <dgm:pt modelId="{D31CF49F-A145-074C-B3BF-71D309AE313A}" type="sibTrans" cxnId="{D17BB384-48FD-814C-8480-02253321F275}">
      <dgm:prSet/>
      <dgm:spPr/>
      <dgm:t>
        <a:bodyPr/>
        <a:lstStyle/>
        <a:p>
          <a:endParaRPr lang="tr-TR"/>
        </a:p>
      </dgm:t>
    </dgm:pt>
    <dgm:pt modelId="{657E407C-462B-5D4C-A0A7-441B1113DDDB}">
      <dgm:prSet phldrT="[Metin]" custT="1"/>
      <dgm:spPr/>
      <dgm:t>
        <a:bodyPr/>
        <a:lstStyle/>
        <a:p>
          <a:r>
            <a:rPr lang="tr-TR" sz="1400" b="0" u="none" dirty="0" err="1"/>
            <a:t>Tiroid</a:t>
          </a:r>
          <a:r>
            <a:rPr lang="tr-TR" sz="1400" b="0" u="none" dirty="0"/>
            <a:t> fonksiyon testleri</a:t>
          </a:r>
        </a:p>
      </dgm:t>
    </dgm:pt>
    <dgm:pt modelId="{3CAD1142-D7E0-404D-9496-62EEA15BFEFF}" type="parTrans" cxnId="{565A4204-817A-BB4B-848C-D00374A65297}">
      <dgm:prSet/>
      <dgm:spPr/>
      <dgm:t>
        <a:bodyPr/>
        <a:lstStyle/>
        <a:p>
          <a:endParaRPr lang="tr-TR"/>
        </a:p>
      </dgm:t>
    </dgm:pt>
    <dgm:pt modelId="{CCD3B276-BEB9-7444-B4C0-33A53A0FD53F}" type="sibTrans" cxnId="{565A4204-817A-BB4B-848C-D00374A65297}">
      <dgm:prSet/>
      <dgm:spPr/>
      <dgm:t>
        <a:bodyPr/>
        <a:lstStyle/>
        <a:p>
          <a:endParaRPr lang="tr-TR"/>
        </a:p>
      </dgm:t>
    </dgm:pt>
    <dgm:pt modelId="{85CABA48-C48F-1B49-A3D2-1E1401BEA030}">
      <dgm:prSet/>
      <dgm:spPr/>
      <dgm:t>
        <a:bodyPr/>
        <a:lstStyle/>
        <a:p>
          <a:r>
            <a:rPr lang="tr-TR" b="1" dirty="0"/>
            <a:t>PAP </a:t>
          </a:r>
          <a:r>
            <a:rPr lang="tr-TR" b="1" dirty="0" err="1"/>
            <a:t>Smear</a:t>
          </a:r>
          <a:endParaRPr lang="tr-TR" b="1" dirty="0"/>
        </a:p>
      </dgm:t>
    </dgm:pt>
    <dgm:pt modelId="{94C27E05-7DB9-4D4D-996D-A0B0FB9DD84A}" type="parTrans" cxnId="{6D01AF67-D040-6548-9376-CCF2D0BAF42D}">
      <dgm:prSet/>
      <dgm:spPr/>
      <dgm:t>
        <a:bodyPr/>
        <a:lstStyle/>
        <a:p>
          <a:endParaRPr lang="tr-TR"/>
        </a:p>
      </dgm:t>
    </dgm:pt>
    <dgm:pt modelId="{00D35AA5-037E-C441-9A50-B1EF872C9425}" type="sibTrans" cxnId="{6D01AF67-D040-6548-9376-CCF2D0BAF42D}">
      <dgm:prSet/>
      <dgm:spPr/>
      <dgm:t>
        <a:bodyPr/>
        <a:lstStyle/>
        <a:p>
          <a:endParaRPr lang="tr-TR"/>
        </a:p>
      </dgm:t>
    </dgm:pt>
    <dgm:pt modelId="{693AFBB7-9736-1547-BAC4-B0135DF148F2}">
      <dgm:prSet phldrT="[Metin]" custT="1"/>
      <dgm:spPr/>
      <dgm:t>
        <a:bodyPr/>
        <a:lstStyle/>
        <a:p>
          <a:r>
            <a:rPr lang="tr-TR" sz="1400" b="0" u="none" dirty="0"/>
            <a:t>Böbrek fonksiyon testleri</a:t>
          </a:r>
        </a:p>
      </dgm:t>
    </dgm:pt>
    <dgm:pt modelId="{EEF2E674-7F71-134F-B48F-EACA0308732D}" type="parTrans" cxnId="{0C4275C4-4DCF-D84D-A987-9738DEA49CA5}">
      <dgm:prSet/>
      <dgm:spPr/>
      <dgm:t>
        <a:bodyPr/>
        <a:lstStyle/>
        <a:p>
          <a:endParaRPr lang="tr-TR"/>
        </a:p>
      </dgm:t>
    </dgm:pt>
    <dgm:pt modelId="{271A38F3-05A5-0843-BD09-8236F7EF752D}" type="sibTrans" cxnId="{0C4275C4-4DCF-D84D-A987-9738DEA49CA5}">
      <dgm:prSet/>
      <dgm:spPr/>
      <dgm:t>
        <a:bodyPr/>
        <a:lstStyle/>
        <a:p>
          <a:endParaRPr lang="tr-TR"/>
        </a:p>
      </dgm:t>
    </dgm:pt>
    <dgm:pt modelId="{7B5E5842-7ECA-484E-B5F5-C91A4EFC5068}">
      <dgm:prSet phldrT="[Metin]" custT="1"/>
      <dgm:spPr/>
      <dgm:t>
        <a:bodyPr/>
        <a:lstStyle/>
        <a:p>
          <a:r>
            <a:rPr lang="tr-TR" sz="1400" dirty="0"/>
            <a:t>Çiftin özgeçmiş veya </a:t>
          </a:r>
          <a:r>
            <a:rPr lang="tr-TR" sz="1400" dirty="0" err="1"/>
            <a:t>soygeçmişi</a:t>
          </a:r>
          <a:r>
            <a:rPr lang="tr-TR" sz="1400" dirty="0"/>
            <a:t>, etniği veya isteği doğrultusunda yapılmalıdır</a:t>
          </a:r>
        </a:p>
      </dgm:t>
    </dgm:pt>
    <dgm:pt modelId="{8A54685F-4AC1-2043-B811-B9B0F111C0AB}" type="sibTrans" cxnId="{DD582CA3-2137-F048-B990-8F703E4FA8E6}">
      <dgm:prSet/>
      <dgm:spPr/>
      <dgm:t>
        <a:bodyPr/>
        <a:lstStyle/>
        <a:p>
          <a:endParaRPr lang="tr-TR"/>
        </a:p>
      </dgm:t>
    </dgm:pt>
    <dgm:pt modelId="{E231B8A8-DE67-B64C-BAEA-42369EC485A7}" type="parTrans" cxnId="{DD582CA3-2137-F048-B990-8F703E4FA8E6}">
      <dgm:prSet/>
      <dgm:spPr/>
      <dgm:t>
        <a:bodyPr/>
        <a:lstStyle/>
        <a:p>
          <a:endParaRPr lang="tr-TR"/>
        </a:p>
      </dgm:t>
    </dgm:pt>
    <dgm:pt modelId="{F834EB58-614B-4748-AF5C-2838BA8A8CA5}">
      <dgm:prSet phldrT="[Metin]" custT="1"/>
      <dgm:spPr/>
      <dgm:t>
        <a:bodyPr/>
        <a:lstStyle/>
        <a:p>
          <a:r>
            <a:rPr lang="tr-TR" sz="1400" b="0" u="none" dirty="0"/>
            <a:t>Karaciğer fonksiyon testleri</a:t>
          </a:r>
          <a:endParaRPr lang="tr-TR" sz="1100" b="0" u="none" dirty="0"/>
        </a:p>
      </dgm:t>
    </dgm:pt>
    <dgm:pt modelId="{3EF2685A-3EFE-884B-B84E-9A24BE6419D8}" type="sibTrans" cxnId="{D136125B-D625-5B42-AA8C-CC764D377A25}">
      <dgm:prSet/>
      <dgm:spPr/>
      <dgm:t>
        <a:bodyPr/>
        <a:lstStyle/>
        <a:p>
          <a:endParaRPr lang="tr-TR"/>
        </a:p>
      </dgm:t>
    </dgm:pt>
    <dgm:pt modelId="{0EB23A2D-BDD0-6346-A49C-D4E6159912F5}" type="parTrans" cxnId="{D136125B-D625-5B42-AA8C-CC764D377A25}">
      <dgm:prSet/>
      <dgm:spPr/>
      <dgm:t>
        <a:bodyPr/>
        <a:lstStyle/>
        <a:p>
          <a:endParaRPr lang="tr-TR"/>
        </a:p>
      </dgm:t>
    </dgm:pt>
    <dgm:pt modelId="{06AC02A4-6217-304D-9484-48D8E2D8D669}">
      <dgm:prSet phldrT="[Metin]" custT="1"/>
      <dgm:spPr/>
      <dgm:t>
        <a:bodyPr/>
        <a:lstStyle/>
        <a:p>
          <a:r>
            <a:rPr lang="tr-TR" sz="1400" b="0" u="none" dirty="0"/>
            <a:t>Serum </a:t>
          </a:r>
          <a:r>
            <a:rPr lang="tr-TR" sz="1400" b="0" u="none" dirty="0" err="1"/>
            <a:t>fenilalanin</a:t>
          </a:r>
          <a:r>
            <a:rPr lang="tr-TR" sz="1400" b="0" u="none" dirty="0"/>
            <a:t> düzeyi  </a:t>
          </a:r>
        </a:p>
      </dgm:t>
    </dgm:pt>
    <dgm:pt modelId="{D817D31D-D811-2742-9103-5FEE87BEE2E7}" type="sibTrans" cxnId="{E69D8A6D-2359-474B-A26F-BEFC2AAE1B89}">
      <dgm:prSet/>
      <dgm:spPr/>
      <dgm:t>
        <a:bodyPr/>
        <a:lstStyle/>
        <a:p>
          <a:endParaRPr lang="tr-TR"/>
        </a:p>
      </dgm:t>
    </dgm:pt>
    <dgm:pt modelId="{0245CD07-A24B-764F-8FBC-0320DD5AE045}" type="parTrans" cxnId="{E69D8A6D-2359-474B-A26F-BEFC2AAE1B89}">
      <dgm:prSet/>
      <dgm:spPr/>
      <dgm:t>
        <a:bodyPr/>
        <a:lstStyle/>
        <a:p>
          <a:endParaRPr lang="tr-TR"/>
        </a:p>
      </dgm:t>
    </dgm:pt>
    <dgm:pt modelId="{D8F8FB15-3D48-814F-BDB9-DED414DCA205}">
      <dgm:prSet phldrT="[Metin]" custT="1"/>
      <dgm:spPr/>
      <dgm:t>
        <a:bodyPr/>
        <a:lstStyle/>
        <a:p>
          <a:r>
            <a:rPr lang="tr-TR" sz="1400" b="0" u="none" dirty="0"/>
            <a:t>Tüberkülin deri testi (PPD) </a:t>
          </a:r>
        </a:p>
      </dgm:t>
    </dgm:pt>
    <dgm:pt modelId="{4BF003D6-49A3-6542-9FE1-CC8C4FEA3841}" type="sibTrans" cxnId="{1ADABEFE-040F-0046-9CEE-E8E40BA8F5CF}">
      <dgm:prSet/>
      <dgm:spPr/>
      <dgm:t>
        <a:bodyPr/>
        <a:lstStyle/>
        <a:p>
          <a:endParaRPr lang="tr-TR"/>
        </a:p>
      </dgm:t>
    </dgm:pt>
    <dgm:pt modelId="{2D98D486-9620-BF48-8D21-6560A481217C}" type="parTrans" cxnId="{1ADABEFE-040F-0046-9CEE-E8E40BA8F5CF}">
      <dgm:prSet/>
      <dgm:spPr/>
      <dgm:t>
        <a:bodyPr/>
        <a:lstStyle/>
        <a:p>
          <a:endParaRPr lang="tr-TR"/>
        </a:p>
      </dgm:t>
    </dgm:pt>
    <dgm:pt modelId="{773B8C48-763E-B540-AB4E-4D916BD8A7EC}" type="pres">
      <dgm:prSet presAssocID="{F7FE40B9-04D4-0042-B25E-155CA519C2CF}" presName="Name0" presStyleCnt="0">
        <dgm:presLayoutVars>
          <dgm:dir/>
          <dgm:animLvl val="lvl"/>
          <dgm:resizeHandles val="exact"/>
        </dgm:presLayoutVars>
      </dgm:prSet>
      <dgm:spPr/>
    </dgm:pt>
    <dgm:pt modelId="{5F5E53F2-6434-3F48-9FE6-D6BC8C243583}" type="pres">
      <dgm:prSet presAssocID="{4FF91C6E-465A-B740-B534-F395B2DB9B84}" presName="linNode" presStyleCnt="0"/>
      <dgm:spPr/>
    </dgm:pt>
    <dgm:pt modelId="{AE677F42-DD75-DF49-80C1-38ED8284FA8F}" type="pres">
      <dgm:prSet presAssocID="{4FF91C6E-465A-B740-B534-F395B2DB9B84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9210F1EF-670C-B047-9B66-41AECAFA63DF}" type="pres">
      <dgm:prSet presAssocID="{4FF91C6E-465A-B740-B534-F395B2DB9B84}" presName="descendantText" presStyleLbl="alignAccFollowNode1" presStyleIdx="0" presStyleCnt="3">
        <dgm:presLayoutVars>
          <dgm:bulletEnabled val="1"/>
        </dgm:presLayoutVars>
      </dgm:prSet>
      <dgm:spPr/>
    </dgm:pt>
    <dgm:pt modelId="{E7E8053B-B779-2D45-8B8D-681EC2D20B34}" type="pres">
      <dgm:prSet presAssocID="{BAF9F97A-9E35-514E-A973-F2B226289813}" presName="sp" presStyleCnt="0"/>
      <dgm:spPr/>
    </dgm:pt>
    <dgm:pt modelId="{4F12C2B6-8B30-FF48-A879-6BF976E7703C}" type="pres">
      <dgm:prSet presAssocID="{960C9360-3467-6B49-B61B-18AE2100353D}" presName="linNode" presStyleCnt="0"/>
      <dgm:spPr/>
    </dgm:pt>
    <dgm:pt modelId="{1D7EEFEA-F9E5-4D49-8B49-0BC6C2D7DE0C}" type="pres">
      <dgm:prSet presAssocID="{960C9360-3467-6B49-B61B-18AE2100353D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768ECC30-741F-C748-A13A-582D9A9AD2F8}" type="pres">
      <dgm:prSet presAssocID="{960C9360-3467-6B49-B61B-18AE2100353D}" presName="descendantText" presStyleLbl="alignAccFollowNode1" presStyleIdx="1" presStyleCnt="3" custScaleY="173606">
        <dgm:presLayoutVars>
          <dgm:bulletEnabled val="1"/>
        </dgm:presLayoutVars>
      </dgm:prSet>
      <dgm:spPr/>
    </dgm:pt>
    <dgm:pt modelId="{ECB287FA-61B1-5F46-AFFA-09986E6F1F73}" type="pres">
      <dgm:prSet presAssocID="{5510A763-21A5-114F-8027-3CD6F740C6AA}" presName="sp" presStyleCnt="0"/>
      <dgm:spPr/>
    </dgm:pt>
    <dgm:pt modelId="{B6EFED2D-39A4-F94A-B42D-BF93E261980A}" type="pres">
      <dgm:prSet presAssocID="{07BB4980-C588-8641-AAAD-1702384D8A86}" presName="linNode" presStyleCnt="0"/>
      <dgm:spPr/>
    </dgm:pt>
    <dgm:pt modelId="{77EDAFB7-B079-5A4E-9F6E-449CE8AEF285}" type="pres">
      <dgm:prSet presAssocID="{07BB4980-C588-8641-AAAD-1702384D8A86}" presName="parentText" presStyleLbl="node1" presStyleIdx="2" presStyleCnt="4" custScaleY="69860">
        <dgm:presLayoutVars>
          <dgm:chMax val="1"/>
          <dgm:bulletEnabled val="1"/>
        </dgm:presLayoutVars>
      </dgm:prSet>
      <dgm:spPr/>
    </dgm:pt>
    <dgm:pt modelId="{5B791DDB-0D9A-8543-B89B-3EE11CE1396A}" type="pres">
      <dgm:prSet presAssocID="{07BB4980-C588-8641-AAAD-1702384D8A86}" presName="descendantText" presStyleLbl="alignAccFollowNode1" presStyleIdx="2" presStyleCnt="3">
        <dgm:presLayoutVars>
          <dgm:bulletEnabled val="1"/>
        </dgm:presLayoutVars>
      </dgm:prSet>
      <dgm:spPr/>
    </dgm:pt>
    <dgm:pt modelId="{739D116D-4797-DC44-A82C-F07823CD1A9E}" type="pres">
      <dgm:prSet presAssocID="{6BECB5CE-A2E0-8D41-8449-98F1709467FB}" presName="sp" presStyleCnt="0"/>
      <dgm:spPr/>
    </dgm:pt>
    <dgm:pt modelId="{98DB38D5-3714-264E-955A-E0A3C1814D88}" type="pres">
      <dgm:prSet presAssocID="{85CABA48-C48F-1B49-A3D2-1E1401BEA030}" presName="linNode" presStyleCnt="0"/>
      <dgm:spPr/>
    </dgm:pt>
    <dgm:pt modelId="{01A34384-F1C8-EB41-8642-6978C36B1297}" type="pres">
      <dgm:prSet presAssocID="{85CABA48-C48F-1B49-A3D2-1E1401BEA030}" presName="parentText" presStyleLbl="node1" presStyleIdx="3" presStyleCnt="4" custScaleY="64782" custLinFactNeighborX="492" custLinFactNeighborY="277">
        <dgm:presLayoutVars>
          <dgm:chMax val="1"/>
          <dgm:bulletEnabled val="1"/>
        </dgm:presLayoutVars>
      </dgm:prSet>
      <dgm:spPr/>
    </dgm:pt>
  </dgm:ptLst>
  <dgm:cxnLst>
    <dgm:cxn modelId="{565A4204-817A-BB4B-848C-D00374A65297}" srcId="{960C9360-3467-6B49-B61B-18AE2100353D}" destId="{657E407C-462B-5D4C-A0A7-441B1113DDDB}" srcOrd="1" destOrd="0" parTransId="{3CAD1142-D7E0-404D-9496-62EEA15BFEFF}" sibTransId="{CCD3B276-BEB9-7444-B4C0-33A53A0FD53F}"/>
    <dgm:cxn modelId="{CE85C80B-8B7E-0A40-BAA5-84C890ECACB6}" srcId="{F7FE40B9-04D4-0042-B25E-155CA519C2CF}" destId="{960C9360-3467-6B49-B61B-18AE2100353D}" srcOrd="1" destOrd="0" parTransId="{93BE7E8B-EA8B-7040-98D2-2BAD1B631E49}" sibTransId="{5510A763-21A5-114F-8027-3CD6F740C6AA}"/>
    <dgm:cxn modelId="{645AA81C-0025-924D-A2C9-FBEB1FEFAD02}" type="presOf" srcId="{07BB4980-C588-8641-AAAD-1702384D8A86}" destId="{77EDAFB7-B079-5A4E-9F6E-449CE8AEF285}" srcOrd="0" destOrd="0" presId="urn:microsoft.com/office/officeart/2005/8/layout/vList5"/>
    <dgm:cxn modelId="{379CA31F-BFF4-794A-B756-AE49F01D9D6A}" type="presOf" srcId="{80BF378D-5AB5-CA41-86F0-5F351BC86652}" destId="{9210F1EF-670C-B047-9B66-41AECAFA63DF}" srcOrd="0" destOrd="0" presId="urn:microsoft.com/office/officeart/2005/8/layout/vList5"/>
    <dgm:cxn modelId="{F2922C25-B61A-0D49-926C-69443D622895}" type="presOf" srcId="{F834EB58-614B-4748-AF5C-2838BA8A8CA5}" destId="{768ECC30-741F-C748-A13A-582D9A9AD2F8}" srcOrd="0" destOrd="3" presId="urn:microsoft.com/office/officeart/2005/8/layout/vList5"/>
    <dgm:cxn modelId="{26F4512D-E50E-2E45-BD4E-45E733C00AF1}" srcId="{F7FE40B9-04D4-0042-B25E-155CA519C2CF}" destId="{4FF91C6E-465A-B740-B534-F395B2DB9B84}" srcOrd="0" destOrd="0" parTransId="{1C307800-3F12-5047-ACCB-CA174D89395A}" sibTransId="{BAF9F97A-9E35-514E-A973-F2B226289813}"/>
    <dgm:cxn modelId="{CA06983A-A986-594C-89A5-E0D0151E2C81}" type="presOf" srcId="{F7FE40B9-04D4-0042-B25E-155CA519C2CF}" destId="{773B8C48-763E-B540-AB4E-4D916BD8A7EC}" srcOrd="0" destOrd="0" presId="urn:microsoft.com/office/officeart/2005/8/layout/vList5"/>
    <dgm:cxn modelId="{B25D8B3E-C766-5544-AC3E-D93E894D2D66}" type="presOf" srcId="{4FF91C6E-465A-B740-B534-F395B2DB9B84}" destId="{AE677F42-DD75-DF49-80C1-38ED8284FA8F}" srcOrd="0" destOrd="0" presId="urn:microsoft.com/office/officeart/2005/8/layout/vList5"/>
    <dgm:cxn modelId="{B3727042-90E3-3C4E-98F6-AECDD20A235C}" type="presOf" srcId="{D8F8FB15-3D48-814F-BDB9-DED414DCA205}" destId="{768ECC30-741F-C748-A13A-582D9A9AD2F8}" srcOrd="0" destOrd="5" presId="urn:microsoft.com/office/officeart/2005/8/layout/vList5"/>
    <dgm:cxn modelId="{04F7E359-62BD-5D40-8212-D0A5F078CC67}" type="presOf" srcId="{960C9360-3467-6B49-B61B-18AE2100353D}" destId="{1D7EEFEA-F9E5-4D49-8B49-0BC6C2D7DE0C}" srcOrd="0" destOrd="0" presId="urn:microsoft.com/office/officeart/2005/8/layout/vList5"/>
    <dgm:cxn modelId="{D136125B-D625-5B42-AA8C-CC764D377A25}" srcId="{960C9360-3467-6B49-B61B-18AE2100353D}" destId="{F834EB58-614B-4748-AF5C-2838BA8A8CA5}" srcOrd="3" destOrd="0" parTransId="{0EB23A2D-BDD0-6346-A49C-D4E6159912F5}" sibTransId="{3EF2685A-3EFE-884B-B84E-9A24BE6419D8}"/>
    <dgm:cxn modelId="{FAF79E60-5EF1-AC4C-A2AB-33BADA624CCF}" type="presOf" srcId="{657E407C-462B-5D4C-A0A7-441B1113DDDB}" destId="{768ECC30-741F-C748-A13A-582D9A9AD2F8}" srcOrd="0" destOrd="1" presId="urn:microsoft.com/office/officeart/2005/8/layout/vList5"/>
    <dgm:cxn modelId="{6D01AF67-D040-6548-9376-CCF2D0BAF42D}" srcId="{F7FE40B9-04D4-0042-B25E-155CA519C2CF}" destId="{85CABA48-C48F-1B49-A3D2-1E1401BEA030}" srcOrd="3" destOrd="0" parTransId="{94C27E05-7DB9-4D4D-996D-A0B0FB9DD84A}" sibTransId="{00D35AA5-037E-C441-9A50-B1EF872C9425}"/>
    <dgm:cxn modelId="{F89F5469-8BB3-AA4E-B257-00CCA49A233C}" type="presOf" srcId="{178346D4-ED02-834D-A3E0-171DFD38BCCB}" destId="{9210F1EF-670C-B047-9B66-41AECAFA63DF}" srcOrd="0" destOrd="1" presId="urn:microsoft.com/office/officeart/2005/8/layout/vList5"/>
    <dgm:cxn modelId="{E69D8A6D-2359-474B-A26F-BEFC2AAE1B89}" srcId="{960C9360-3467-6B49-B61B-18AE2100353D}" destId="{06AC02A4-6217-304D-9484-48D8E2D8D669}" srcOrd="4" destOrd="0" parTransId="{0245CD07-A24B-764F-8FBC-0320DD5AE045}" sibTransId="{D817D31D-D811-2742-9103-5FEE87BEE2E7}"/>
    <dgm:cxn modelId="{7D7BD16F-4F81-C546-AEBC-63A9B9375EA0}" srcId="{4FF91C6E-465A-B740-B534-F395B2DB9B84}" destId="{80BF378D-5AB5-CA41-86F0-5F351BC86652}" srcOrd="0" destOrd="0" parTransId="{BDDBDABB-EC91-AB48-8041-C7CC5630EC5E}" sibTransId="{CE8EDBD3-801A-F549-8283-B4A0B88A803B}"/>
    <dgm:cxn modelId="{791A5B7D-76D7-7848-8DE3-73D92CEA48B3}" type="presOf" srcId="{693AFBB7-9736-1547-BAC4-B0135DF148F2}" destId="{768ECC30-741F-C748-A13A-582D9A9AD2F8}" srcOrd="0" destOrd="2" presId="urn:microsoft.com/office/officeart/2005/8/layout/vList5"/>
    <dgm:cxn modelId="{456DCE83-684C-724B-9265-9291C5B1DE9F}" type="presOf" srcId="{7B5E5842-7ECA-484E-B5F5-C91A4EFC5068}" destId="{5B791DDB-0D9A-8543-B89B-3EE11CE1396A}" srcOrd="0" destOrd="0" presId="urn:microsoft.com/office/officeart/2005/8/layout/vList5"/>
    <dgm:cxn modelId="{D17BB384-48FD-814C-8480-02253321F275}" srcId="{960C9360-3467-6B49-B61B-18AE2100353D}" destId="{0CB61252-5801-E647-95DC-AA4FE9B629A9}" srcOrd="0" destOrd="0" parTransId="{BB1E197E-6B15-5E47-B8C3-89FD07D877EE}" sibTransId="{D31CF49F-A145-074C-B3BF-71D309AE313A}"/>
    <dgm:cxn modelId="{A1232193-E437-4E4F-A56C-0ACA69FEC34B}" type="presOf" srcId="{0CB61252-5801-E647-95DC-AA4FE9B629A9}" destId="{768ECC30-741F-C748-A13A-582D9A9AD2F8}" srcOrd="0" destOrd="0" presId="urn:microsoft.com/office/officeart/2005/8/layout/vList5"/>
    <dgm:cxn modelId="{F320B994-E258-C44C-9EB8-5DA5641C3D10}" srcId="{F7FE40B9-04D4-0042-B25E-155CA519C2CF}" destId="{07BB4980-C588-8641-AAAD-1702384D8A86}" srcOrd="2" destOrd="0" parTransId="{6F072463-0B69-A34D-8C9C-B9C694EFE732}" sibTransId="{6BECB5CE-A2E0-8D41-8449-98F1709467FB}"/>
    <dgm:cxn modelId="{DD582CA3-2137-F048-B990-8F703E4FA8E6}" srcId="{07BB4980-C588-8641-AAAD-1702384D8A86}" destId="{7B5E5842-7ECA-484E-B5F5-C91A4EFC5068}" srcOrd="0" destOrd="0" parTransId="{E231B8A8-DE67-B64C-BAEA-42369EC485A7}" sibTransId="{8A54685F-4AC1-2043-B811-B9B0F111C0AB}"/>
    <dgm:cxn modelId="{39E59AA8-30D1-9D4C-9DBE-17A9D775E4E9}" type="presOf" srcId="{06AC02A4-6217-304D-9484-48D8E2D8D669}" destId="{768ECC30-741F-C748-A13A-582D9A9AD2F8}" srcOrd="0" destOrd="4" presId="urn:microsoft.com/office/officeart/2005/8/layout/vList5"/>
    <dgm:cxn modelId="{2316CABC-FCC9-4545-9E48-74C22A4578C9}" srcId="{4FF91C6E-465A-B740-B534-F395B2DB9B84}" destId="{178346D4-ED02-834D-A3E0-171DFD38BCCB}" srcOrd="1" destOrd="0" parTransId="{21B4E9F5-363C-DB4A-ADE4-9E8A66A9F6ED}" sibTransId="{352FDFB7-F5B8-2845-BEC7-835DC5C32F89}"/>
    <dgm:cxn modelId="{0C4275C4-4DCF-D84D-A987-9738DEA49CA5}" srcId="{960C9360-3467-6B49-B61B-18AE2100353D}" destId="{693AFBB7-9736-1547-BAC4-B0135DF148F2}" srcOrd="2" destOrd="0" parTransId="{EEF2E674-7F71-134F-B48F-EACA0308732D}" sibTransId="{271A38F3-05A5-0843-BD09-8236F7EF752D}"/>
    <dgm:cxn modelId="{693491C4-CB67-DB4C-9D7C-C3F993629ED4}" type="presOf" srcId="{85CABA48-C48F-1B49-A3D2-1E1401BEA030}" destId="{01A34384-F1C8-EB41-8642-6978C36B1297}" srcOrd="0" destOrd="0" presId="urn:microsoft.com/office/officeart/2005/8/layout/vList5"/>
    <dgm:cxn modelId="{1ADABEFE-040F-0046-9CEE-E8E40BA8F5CF}" srcId="{960C9360-3467-6B49-B61B-18AE2100353D}" destId="{D8F8FB15-3D48-814F-BDB9-DED414DCA205}" srcOrd="5" destOrd="0" parTransId="{2D98D486-9620-BF48-8D21-6560A481217C}" sibTransId="{4BF003D6-49A3-6542-9FE1-CC8C4FEA3841}"/>
    <dgm:cxn modelId="{B9DA502E-B34A-5B44-8894-C58696D6D05E}" type="presParOf" srcId="{773B8C48-763E-B540-AB4E-4D916BD8A7EC}" destId="{5F5E53F2-6434-3F48-9FE6-D6BC8C243583}" srcOrd="0" destOrd="0" presId="urn:microsoft.com/office/officeart/2005/8/layout/vList5"/>
    <dgm:cxn modelId="{CACD6954-F717-534E-BB5D-FF005E96B35F}" type="presParOf" srcId="{5F5E53F2-6434-3F48-9FE6-D6BC8C243583}" destId="{AE677F42-DD75-DF49-80C1-38ED8284FA8F}" srcOrd="0" destOrd="0" presId="urn:microsoft.com/office/officeart/2005/8/layout/vList5"/>
    <dgm:cxn modelId="{F2E9D2FF-B2F5-8548-AB64-0C6571DEFDDC}" type="presParOf" srcId="{5F5E53F2-6434-3F48-9FE6-D6BC8C243583}" destId="{9210F1EF-670C-B047-9B66-41AECAFA63DF}" srcOrd="1" destOrd="0" presId="urn:microsoft.com/office/officeart/2005/8/layout/vList5"/>
    <dgm:cxn modelId="{51763C80-2FF5-D943-982D-9941009B8FB5}" type="presParOf" srcId="{773B8C48-763E-B540-AB4E-4D916BD8A7EC}" destId="{E7E8053B-B779-2D45-8B8D-681EC2D20B34}" srcOrd="1" destOrd="0" presId="urn:microsoft.com/office/officeart/2005/8/layout/vList5"/>
    <dgm:cxn modelId="{25C71266-013E-8446-9DA5-1053C53EAFE0}" type="presParOf" srcId="{773B8C48-763E-B540-AB4E-4D916BD8A7EC}" destId="{4F12C2B6-8B30-FF48-A879-6BF976E7703C}" srcOrd="2" destOrd="0" presId="urn:microsoft.com/office/officeart/2005/8/layout/vList5"/>
    <dgm:cxn modelId="{2A389BCA-48C0-7744-B7D6-083063B44925}" type="presParOf" srcId="{4F12C2B6-8B30-FF48-A879-6BF976E7703C}" destId="{1D7EEFEA-F9E5-4D49-8B49-0BC6C2D7DE0C}" srcOrd="0" destOrd="0" presId="urn:microsoft.com/office/officeart/2005/8/layout/vList5"/>
    <dgm:cxn modelId="{51385861-8AC6-CC46-9620-1092A54C4CCD}" type="presParOf" srcId="{4F12C2B6-8B30-FF48-A879-6BF976E7703C}" destId="{768ECC30-741F-C748-A13A-582D9A9AD2F8}" srcOrd="1" destOrd="0" presId="urn:microsoft.com/office/officeart/2005/8/layout/vList5"/>
    <dgm:cxn modelId="{EBB65B85-D471-794F-A08D-3AF88B5D761F}" type="presParOf" srcId="{773B8C48-763E-B540-AB4E-4D916BD8A7EC}" destId="{ECB287FA-61B1-5F46-AFFA-09986E6F1F73}" srcOrd="3" destOrd="0" presId="urn:microsoft.com/office/officeart/2005/8/layout/vList5"/>
    <dgm:cxn modelId="{20D32620-C219-F24E-8FC4-BC3A95DE7CBF}" type="presParOf" srcId="{773B8C48-763E-B540-AB4E-4D916BD8A7EC}" destId="{B6EFED2D-39A4-F94A-B42D-BF93E261980A}" srcOrd="4" destOrd="0" presId="urn:microsoft.com/office/officeart/2005/8/layout/vList5"/>
    <dgm:cxn modelId="{065E300B-1F83-994A-851D-7C6890514130}" type="presParOf" srcId="{B6EFED2D-39A4-F94A-B42D-BF93E261980A}" destId="{77EDAFB7-B079-5A4E-9F6E-449CE8AEF285}" srcOrd="0" destOrd="0" presId="urn:microsoft.com/office/officeart/2005/8/layout/vList5"/>
    <dgm:cxn modelId="{4E109172-5259-5C4B-8AB1-4B5EEF09225B}" type="presParOf" srcId="{B6EFED2D-39A4-F94A-B42D-BF93E261980A}" destId="{5B791DDB-0D9A-8543-B89B-3EE11CE1396A}" srcOrd="1" destOrd="0" presId="urn:microsoft.com/office/officeart/2005/8/layout/vList5"/>
    <dgm:cxn modelId="{C0714E83-2534-C644-A66C-55D3629FAB58}" type="presParOf" srcId="{773B8C48-763E-B540-AB4E-4D916BD8A7EC}" destId="{739D116D-4797-DC44-A82C-F07823CD1A9E}" srcOrd="5" destOrd="0" presId="urn:microsoft.com/office/officeart/2005/8/layout/vList5"/>
    <dgm:cxn modelId="{BBCC8BB4-EEA9-1B4D-A032-680E687F1A6D}" type="presParOf" srcId="{773B8C48-763E-B540-AB4E-4D916BD8A7EC}" destId="{98DB38D5-3714-264E-955A-E0A3C1814D88}" srcOrd="6" destOrd="0" presId="urn:microsoft.com/office/officeart/2005/8/layout/vList5"/>
    <dgm:cxn modelId="{57E3FA81-DA3F-474C-8857-DD15157FDE4F}" type="presParOf" srcId="{98DB38D5-3714-264E-955A-E0A3C1814D88}" destId="{01A34384-F1C8-EB41-8642-6978C36B129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B42735-9AF1-B342-870A-3F09D2795DAA}" type="doc">
      <dgm:prSet loTypeId="urn:microsoft.com/office/officeart/2005/8/layout/vList2" loCatId="process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tr-TR"/>
        </a:p>
      </dgm:t>
    </dgm:pt>
    <dgm:pt modelId="{67CF3712-46D9-2B45-9754-81EAA61C2521}">
      <dgm:prSet custT="1"/>
      <dgm:spPr/>
      <dgm:t>
        <a:bodyPr/>
        <a:lstStyle/>
        <a:p>
          <a:r>
            <a:rPr lang="tr-TR" sz="2800" b="1" dirty="0"/>
            <a:t>Bilinen sistemik hastalığı olan </a:t>
          </a:r>
          <a:r>
            <a:rPr lang="tr-TR" sz="2800" dirty="0"/>
            <a:t>anne adaylarının; </a:t>
          </a:r>
        </a:p>
        <a:p>
          <a:r>
            <a:rPr lang="tr-TR" sz="2800" dirty="0"/>
            <a:t>planlı gebelik öncesi </a:t>
          </a:r>
          <a:r>
            <a:rPr lang="tr-TR" sz="2800" b="1" dirty="0"/>
            <a:t>ilgili branş hekimlerine </a:t>
          </a:r>
          <a:r>
            <a:rPr lang="tr-TR" sz="2800" dirty="0"/>
            <a:t>yönlendirilerek kontrolleri sağlanmalıdır. </a:t>
          </a:r>
        </a:p>
      </dgm:t>
    </dgm:pt>
    <dgm:pt modelId="{E7FECD80-FBED-E04E-BE4B-86DB0F477495}" type="parTrans" cxnId="{CA531292-59AE-E648-91C7-E802FB0AF2B5}">
      <dgm:prSet/>
      <dgm:spPr/>
      <dgm:t>
        <a:bodyPr/>
        <a:lstStyle/>
        <a:p>
          <a:endParaRPr lang="tr-TR"/>
        </a:p>
      </dgm:t>
    </dgm:pt>
    <dgm:pt modelId="{08E6DD2F-CBAD-D046-B216-A7FDE4408A8C}" type="sibTrans" cxnId="{CA531292-59AE-E648-91C7-E802FB0AF2B5}">
      <dgm:prSet/>
      <dgm:spPr/>
      <dgm:t>
        <a:bodyPr/>
        <a:lstStyle/>
        <a:p>
          <a:endParaRPr lang="tr-TR"/>
        </a:p>
      </dgm:t>
    </dgm:pt>
    <dgm:pt modelId="{EC0D0AEC-A5D7-684A-82A0-E6EA4F9F20E7}">
      <dgm:prSet custT="1"/>
      <dgm:spPr/>
      <dgm:t>
        <a:bodyPr/>
        <a:lstStyle/>
        <a:p>
          <a:r>
            <a:rPr lang="tr-TR" sz="2800" dirty="0"/>
            <a:t>Mümkünse kullandıkları ilaçların çeşidi ve dozları gebeliğe uygun olarak düzenlenmelidir.</a:t>
          </a:r>
        </a:p>
      </dgm:t>
    </dgm:pt>
    <dgm:pt modelId="{679DDF5B-D840-3141-B189-053F9EDC4F57}" type="parTrans" cxnId="{D6CB2026-9A33-7D4E-AE15-47D18FAB43D2}">
      <dgm:prSet/>
      <dgm:spPr/>
      <dgm:t>
        <a:bodyPr/>
        <a:lstStyle/>
        <a:p>
          <a:endParaRPr lang="tr-TR"/>
        </a:p>
      </dgm:t>
    </dgm:pt>
    <dgm:pt modelId="{3D00402F-F706-EE46-B1CB-97BACE3F3CD0}" type="sibTrans" cxnId="{D6CB2026-9A33-7D4E-AE15-47D18FAB43D2}">
      <dgm:prSet/>
      <dgm:spPr/>
      <dgm:t>
        <a:bodyPr/>
        <a:lstStyle/>
        <a:p>
          <a:endParaRPr lang="tr-TR"/>
        </a:p>
      </dgm:t>
    </dgm:pt>
    <dgm:pt modelId="{0D172CA5-AEC3-8340-A4B4-33EE276011BC}" type="pres">
      <dgm:prSet presAssocID="{52B42735-9AF1-B342-870A-3F09D2795DAA}" presName="linear" presStyleCnt="0">
        <dgm:presLayoutVars>
          <dgm:animLvl val="lvl"/>
          <dgm:resizeHandles val="exact"/>
        </dgm:presLayoutVars>
      </dgm:prSet>
      <dgm:spPr/>
    </dgm:pt>
    <dgm:pt modelId="{CDC1C7E3-5A68-B441-BED2-745AD599333B}" type="pres">
      <dgm:prSet presAssocID="{67CF3712-46D9-2B45-9754-81EAA61C252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7C24B3B-8983-F04F-80E8-C6066E3273C2}" type="pres">
      <dgm:prSet presAssocID="{08E6DD2F-CBAD-D046-B216-A7FDE4408A8C}" presName="spacer" presStyleCnt="0"/>
      <dgm:spPr/>
    </dgm:pt>
    <dgm:pt modelId="{2B4103C0-961D-E74C-9C54-D2F55022CF2D}" type="pres">
      <dgm:prSet presAssocID="{EC0D0AEC-A5D7-684A-82A0-E6EA4F9F20E7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D6CB2026-9A33-7D4E-AE15-47D18FAB43D2}" srcId="{52B42735-9AF1-B342-870A-3F09D2795DAA}" destId="{EC0D0AEC-A5D7-684A-82A0-E6EA4F9F20E7}" srcOrd="1" destOrd="0" parTransId="{679DDF5B-D840-3141-B189-053F9EDC4F57}" sibTransId="{3D00402F-F706-EE46-B1CB-97BACE3F3CD0}"/>
    <dgm:cxn modelId="{E593A32C-23F1-274C-829B-777C1D57D025}" type="presOf" srcId="{EC0D0AEC-A5D7-684A-82A0-E6EA4F9F20E7}" destId="{2B4103C0-961D-E74C-9C54-D2F55022CF2D}" srcOrd="0" destOrd="0" presId="urn:microsoft.com/office/officeart/2005/8/layout/vList2"/>
    <dgm:cxn modelId="{CA531292-59AE-E648-91C7-E802FB0AF2B5}" srcId="{52B42735-9AF1-B342-870A-3F09D2795DAA}" destId="{67CF3712-46D9-2B45-9754-81EAA61C2521}" srcOrd="0" destOrd="0" parTransId="{E7FECD80-FBED-E04E-BE4B-86DB0F477495}" sibTransId="{08E6DD2F-CBAD-D046-B216-A7FDE4408A8C}"/>
    <dgm:cxn modelId="{17DC57A7-6A0D-104C-ADF6-B1ED14437977}" type="presOf" srcId="{67CF3712-46D9-2B45-9754-81EAA61C2521}" destId="{CDC1C7E3-5A68-B441-BED2-745AD599333B}" srcOrd="0" destOrd="0" presId="urn:microsoft.com/office/officeart/2005/8/layout/vList2"/>
    <dgm:cxn modelId="{857809D8-BC1E-E84B-B401-B24587AA2B83}" type="presOf" srcId="{52B42735-9AF1-B342-870A-3F09D2795DAA}" destId="{0D172CA5-AEC3-8340-A4B4-33EE276011BC}" srcOrd="0" destOrd="0" presId="urn:microsoft.com/office/officeart/2005/8/layout/vList2"/>
    <dgm:cxn modelId="{2D930494-6BBD-6A4E-B4D8-EDEFFB119B3F}" type="presParOf" srcId="{0D172CA5-AEC3-8340-A4B4-33EE276011BC}" destId="{CDC1C7E3-5A68-B441-BED2-745AD599333B}" srcOrd="0" destOrd="0" presId="urn:microsoft.com/office/officeart/2005/8/layout/vList2"/>
    <dgm:cxn modelId="{9A53EAA6-552D-A148-B8B9-136F051D9A68}" type="presParOf" srcId="{0D172CA5-AEC3-8340-A4B4-33EE276011BC}" destId="{F7C24B3B-8983-F04F-80E8-C6066E3273C2}" srcOrd="1" destOrd="0" presId="urn:microsoft.com/office/officeart/2005/8/layout/vList2"/>
    <dgm:cxn modelId="{B888595D-6EF4-C64C-9B80-EA6E481BBA3A}" type="presParOf" srcId="{0D172CA5-AEC3-8340-A4B4-33EE276011BC}" destId="{2B4103C0-961D-E74C-9C54-D2F55022CF2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8DE6168-ED52-8E4D-B9A6-A1F421B34E15}" type="doc">
      <dgm:prSet loTypeId="urn:microsoft.com/office/officeart/2005/8/layout/default" loCatId="process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tr-TR"/>
        </a:p>
      </dgm:t>
    </dgm:pt>
    <dgm:pt modelId="{F83973AE-5E10-9E40-9A05-BCEE3598544B}">
      <dgm:prSet/>
      <dgm:spPr/>
      <dgm:t>
        <a:bodyPr/>
        <a:lstStyle/>
        <a:p>
          <a:r>
            <a:rPr lang="tr-TR" b="1" u="sng" dirty="0" err="1"/>
            <a:t>Folik</a:t>
          </a:r>
          <a:r>
            <a:rPr lang="tr-TR" b="1" u="sng" dirty="0"/>
            <a:t> asit kullanımı</a:t>
          </a:r>
          <a:r>
            <a:rPr lang="tr-TR" dirty="0"/>
            <a:t> </a:t>
          </a:r>
        </a:p>
      </dgm:t>
    </dgm:pt>
    <dgm:pt modelId="{1D737E30-3B2C-7F41-8326-532D023BEA65}" type="parTrans" cxnId="{A5B120E2-13AD-3B43-82BF-4753005C9A45}">
      <dgm:prSet/>
      <dgm:spPr/>
      <dgm:t>
        <a:bodyPr/>
        <a:lstStyle/>
        <a:p>
          <a:endParaRPr lang="tr-TR"/>
        </a:p>
      </dgm:t>
    </dgm:pt>
    <dgm:pt modelId="{C87A100A-3301-B44E-A235-397C0EFE5A9B}" type="sibTrans" cxnId="{A5B120E2-13AD-3B43-82BF-4753005C9A45}">
      <dgm:prSet/>
      <dgm:spPr/>
      <dgm:t>
        <a:bodyPr/>
        <a:lstStyle/>
        <a:p>
          <a:endParaRPr lang="tr-TR"/>
        </a:p>
      </dgm:t>
    </dgm:pt>
    <dgm:pt modelId="{1404A78C-D3F2-C04E-A299-E1106D3E0510}">
      <dgm:prSet/>
      <dgm:spPr/>
      <dgm:t>
        <a:bodyPr/>
        <a:lstStyle/>
        <a:p>
          <a:r>
            <a:rPr lang="tr-TR" b="1" u="sng" dirty="0"/>
            <a:t>Kilo kontrolü</a:t>
          </a:r>
          <a:r>
            <a:rPr lang="tr-TR" dirty="0"/>
            <a:t>  </a:t>
          </a:r>
          <a:r>
            <a:rPr lang="tr-TR" b="1" dirty="0"/>
            <a:t>ve</a:t>
          </a:r>
          <a:r>
            <a:rPr lang="tr-TR" dirty="0"/>
            <a:t> </a:t>
          </a:r>
          <a:r>
            <a:rPr lang="tr-TR" b="1" u="sng" dirty="0"/>
            <a:t>Dengeli beslenme önerileri</a:t>
          </a:r>
          <a:r>
            <a:rPr lang="tr-TR" dirty="0"/>
            <a:t> </a:t>
          </a:r>
        </a:p>
      </dgm:t>
    </dgm:pt>
    <dgm:pt modelId="{7D1BA16F-6A10-E746-8889-7DA9DE4B89F8}" type="parTrans" cxnId="{7DF40471-B0DD-3447-BD04-980A0DB46AAF}">
      <dgm:prSet/>
      <dgm:spPr/>
      <dgm:t>
        <a:bodyPr/>
        <a:lstStyle/>
        <a:p>
          <a:endParaRPr lang="tr-TR"/>
        </a:p>
      </dgm:t>
    </dgm:pt>
    <dgm:pt modelId="{694304EF-8B05-5C43-A591-33388E6450FA}" type="sibTrans" cxnId="{7DF40471-B0DD-3447-BD04-980A0DB46AAF}">
      <dgm:prSet/>
      <dgm:spPr/>
      <dgm:t>
        <a:bodyPr/>
        <a:lstStyle/>
        <a:p>
          <a:endParaRPr lang="tr-TR"/>
        </a:p>
      </dgm:t>
    </dgm:pt>
    <dgm:pt modelId="{6BCF2703-4C0E-BB48-9A19-7B53F777239A}">
      <dgm:prSet/>
      <dgm:spPr/>
      <dgm:t>
        <a:bodyPr/>
        <a:lstStyle/>
        <a:p>
          <a:r>
            <a:rPr lang="tr-TR" b="1" u="sng" dirty="0"/>
            <a:t>Sigara bırakma</a:t>
          </a:r>
          <a:r>
            <a:rPr lang="tr-TR" b="1" dirty="0"/>
            <a:t> ve </a:t>
          </a:r>
          <a:r>
            <a:rPr lang="tr-TR" b="1" u="sng" dirty="0"/>
            <a:t>Madde bağımlılık tedavisi</a:t>
          </a:r>
          <a:r>
            <a:rPr lang="tr-TR" dirty="0"/>
            <a:t> </a:t>
          </a:r>
        </a:p>
      </dgm:t>
    </dgm:pt>
    <dgm:pt modelId="{CB71575A-C4CA-FD46-872F-AB11F568DF18}" type="parTrans" cxnId="{58629A1E-03C1-EB4B-92FC-00707299849F}">
      <dgm:prSet/>
      <dgm:spPr/>
      <dgm:t>
        <a:bodyPr/>
        <a:lstStyle/>
        <a:p>
          <a:endParaRPr lang="tr-TR"/>
        </a:p>
      </dgm:t>
    </dgm:pt>
    <dgm:pt modelId="{EF40DC94-E3C5-7A44-8AB3-EE2491236DC8}" type="sibTrans" cxnId="{58629A1E-03C1-EB4B-92FC-00707299849F}">
      <dgm:prSet/>
      <dgm:spPr/>
      <dgm:t>
        <a:bodyPr/>
        <a:lstStyle/>
        <a:p>
          <a:endParaRPr lang="tr-TR"/>
        </a:p>
      </dgm:t>
    </dgm:pt>
    <dgm:pt modelId="{DF0CA307-200D-0A49-8374-E7E4D5E93676}">
      <dgm:prSet/>
      <dgm:spPr/>
      <dgm:t>
        <a:bodyPr/>
        <a:lstStyle/>
        <a:p>
          <a:r>
            <a:rPr lang="tr-TR" b="1" u="sng"/>
            <a:t>Aşılanma durumunun gözden geçirilmesi</a:t>
          </a:r>
          <a:r>
            <a:rPr lang="tr-TR"/>
            <a:t> </a:t>
          </a:r>
        </a:p>
      </dgm:t>
    </dgm:pt>
    <dgm:pt modelId="{09E32ABA-7F8E-6440-9996-35FFA95F54E3}" type="parTrans" cxnId="{10447016-1276-F143-A422-61443C5971CF}">
      <dgm:prSet/>
      <dgm:spPr/>
      <dgm:t>
        <a:bodyPr/>
        <a:lstStyle/>
        <a:p>
          <a:endParaRPr lang="tr-TR"/>
        </a:p>
      </dgm:t>
    </dgm:pt>
    <dgm:pt modelId="{D10DC2D7-4773-974D-B383-B22EA64A9DD0}" type="sibTrans" cxnId="{10447016-1276-F143-A422-61443C5971CF}">
      <dgm:prSet/>
      <dgm:spPr/>
      <dgm:t>
        <a:bodyPr/>
        <a:lstStyle/>
        <a:p>
          <a:endParaRPr lang="tr-TR"/>
        </a:p>
      </dgm:t>
    </dgm:pt>
    <dgm:pt modelId="{FADD4583-1839-5742-97A1-DAF47BA79BCA}">
      <dgm:prSet/>
      <dgm:spPr/>
      <dgm:t>
        <a:bodyPr/>
        <a:lstStyle/>
        <a:p>
          <a:r>
            <a:rPr lang="tr-TR" b="1" u="sng"/>
            <a:t>Çevresel zararlı etkenlerden korunma</a:t>
          </a:r>
          <a:r>
            <a:rPr lang="tr-TR" b="1"/>
            <a:t> </a:t>
          </a:r>
          <a:endParaRPr lang="tr-TR"/>
        </a:p>
      </dgm:t>
    </dgm:pt>
    <dgm:pt modelId="{CD97D85E-6F5D-F847-A0C5-5B79571D7C2E}" type="parTrans" cxnId="{03A23EA6-A48B-3F4B-9BDC-4BC13EC0B1E3}">
      <dgm:prSet/>
      <dgm:spPr/>
      <dgm:t>
        <a:bodyPr/>
        <a:lstStyle/>
        <a:p>
          <a:endParaRPr lang="tr-TR"/>
        </a:p>
      </dgm:t>
    </dgm:pt>
    <dgm:pt modelId="{D017EA27-897E-374F-A72C-103C36884AAB}" type="sibTrans" cxnId="{03A23EA6-A48B-3F4B-9BDC-4BC13EC0B1E3}">
      <dgm:prSet/>
      <dgm:spPr/>
      <dgm:t>
        <a:bodyPr/>
        <a:lstStyle/>
        <a:p>
          <a:endParaRPr lang="tr-TR"/>
        </a:p>
      </dgm:t>
    </dgm:pt>
    <dgm:pt modelId="{CFAAD7ED-B8A2-4448-ACE4-5C045223982F}">
      <dgm:prSet/>
      <dgm:spPr/>
      <dgm:t>
        <a:bodyPr/>
        <a:lstStyle/>
        <a:p>
          <a:r>
            <a:rPr lang="tr-TR" b="1" u="sng"/>
            <a:t>Diş ve dişeti sorunlarının kontrol edilmesi</a:t>
          </a:r>
          <a:r>
            <a:rPr lang="tr-TR"/>
            <a:t> </a:t>
          </a:r>
        </a:p>
      </dgm:t>
    </dgm:pt>
    <dgm:pt modelId="{0C909EC1-E396-E042-BF4C-8A2BB816D60F}" type="parTrans" cxnId="{DABC9C8B-77E8-D342-A6F3-ED2A30645C28}">
      <dgm:prSet/>
      <dgm:spPr/>
      <dgm:t>
        <a:bodyPr/>
        <a:lstStyle/>
        <a:p>
          <a:endParaRPr lang="tr-TR"/>
        </a:p>
      </dgm:t>
    </dgm:pt>
    <dgm:pt modelId="{8559FF11-8824-4E47-9CCA-D944D8EB04C4}" type="sibTrans" cxnId="{DABC9C8B-77E8-D342-A6F3-ED2A30645C28}">
      <dgm:prSet/>
      <dgm:spPr/>
      <dgm:t>
        <a:bodyPr/>
        <a:lstStyle/>
        <a:p>
          <a:endParaRPr lang="tr-TR"/>
        </a:p>
      </dgm:t>
    </dgm:pt>
    <dgm:pt modelId="{6C83CC7E-D351-3D47-85B0-4BA51538F699}">
      <dgm:prSet/>
      <dgm:spPr/>
      <dgm:t>
        <a:bodyPr/>
        <a:lstStyle/>
        <a:p>
          <a:r>
            <a:rPr lang="tr-TR" b="1" u="sng" dirty="0"/>
            <a:t>Davranışsal değişiklikler</a:t>
          </a:r>
          <a:endParaRPr lang="tr-TR" dirty="0"/>
        </a:p>
      </dgm:t>
    </dgm:pt>
    <dgm:pt modelId="{8948BB18-5228-F243-B9B2-1F6DF06D13A7}" type="parTrans" cxnId="{76DD7036-B30D-B044-918A-7E75ADF2399B}">
      <dgm:prSet/>
      <dgm:spPr/>
      <dgm:t>
        <a:bodyPr/>
        <a:lstStyle/>
        <a:p>
          <a:endParaRPr lang="tr-TR"/>
        </a:p>
      </dgm:t>
    </dgm:pt>
    <dgm:pt modelId="{DDC54D2C-969B-324D-9310-E8BB60887082}" type="sibTrans" cxnId="{76DD7036-B30D-B044-918A-7E75ADF2399B}">
      <dgm:prSet/>
      <dgm:spPr/>
      <dgm:t>
        <a:bodyPr/>
        <a:lstStyle/>
        <a:p>
          <a:endParaRPr lang="tr-TR"/>
        </a:p>
      </dgm:t>
    </dgm:pt>
    <dgm:pt modelId="{B4B67BCC-8C48-F745-9FEF-95A4439BCB89}">
      <dgm:prSet/>
      <dgm:spPr/>
      <dgm:t>
        <a:bodyPr/>
        <a:lstStyle/>
        <a:p>
          <a:r>
            <a:rPr lang="tr-TR" b="1" u="sng" dirty="0"/>
            <a:t>Genetik danışmanlık</a:t>
          </a:r>
          <a:r>
            <a:rPr lang="tr-TR" dirty="0"/>
            <a:t>  </a:t>
          </a:r>
        </a:p>
      </dgm:t>
    </dgm:pt>
    <dgm:pt modelId="{2DD8D90A-4B8A-A34C-8A84-2EF976180045}" type="parTrans" cxnId="{95631778-6E16-D341-A1D5-6147F6D71D20}">
      <dgm:prSet/>
      <dgm:spPr/>
      <dgm:t>
        <a:bodyPr/>
        <a:lstStyle/>
        <a:p>
          <a:endParaRPr lang="tr-TR"/>
        </a:p>
      </dgm:t>
    </dgm:pt>
    <dgm:pt modelId="{5E70505B-C1E6-2348-91DE-BA4B05AC08F0}" type="sibTrans" cxnId="{95631778-6E16-D341-A1D5-6147F6D71D20}">
      <dgm:prSet/>
      <dgm:spPr/>
      <dgm:t>
        <a:bodyPr/>
        <a:lstStyle/>
        <a:p>
          <a:endParaRPr lang="tr-TR"/>
        </a:p>
      </dgm:t>
    </dgm:pt>
    <dgm:pt modelId="{F65434E4-994C-4541-8E46-4486EF29D200}">
      <dgm:prSet/>
      <dgm:spPr/>
      <dgm:t>
        <a:bodyPr/>
        <a:lstStyle/>
        <a:p>
          <a:r>
            <a:rPr lang="tr-TR" b="1" u="sng" dirty="0" err="1"/>
            <a:t>Psikososyal</a:t>
          </a:r>
          <a:r>
            <a:rPr lang="tr-TR" b="1" u="sng" dirty="0"/>
            <a:t> destek </a:t>
          </a:r>
          <a:endParaRPr lang="tr-TR" dirty="0"/>
        </a:p>
      </dgm:t>
    </dgm:pt>
    <dgm:pt modelId="{3EB59AB0-EB9C-9D47-9D53-49E79CA92443}" type="parTrans" cxnId="{09ACDB8A-503F-8249-B5C8-58C9E9B3692A}">
      <dgm:prSet/>
      <dgm:spPr/>
      <dgm:t>
        <a:bodyPr/>
        <a:lstStyle/>
        <a:p>
          <a:endParaRPr lang="tr-TR"/>
        </a:p>
      </dgm:t>
    </dgm:pt>
    <dgm:pt modelId="{F8074D42-613E-814B-8487-FE128A5019A1}" type="sibTrans" cxnId="{09ACDB8A-503F-8249-B5C8-58C9E9B3692A}">
      <dgm:prSet/>
      <dgm:spPr/>
      <dgm:t>
        <a:bodyPr/>
        <a:lstStyle/>
        <a:p>
          <a:endParaRPr lang="tr-TR"/>
        </a:p>
      </dgm:t>
    </dgm:pt>
    <dgm:pt modelId="{489D67AF-6E89-8F4D-B81B-B9B3D235D8AB}" type="pres">
      <dgm:prSet presAssocID="{C8DE6168-ED52-8E4D-B9A6-A1F421B34E15}" presName="diagram" presStyleCnt="0">
        <dgm:presLayoutVars>
          <dgm:dir/>
          <dgm:resizeHandles val="exact"/>
        </dgm:presLayoutVars>
      </dgm:prSet>
      <dgm:spPr/>
    </dgm:pt>
    <dgm:pt modelId="{08F8334A-DF4B-774E-A711-1F9C8E486069}" type="pres">
      <dgm:prSet presAssocID="{F83973AE-5E10-9E40-9A05-BCEE3598544B}" presName="node" presStyleLbl="node1" presStyleIdx="0" presStyleCnt="9">
        <dgm:presLayoutVars>
          <dgm:bulletEnabled val="1"/>
        </dgm:presLayoutVars>
      </dgm:prSet>
      <dgm:spPr/>
    </dgm:pt>
    <dgm:pt modelId="{EF7E0B44-7929-B845-8857-2E920A507EBC}" type="pres">
      <dgm:prSet presAssocID="{C87A100A-3301-B44E-A235-397C0EFE5A9B}" presName="sibTrans" presStyleCnt="0"/>
      <dgm:spPr/>
    </dgm:pt>
    <dgm:pt modelId="{EFA7A5A1-AA71-D240-ACBA-0CD75A9ECC0D}" type="pres">
      <dgm:prSet presAssocID="{1404A78C-D3F2-C04E-A299-E1106D3E0510}" presName="node" presStyleLbl="node1" presStyleIdx="1" presStyleCnt="9">
        <dgm:presLayoutVars>
          <dgm:bulletEnabled val="1"/>
        </dgm:presLayoutVars>
      </dgm:prSet>
      <dgm:spPr/>
    </dgm:pt>
    <dgm:pt modelId="{9F1CCE80-2B81-5241-8E58-E3413227B3F5}" type="pres">
      <dgm:prSet presAssocID="{694304EF-8B05-5C43-A591-33388E6450FA}" presName="sibTrans" presStyleCnt="0"/>
      <dgm:spPr/>
    </dgm:pt>
    <dgm:pt modelId="{8B50ACEC-3445-8743-8B69-6F2C0600583C}" type="pres">
      <dgm:prSet presAssocID="{6BCF2703-4C0E-BB48-9A19-7B53F777239A}" presName="node" presStyleLbl="node1" presStyleIdx="2" presStyleCnt="9">
        <dgm:presLayoutVars>
          <dgm:bulletEnabled val="1"/>
        </dgm:presLayoutVars>
      </dgm:prSet>
      <dgm:spPr/>
    </dgm:pt>
    <dgm:pt modelId="{722F786B-6CB3-1B43-BA3B-844B293601C0}" type="pres">
      <dgm:prSet presAssocID="{EF40DC94-E3C5-7A44-8AB3-EE2491236DC8}" presName="sibTrans" presStyleCnt="0"/>
      <dgm:spPr/>
    </dgm:pt>
    <dgm:pt modelId="{B022E720-1951-ED48-BA6C-B8C744876205}" type="pres">
      <dgm:prSet presAssocID="{DF0CA307-200D-0A49-8374-E7E4D5E93676}" presName="node" presStyleLbl="node1" presStyleIdx="3" presStyleCnt="9">
        <dgm:presLayoutVars>
          <dgm:bulletEnabled val="1"/>
        </dgm:presLayoutVars>
      </dgm:prSet>
      <dgm:spPr/>
    </dgm:pt>
    <dgm:pt modelId="{CAAC85E6-FAD1-494C-9398-D51F0637A1CB}" type="pres">
      <dgm:prSet presAssocID="{D10DC2D7-4773-974D-B383-B22EA64A9DD0}" presName="sibTrans" presStyleCnt="0"/>
      <dgm:spPr/>
    </dgm:pt>
    <dgm:pt modelId="{9234D684-CA94-3C4D-8FDF-6B2905DD4B82}" type="pres">
      <dgm:prSet presAssocID="{FADD4583-1839-5742-97A1-DAF47BA79BCA}" presName="node" presStyleLbl="node1" presStyleIdx="4" presStyleCnt="9">
        <dgm:presLayoutVars>
          <dgm:bulletEnabled val="1"/>
        </dgm:presLayoutVars>
      </dgm:prSet>
      <dgm:spPr/>
    </dgm:pt>
    <dgm:pt modelId="{BD628024-D6DF-7A4E-9BAA-22FDF9C1DC67}" type="pres">
      <dgm:prSet presAssocID="{D017EA27-897E-374F-A72C-103C36884AAB}" presName="sibTrans" presStyleCnt="0"/>
      <dgm:spPr/>
    </dgm:pt>
    <dgm:pt modelId="{EC1BBD12-93F1-7948-A21F-8420AEDA296E}" type="pres">
      <dgm:prSet presAssocID="{CFAAD7ED-B8A2-4448-ACE4-5C045223982F}" presName="node" presStyleLbl="node1" presStyleIdx="5" presStyleCnt="9">
        <dgm:presLayoutVars>
          <dgm:bulletEnabled val="1"/>
        </dgm:presLayoutVars>
      </dgm:prSet>
      <dgm:spPr/>
    </dgm:pt>
    <dgm:pt modelId="{2473E712-34E0-0245-A205-7BE201A3C482}" type="pres">
      <dgm:prSet presAssocID="{8559FF11-8824-4E47-9CCA-D944D8EB04C4}" presName="sibTrans" presStyleCnt="0"/>
      <dgm:spPr/>
    </dgm:pt>
    <dgm:pt modelId="{A73A9CB4-90F9-B143-B6DA-C38F975BE218}" type="pres">
      <dgm:prSet presAssocID="{B4B67BCC-8C48-F745-9FEF-95A4439BCB89}" presName="node" presStyleLbl="node1" presStyleIdx="6" presStyleCnt="9">
        <dgm:presLayoutVars>
          <dgm:bulletEnabled val="1"/>
        </dgm:presLayoutVars>
      </dgm:prSet>
      <dgm:spPr/>
    </dgm:pt>
    <dgm:pt modelId="{FDBA14CB-7FAD-D74A-8392-56E4E294FA84}" type="pres">
      <dgm:prSet presAssocID="{5E70505B-C1E6-2348-91DE-BA4B05AC08F0}" presName="sibTrans" presStyleCnt="0"/>
      <dgm:spPr/>
    </dgm:pt>
    <dgm:pt modelId="{F2D04D7B-65D6-184B-98BF-F5C57795465C}" type="pres">
      <dgm:prSet presAssocID="{6C83CC7E-D351-3D47-85B0-4BA51538F699}" presName="node" presStyleLbl="node1" presStyleIdx="7" presStyleCnt="9">
        <dgm:presLayoutVars>
          <dgm:bulletEnabled val="1"/>
        </dgm:presLayoutVars>
      </dgm:prSet>
      <dgm:spPr/>
    </dgm:pt>
    <dgm:pt modelId="{CA27E40D-F942-704D-9C72-761662DC0340}" type="pres">
      <dgm:prSet presAssocID="{DDC54D2C-969B-324D-9310-E8BB60887082}" presName="sibTrans" presStyleCnt="0"/>
      <dgm:spPr/>
    </dgm:pt>
    <dgm:pt modelId="{DB6AFC03-2C29-8742-B697-2CE962A546B7}" type="pres">
      <dgm:prSet presAssocID="{F65434E4-994C-4541-8E46-4486EF29D200}" presName="node" presStyleLbl="node1" presStyleIdx="8" presStyleCnt="9">
        <dgm:presLayoutVars>
          <dgm:bulletEnabled val="1"/>
        </dgm:presLayoutVars>
      </dgm:prSet>
      <dgm:spPr/>
    </dgm:pt>
  </dgm:ptLst>
  <dgm:cxnLst>
    <dgm:cxn modelId="{9048E006-C95A-B149-A8B4-24F987ABA63C}" type="presOf" srcId="{F83973AE-5E10-9E40-9A05-BCEE3598544B}" destId="{08F8334A-DF4B-774E-A711-1F9C8E486069}" srcOrd="0" destOrd="0" presId="urn:microsoft.com/office/officeart/2005/8/layout/default"/>
    <dgm:cxn modelId="{DBA25E16-2BBD-D14F-96FF-1D7B97D55253}" type="presOf" srcId="{1404A78C-D3F2-C04E-A299-E1106D3E0510}" destId="{EFA7A5A1-AA71-D240-ACBA-0CD75A9ECC0D}" srcOrd="0" destOrd="0" presId="urn:microsoft.com/office/officeart/2005/8/layout/default"/>
    <dgm:cxn modelId="{10447016-1276-F143-A422-61443C5971CF}" srcId="{C8DE6168-ED52-8E4D-B9A6-A1F421B34E15}" destId="{DF0CA307-200D-0A49-8374-E7E4D5E93676}" srcOrd="3" destOrd="0" parTransId="{09E32ABA-7F8E-6440-9996-35FFA95F54E3}" sibTransId="{D10DC2D7-4773-974D-B383-B22EA64A9DD0}"/>
    <dgm:cxn modelId="{6A7B581A-C47F-9D45-B166-3DC5B3C0DD88}" type="presOf" srcId="{C8DE6168-ED52-8E4D-B9A6-A1F421B34E15}" destId="{489D67AF-6E89-8F4D-B81B-B9B3D235D8AB}" srcOrd="0" destOrd="0" presId="urn:microsoft.com/office/officeart/2005/8/layout/default"/>
    <dgm:cxn modelId="{58629A1E-03C1-EB4B-92FC-00707299849F}" srcId="{C8DE6168-ED52-8E4D-B9A6-A1F421B34E15}" destId="{6BCF2703-4C0E-BB48-9A19-7B53F777239A}" srcOrd="2" destOrd="0" parTransId="{CB71575A-C4CA-FD46-872F-AB11F568DF18}" sibTransId="{EF40DC94-E3C5-7A44-8AB3-EE2491236DC8}"/>
    <dgm:cxn modelId="{403F4724-4C38-6143-8373-EEF6687DABE8}" type="presOf" srcId="{F65434E4-994C-4541-8E46-4486EF29D200}" destId="{DB6AFC03-2C29-8742-B697-2CE962A546B7}" srcOrd="0" destOrd="0" presId="urn:microsoft.com/office/officeart/2005/8/layout/default"/>
    <dgm:cxn modelId="{76DD7036-B30D-B044-918A-7E75ADF2399B}" srcId="{C8DE6168-ED52-8E4D-B9A6-A1F421B34E15}" destId="{6C83CC7E-D351-3D47-85B0-4BA51538F699}" srcOrd="7" destOrd="0" parTransId="{8948BB18-5228-F243-B9B2-1F6DF06D13A7}" sibTransId="{DDC54D2C-969B-324D-9310-E8BB60887082}"/>
    <dgm:cxn modelId="{8F677F4F-51AE-AF48-B8DB-E483745C1751}" type="presOf" srcId="{6C83CC7E-D351-3D47-85B0-4BA51538F699}" destId="{F2D04D7B-65D6-184B-98BF-F5C57795465C}" srcOrd="0" destOrd="0" presId="urn:microsoft.com/office/officeart/2005/8/layout/default"/>
    <dgm:cxn modelId="{37193570-C123-A04C-B40F-267E8A6CAFE2}" type="presOf" srcId="{FADD4583-1839-5742-97A1-DAF47BA79BCA}" destId="{9234D684-CA94-3C4D-8FDF-6B2905DD4B82}" srcOrd="0" destOrd="0" presId="urn:microsoft.com/office/officeart/2005/8/layout/default"/>
    <dgm:cxn modelId="{7DF40471-B0DD-3447-BD04-980A0DB46AAF}" srcId="{C8DE6168-ED52-8E4D-B9A6-A1F421B34E15}" destId="{1404A78C-D3F2-C04E-A299-E1106D3E0510}" srcOrd="1" destOrd="0" parTransId="{7D1BA16F-6A10-E746-8889-7DA9DE4B89F8}" sibTransId="{694304EF-8B05-5C43-A591-33388E6450FA}"/>
    <dgm:cxn modelId="{31E54D73-D9C4-5246-831B-A91585E40254}" type="presOf" srcId="{CFAAD7ED-B8A2-4448-ACE4-5C045223982F}" destId="{EC1BBD12-93F1-7948-A21F-8420AEDA296E}" srcOrd="0" destOrd="0" presId="urn:microsoft.com/office/officeart/2005/8/layout/default"/>
    <dgm:cxn modelId="{95631778-6E16-D341-A1D5-6147F6D71D20}" srcId="{C8DE6168-ED52-8E4D-B9A6-A1F421B34E15}" destId="{B4B67BCC-8C48-F745-9FEF-95A4439BCB89}" srcOrd="6" destOrd="0" parTransId="{2DD8D90A-4B8A-A34C-8A84-2EF976180045}" sibTransId="{5E70505B-C1E6-2348-91DE-BA4B05AC08F0}"/>
    <dgm:cxn modelId="{09ACDB8A-503F-8249-B5C8-58C9E9B3692A}" srcId="{C8DE6168-ED52-8E4D-B9A6-A1F421B34E15}" destId="{F65434E4-994C-4541-8E46-4486EF29D200}" srcOrd="8" destOrd="0" parTransId="{3EB59AB0-EB9C-9D47-9D53-49E79CA92443}" sibTransId="{F8074D42-613E-814B-8487-FE128A5019A1}"/>
    <dgm:cxn modelId="{DABC9C8B-77E8-D342-A6F3-ED2A30645C28}" srcId="{C8DE6168-ED52-8E4D-B9A6-A1F421B34E15}" destId="{CFAAD7ED-B8A2-4448-ACE4-5C045223982F}" srcOrd="5" destOrd="0" parTransId="{0C909EC1-E396-E042-BF4C-8A2BB816D60F}" sibTransId="{8559FF11-8824-4E47-9CCA-D944D8EB04C4}"/>
    <dgm:cxn modelId="{98CDB19F-F40A-6141-B632-AFE11794DEED}" type="presOf" srcId="{6BCF2703-4C0E-BB48-9A19-7B53F777239A}" destId="{8B50ACEC-3445-8743-8B69-6F2C0600583C}" srcOrd="0" destOrd="0" presId="urn:microsoft.com/office/officeart/2005/8/layout/default"/>
    <dgm:cxn modelId="{03A23EA6-A48B-3F4B-9BDC-4BC13EC0B1E3}" srcId="{C8DE6168-ED52-8E4D-B9A6-A1F421B34E15}" destId="{FADD4583-1839-5742-97A1-DAF47BA79BCA}" srcOrd="4" destOrd="0" parTransId="{CD97D85E-6F5D-F847-A0C5-5B79571D7C2E}" sibTransId="{D017EA27-897E-374F-A72C-103C36884AAB}"/>
    <dgm:cxn modelId="{050B41BA-6151-8A42-A853-3BCD1FE55509}" type="presOf" srcId="{B4B67BCC-8C48-F745-9FEF-95A4439BCB89}" destId="{A73A9CB4-90F9-B143-B6DA-C38F975BE218}" srcOrd="0" destOrd="0" presId="urn:microsoft.com/office/officeart/2005/8/layout/default"/>
    <dgm:cxn modelId="{38F259CC-9196-134A-AA4C-1A0930AC14AC}" type="presOf" srcId="{DF0CA307-200D-0A49-8374-E7E4D5E93676}" destId="{B022E720-1951-ED48-BA6C-B8C744876205}" srcOrd="0" destOrd="0" presId="urn:microsoft.com/office/officeart/2005/8/layout/default"/>
    <dgm:cxn modelId="{A5B120E2-13AD-3B43-82BF-4753005C9A45}" srcId="{C8DE6168-ED52-8E4D-B9A6-A1F421B34E15}" destId="{F83973AE-5E10-9E40-9A05-BCEE3598544B}" srcOrd="0" destOrd="0" parTransId="{1D737E30-3B2C-7F41-8326-532D023BEA65}" sibTransId="{C87A100A-3301-B44E-A235-397C0EFE5A9B}"/>
    <dgm:cxn modelId="{0844B39B-8661-4845-B1E9-D9BC946FCA29}" type="presParOf" srcId="{489D67AF-6E89-8F4D-B81B-B9B3D235D8AB}" destId="{08F8334A-DF4B-774E-A711-1F9C8E486069}" srcOrd="0" destOrd="0" presId="urn:microsoft.com/office/officeart/2005/8/layout/default"/>
    <dgm:cxn modelId="{92BDD6F9-2C4E-BE4B-8C32-C19DDDC08A54}" type="presParOf" srcId="{489D67AF-6E89-8F4D-B81B-B9B3D235D8AB}" destId="{EF7E0B44-7929-B845-8857-2E920A507EBC}" srcOrd="1" destOrd="0" presId="urn:microsoft.com/office/officeart/2005/8/layout/default"/>
    <dgm:cxn modelId="{C1E78FC6-DA81-2146-8404-0934838FBAAF}" type="presParOf" srcId="{489D67AF-6E89-8F4D-B81B-B9B3D235D8AB}" destId="{EFA7A5A1-AA71-D240-ACBA-0CD75A9ECC0D}" srcOrd="2" destOrd="0" presId="urn:microsoft.com/office/officeart/2005/8/layout/default"/>
    <dgm:cxn modelId="{21913555-F0A5-484C-8511-7DF3675ECC6C}" type="presParOf" srcId="{489D67AF-6E89-8F4D-B81B-B9B3D235D8AB}" destId="{9F1CCE80-2B81-5241-8E58-E3413227B3F5}" srcOrd="3" destOrd="0" presId="urn:microsoft.com/office/officeart/2005/8/layout/default"/>
    <dgm:cxn modelId="{A068E8EA-3A53-944C-9F32-DDBD9422773D}" type="presParOf" srcId="{489D67AF-6E89-8F4D-B81B-B9B3D235D8AB}" destId="{8B50ACEC-3445-8743-8B69-6F2C0600583C}" srcOrd="4" destOrd="0" presId="urn:microsoft.com/office/officeart/2005/8/layout/default"/>
    <dgm:cxn modelId="{46DA5B77-55CB-D649-BCE2-0936E5D749DE}" type="presParOf" srcId="{489D67AF-6E89-8F4D-B81B-B9B3D235D8AB}" destId="{722F786B-6CB3-1B43-BA3B-844B293601C0}" srcOrd="5" destOrd="0" presId="urn:microsoft.com/office/officeart/2005/8/layout/default"/>
    <dgm:cxn modelId="{775F7839-2923-D143-9BB7-54A382EE9FA7}" type="presParOf" srcId="{489D67AF-6E89-8F4D-B81B-B9B3D235D8AB}" destId="{B022E720-1951-ED48-BA6C-B8C744876205}" srcOrd="6" destOrd="0" presId="urn:microsoft.com/office/officeart/2005/8/layout/default"/>
    <dgm:cxn modelId="{ADC1B28A-215F-F14C-B479-6046562A8BDF}" type="presParOf" srcId="{489D67AF-6E89-8F4D-B81B-B9B3D235D8AB}" destId="{CAAC85E6-FAD1-494C-9398-D51F0637A1CB}" srcOrd="7" destOrd="0" presId="urn:microsoft.com/office/officeart/2005/8/layout/default"/>
    <dgm:cxn modelId="{750CC476-2A81-734F-A8AE-08B280CD4E4A}" type="presParOf" srcId="{489D67AF-6E89-8F4D-B81B-B9B3D235D8AB}" destId="{9234D684-CA94-3C4D-8FDF-6B2905DD4B82}" srcOrd="8" destOrd="0" presId="urn:microsoft.com/office/officeart/2005/8/layout/default"/>
    <dgm:cxn modelId="{A0FD8761-6331-F747-BE97-5E158B79AFFA}" type="presParOf" srcId="{489D67AF-6E89-8F4D-B81B-B9B3D235D8AB}" destId="{BD628024-D6DF-7A4E-9BAA-22FDF9C1DC67}" srcOrd="9" destOrd="0" presId="urn:microsoft.com/office/officeart/2005/8/layout/default"/>
    <dgm:cxn modelId="{2A7D2F8B-34F7-6D4D-A886-102CDBC2E97D}" type="presParOf" srcId="{489D67AF-6E89-8F4D-B81B-B9B3D235D8AB}" destId="{EC1BBD12-93F1-7948-A21F-8420AEDA296E}" srcOrd="10" destOrd="0" presId="urn:microsoft.com/office/officeart/2005/8/layout/default"/>
    <dgm:cxn modelId="{B8F3EFE7-719A-C24D-A562-FE2C23AF7101}" type="presParOf" srcId="{489D67AF-6E89-8F4D-B81B-B9B3D235D8AB}" destId="{2473E712-34E0-0245-A205-7BE201A3C482}" srcOrd="11" destOrd="0" presId="urn:microsoft.com/office/officeart/2005/8/layout/default"/>
    <dgm:cxn modelId="{954A9FD2-26FF-9D40-A778-A32B9B11C31D}" type="presParOf" srcId="{489D67AF-6E89-8F4D-B81B-B9B3D235D8AB}" destId="{A73A9CB4-90F9-B143-B6DA-C38F975BE218}" srcOrd="12" destOrd="0" presId="urn:microsoft.com/office/officeart/2005/8/layout/default"/>
    <dgm:cxn modelId="{21D10F23-5CAC-2E4A-868E-FA66A74EF1FF}" type="presParOf" srcId="{489D67AF-6E89-8F4D-B81B-B9B3D235D8AB}" destId="{FDBA14CB-7FAD-D74A-8392-56E4E294FA84}" srcOrd="13" destOrd="0" presId="urn:microsoft.com/office/officeart/2005/8/layout/default"/>
    <dgm:cxn modelId="{0B8F4351-9FCC-8845-8EEB-2D77E46C0257}" type="presParOf" srcId="{489D67AF-6E89-8F4D-B81B-B9B3D235D8AB}" destId="{F2D04D7B-65D6-184B-98BF-F5C57795465C}" srcOrd="14" destOrd="0" presId="urn:microsoft.com/office/officeart/2005/8/layout/default"/>
    <dgm:cxn modelId="{475EBDFB-EC1F-F347-88C0-D066BD1FE378}" type="presParOf" srcId="{489D67AF-6E89-8F4D-B81B-B9B3D235D8AB}" destId="{CA27E40D-F942-704D-9C72-761662DC0340}" srcOrd="15" destOrd="0" presId="urn:microsoft.com/office/officeart/2005/8/layout/default"/>
    <dgm:cxn modelId="{1C7DDB81-86DF-1044-885B-0AFDEC4645B5}" type="presParOf" srcId="{489D67AF-6E89-8F4D-B81B-B9B3D235D8AB}" destId="{DB6AFC03-2C29-8742-B697-2CE962A546B7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12AA346-AFB6-3040-9A64-876B3E9BF355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31E043A8-25DE-ED47-AFC2-22CD7769DDDC}">
      <dgm:prSet/>
      <dgm:spPr/>
      <dgm:t>
        <a:bodyPr/>
        <a:lstStyle/>
        <a:p>
          <a:r>
            <a:rPr lang="tr-TR" b="1"/>
            <a:t>I- GENEL BİLGİLER</a:t>
          </a:r>
          <a:endParaRPr lang="tr-TR"/>
        </a:p>
      </dgm:t>
    </dgm:pt>
    <dgm:pt modelId="{A2CB44CD-ACB0-4644-AD3A-808E66193003}" type="parTrans" cxnId="{E6DC08CF-3407-E14C-A4EC-171DAB3B0E78}">
      <dgm:prSet/>
      <dgm:spPr/>
      <dgm:t>
        <a:bodyPr/>
        <a:lstStyle/>
        <a:p>
          <a:endParaRPr lang="tr-TR"/>
        </a:p>
      </dgm:t>
    </dgm:pt>
    <dgm:pt modelId="{4FF0D30F-1F23-3F42-BACA-2915E28B6E9E}" type="sibTrans" cxnId="{E6DC08CF-3407-E14C-A4EC-171DAB3B0E78}">
      <dgm:prSet/>
      <dgm:spPr/>
      <dgm:t>
        <a:bodyPr/>
        <a:lstStyle/>
        <a:p>
          <a:endParaRPr lang="tr-TR"/>
        </a:p>
      </dgm:t>
    </dgm:pt>
    <dgm:pt modelId="{417A794E-CFB9-6C49-A011-E9B7285ED21F}">
      <dgm:prSet/>
      <dgm:spPr/>
      <dgm:t>
        <a:bodyPr/>
        <a:lstStyle/>
        <a:p>
          <a:r>
            <a:rPr lang="tr-TR"/>
            <a:t>Gebelik Öncesi Danışmanlık-Bakım Nedir ? </a:t>
          </a:r>
        </a:p>
      </dgm:t>
    </dgm:pt>
    <dgm:pt modelId="{E4054DF0-048E-8649-A9BF-C95114F3D796}" type="parTrans" cxnId="{459190DC-8667-EC45-9309-3F6A749F4AA0}">
      <dgm:prSet/>
      <dgm:spPr/>
      <dgm:t>
        <a:bodyPr/>
        <a:lstStyle/>
        <a:p>
          <a:endParaRPr lang="tr-TR"/>
        </a:p>
      </dgm:t>
    </dgm:pt>
    <dgm:pt modelId="{C9F8AC0D-F1D2-6245-8774-59413917FB1B}" type="sibTrans" cxnId="{459190DC-8667-EC45-9309-3F6A749F4AA0}">
      <dgm:prSet/>
      <dgm:spPr/>
      <dgm:t>
        <a:bodyPr/>
        <a:lstStyle/>
        <a:p>
          <a:endParaRPr lang="tr-TR"/>
        </a:p>
      </dgm:t>
    </dgm:pt>
    <dgm:pt modelId="{8151CB88-99E5-1C46-9AA4-7C82957BC11A}">
      <dgm:prSet/>
      <dgm:spPr/>
      <dgm:t>
        <a:bodyPr/>
        <a:lstStyle/>
        <a:p>
          <a:r>
            <a:rPr lang="tr-TR"/>
            <a:t>Gebelik Öncesi Danışmanlık-Bakım Neleri İçerir?</a:t>
          </a:r>
        </a:p>
      </dgm:t>
    </dgm:pt>
    <dgm:pt modelId="{EC4A2031-8C8F-564C-B6CF-A3C1A0489207}" type="parTrans" cxnId="{D632FAAB-98FC-1241-A9F5-BEAF73DB10A9}">
      <dgm:prSet/>
      <dgm:spPr/>
      <dgm:t>
        <a:bodyPr/>
        <a:lstStyle/>
        <a:p>
          <a:endParaRPr lang="tr-TR"/>
        </a:p>
      </dgm:t>
    </dgm:pt>
    <dgm:pt modelId="{AB688206-F0F4-8B49-9F25-37A71DBBDAE6}" type="sibTrans" cxnId="{D632FAAB-98FC-1241-A9F5-BEAF73DB10A9}">
      <dgm:prSet/>
      <dgm:spPr/>
      <dgm:t>
        <a:bodyPr/>
        <a:lstStyle/>
        <a:p>
          <a:endParaRPr lang="tr-TR"/>
        </a:p>
      </dgm:t>
    </dgm:pt>
    <dgm:pt modelId="{2496C723-0B65-3647-826C-6DDB57B0CF39}">
      <dgm:prSet/>
      <dgm:spPr/>
      <dgm:t>
        <a:bodyPr/>
        <a:lstStyle/>
        <a:p>
          <a:r>
            <a:rPr lang="tr-TR" b="1" dirty="0"/>
            <a:t>II- KRONİK HASTALIĞI OLANLARDA GEBELİK ÖNCESİ DANIŞMANLIK-BAKIM</a:t>
          </a:r>
          <a:endParaRPr lang="tr-TR" dirty="0"/>
        </a:p>
      </dgm:t>
    </dgm:pt>
    <dgm:pt modelId="{ADDE1AEA-D0C5-5E40-A698-170419D70F46}" type="parTrans" cxnId="{AE0AAA9F-82A1-1A4C-8148-EDD29821B1F1}">
      <dgm:prSet/>
      <dgm:spPr/>
      <dgm:t>
        <a:bodyPr/>
        <a:lstStyle/>
        <a:p>
          <a:endParaRPr lang="tr-TR"/>
        </a:p>
      </dgm:t>
    </dgm:pt>
    <dgm:pt modelId="{BB765D50-B0BC-0540-A403-8A587ABCDD59}" type="sibTrans" cxnId="{AE0AAA9F-82A1-1A4C-8148-EDD29821B1F1}">
      <dgm:prSet/>
      <dgm:spPr/>
      <dgm:t>
        <a:bodyPr/>
        <a:lstStyle/>
        <a:p>
          <a:endParaRPr lang="tr-TR"/>
        </a:p>
      </dgm:t>
    </dgm:pt>
    <dgm:pt modelId="{D34D5AD4-BBDB-5744-B564-3007C755FED8}">
      <dgm:prSet/>
      <dgm:spPr/>
      <dgm:t>
        <a:bodyPr/>
        <a:lstStyle/>
        <a:p>
          <a:r>
            <a:rPr lang="tr-TR" b="1" dirty="0" err="1">
              <a:solidFill>
                <a:srgbClr val="FF0000"/>
              </a:solidFill>
            </a:rPr>
            <a:t>Diyabetes</a:t>
          </a:r>
          <a:r>
            <a:rPr lang="tr-TR" b="1" dirty="0">
              <a:solidFill>
                <a:srgbClr val="FF0000"/>
              </a:solidFill>
            </a:rPr>
            <a:t> </a:t>
          </a:r>
          <a:r>
            <a:rPr lang="tr-TR" b="1" dirty="0" err="1">
              <a:solidFill>
                <a:srgbClr val="FF0000"/>
              </a:solidFill>
            </a:rPr>
            <a:t>Mellitus</a:t>
          </a:r>
          <a:endParaRPr lang="tr-TR" dirty="0">
            <a:solidFill>
              <a:srgbClr val="FF0000"/>
            </a:solidFill>
          </a:endParaRPr>
        </a:p>
      </dgm:t>
    </dgm:pt>
    <dgm:pt modelId="{5798FA56-BACB-BB42-88EB-9CA352C96A75}" type="parTrans" cxnId="{FD9EB8E6-D88F-0349-8F46-92C4285AE1E4}">
      <dgm:prSet/>
      <dgm:spPr/>
      <dgm:t>
        <a:bodyPr/>
        <a:lstStyle/>
        <a:p>
          <a:endParaRPr lang="tr-TR"/>
        </a:p>
      </dgm:t>
    </dgm:pt>
    <dgm:pt modelId="{94D59EA7-E547-D54B-A638-423D5A1307DD}" type="sibTrans" cxnId="{FD9EB8E6-D88F-0349-8F46-92C4285AE1E4}">
      <dgm:prSet/>
      <dgm:spPr/>
      <dgm:t>
        <a:bodyPr/>
        <a:lstStyle/>
        <a:p>
          <a:endParaRPr lang="tr-TR"/>
        </a:p>
      </dgm:t>
    </dgm:pt>
    <dgm:pt modelId="{5CC7DF38-B0B7-4948-9EBC-110A3610124F}">
      <dgm:prSet/>
      <dgm:spPr/>
      <dgm:t>
        <a:bodyPr/>
        <a:lstStyle/>
        <a:p>
          <a:r>
            <a:rPr lang="tr-TR" dirty="0" err="1"/>
            <a:t>Tiroid</a:t>
          </a:r>
          <a:r>
            <a:rPr lang="tr-TR" dirty="0"/>
            <a:t> Bozuklukları</a:t>
          </a:r>
        </a:p>
      </dgm:t>
    </dgm:pt>
    <dgm:pt modelId="{7BA4BEED-3861-DA4D-8FEA-0BDC8D27EEE3}" type="parTrans" cxnId="{842AB970-681B-0D45-ADF9-D0C173DC494E}">
      <dgm:prSet/>
      <dgm:spPr/>
      <dgm:t>
        <a:bodyPr/>
        <a:lstStyle/>
        <a:p>
          <a:endParaRPr lang="tr-TR"/>
        </a:p>
      </dgm:t>
    </dgm:pt>
    <dgm:pt modelId="{1D3D0EAB-85C2-8548-ACCB-152109FA267B}" type="sibTrans" cxnId="{842AB970-681B-0D45-ADF9-D0C173DC494E}">
      <dgm:prSet/>
      <dgm:spPr/>
      <dgm:t>
        <a:bodyPr/>
        <a:lstStyle/>
        <a:p>
          <a:endParaRPr lang="tr-TR"/>
        </a:p>
      </dgm:t>
    </dgm:pt>
    <dgm:pt modelId="{BC4EE845-CDD7-C745-9C0A-DF8193DF21D3}">
      <dgm:prSet/>
      <dgm:spPr/>
      <dgm:t>
        <a:bodyPr/>
        <a:lstStyle/>
        <a:p>
          <a:r>
            <a:rPr lang="tr-TR"/>
            <a:t>Sistemik Lupus Eritematozis (SLE)</a:t>
          </a:r>
        </a:p>
      </dgm:t>
    </dgm:pt>
    <dgm:pt modelId="{8B0A9CF0-749A-744C-A05E-3D88E2FF1571}" type="parTrans" cxnId="{FFDC581A-DFB7-2242-A0AF-6AA6BE7EA2C4}">
      <dgm:prSet/>
      <dgm:spPr/>
      <dgm:t>
        <a:bodyPr/>
        <a:lstStyle/>
        <a:p>
          <a:endParaRPr lang="tr-TR"/>
        </a:p>
      </dgm:t>
    </dgm:pt>
    <dgm:pt modelId="{71B6175C-565A-3C47-82B2-5580FF057556}" type="sibTrans" cxnId="{FFDC581A-DFB7-2242-A0AF-6AA6BE7EA2C4}">
      <dgm:prSet/>
      <dgm:spPr/>
      <dgm:t>
        <a:bodyPr/>
        <a:lstStyle/>
        <a:p>
          <a:endParaRPr lang="tr-TR"/>
        </a:p>
      </dgm:t>
    </dgm:pt>
    <dgm:pt modelId="{3BBB8184-80CA-B346-BA7D-D23045900AA6}">
      <dgm:prSet/>
      <dgm:spPr/>
      <dgm:t>
        <a:bodyPr/>
        <a:lstStyle/>
        <a:p>
          <a:r>
            <a:rPr lang="tr-TR"/>
            <a:t>Hemoglobinopatiler ( Talasemi, Orak Hücreli Anemi)</a:t>
          </a:r>
        </a:p>
      </dgm:t>
    </dgm:pt>
    <dgm:pt modelId="{BAA9C36D-ACC1-4544-8649-14B2328FE0FB}" type="parTrans" cxnId="{3081C847-8B26-8C47-BE1A-6F0B076CFE6E}">
      <dgm:prSet/>
      <dgm:spPr/>
      <dgm:t>
        <a:bodyPr/>
        <a:lstStyle/>
        <a:p>
          <a:endParaRPr lang="tr-TR"/>
        </a:p>
      </dgm:t>
    </dgm:pt>
    <dgm:pt modelId="{E8877318-17D9-9D42-917E-5619646B91D1}" type="sibTrans" cxnId="{3081C847-8B26-8C47-BE1A-6F0B076CFE6E}">
      <dgm:prSet/>
      <dgm:spPr/>
      <dgm:t>
        <a:bodyPr/>
        <a:lstStyle/>
        <a:p>
          <a:endParaRPr lang="tr-TR"/>
        </a:p>
      </dgm:t>
    </dgm:pt>
    <dgm:pt modelId="{FE310C62-D1B1-AB4C-BE32-102BD45F9D10}" type="pres">
      <dgm:prSet presAssocID="{812AA346-AFB6-3040-9A64-876B3E9BF355}" presName="Name0" presStyleCnt="0">
        <dgm:presLayoutVars>
          <dgm:dir/>
          <dgm:animLvl val="lvl"/>
          <dgm:resizeHandles val="exact"/>
        </dgm:presLayoutVars>
      </dgm:prSet>
      <dgm:spPr/>
    </dgm:pt>
    <dgm:pt modelId="{D606FAD8-264B-3D4B-9293-3CCE0DD64735}" type="pres">
      <dgm:prSet presAssocID="{31E043A8-25DE-ED47-AFC2-22CD7769DDDC}" presName="linNode" presStyleCnt="0"/>
      <dgm:spPr/>
    </dgm:pt>
    <dgm:pt modelId="{0DF79CD6-F3F0-C349-961A-3CD4C78211AA}" type="pres">
      <dgm:prSet presAssocID="{31E043A8-25DE-ED47-AFC2-22CD7769DDDC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E275A2A1-66E1-7049-BB13-BF0964C3EB5F}" type="pres">
      <dgm:prSet presAssocID="{31E043A8-25DE-ED47-AFC2-22CD7769DDDC}" presName="descendantText" presStyleLbl="alignAccFollowNode1" presStyleIdx="0" presStyleCnt="2">
        <dgm:presLayoutVars>
          <dgm:bulletEnabled val="1"/>
        </dgm:presLayoutVars>
      </dgm:prSet>
      <dgm:spPr/>
    </dgm:pt>
    <dgm:pt modelId="{A789139E-D112-7F41-B956-E6059AF557BF}" type="pres">
      <dgm:prSet presAssocID="{4FF0D30F-1F23-3F42-BACA-2915E28B6E9E}" presName="sp" presStyleCnt="0"/>
      <dgm:spPr/>
    </dgm:pt>
    <dgm:pt modelId="{50AA4426-44CA-7544-B57D-FA3861913C5B}" type="pres">
      <dgm:prSet presAssocID="{2496C723-0B65-3647-826C-6DDB57B0CF39}" presName="linNode" presStyleCnt="0"/>
      <dgm:spPr/>
    </dgm:pt>
    <dgm:pt modelId="{144B7B58-B83C-2E47-97EB-8A81E09EA582}" type="pres">
      <dgm:prSet presAssocID="{2496C723-0B65-3647-826C-6DDB57B0CF39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476D9DF7-C9CE-D047-98DD-39421455C630}" type="pres">
      <dgm:prSet presAssocID="{2496C723-0B65-3647-826C-6DDB57B0CF39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7857D90E-51E4-A14F-8E90-4C8B72B09E06}" type="presOf" srcId="{D34D5AD4-BBDB-5744-B564-3007C755FED8}" destId="{476D9DF7-C9CE-D047-98DD-39421455C630}" srcOrd="0" destOrd="0" presId="urn:microsoft.com/office/officeart/2005/8/layout/vList5"/>
    <dgm:cxn modelId="{F9B1C512-17EB-3F46-A697-41B3F19DE172}" type="presOf" srcId="{2496C723-0B65-3647-826C-6DDB57B0CF39}" destId="{144B7B58-B83C-2E47-97EB-8A81E09EA582}" srcOrd="0" destOrd="0" presId="urn:microsoft.com/office/officeart/2005/8/layout/vList5"/>
    <dgm:cxn modelId="{FFDC581A-DFB7-2242-A0AF-6AA6BE7EA2C4}" srcId="{2496C723-0B65-3647-826C-6DDB57B0CF39}" destId="{BC4EE845-CDD7-C745-9C0A-DF8193DF21D3}" srcOrd="2" destOrd="0" parTransId="{8B0A9CF0-749A-744C-A05E-3D88E2FF1571}" sibTransId="{71B6175C-565A-3C47-82B2-5580FF057556}"/>
    <dgm:cxn modelId="{304D5C22-71E7-EE4F-826A-B180F3887A6F}" type="presOf" srcId="{812AA346-AFB6-3040-9A64-876B3E9BF355}" destId="{FE310C62-D1B1-AB4C-BE32-102BD45F9D10}" srcOrd="0" destOrd="0" presId="urn:microsoft.com/office/officeart/2005/8/layout/vList5"/>
    <dgm:cxn modelId="{F6176E2F-3DB1-014E-9745-D3A58A65D41F}" type="presOf" srcId="{3BBB8184-80CA-B346-BA7D-D23045900AA6}" destId="{476D9DF7-C9CE-D047-98DD-39421455C630}" srcOrd="0" destOrd="3" presId="urn:microsoft.com/office/officeart/2005/8/layout/vList5"/>
    <dgm:cxn modelId="{3081C847-8B26-8C47-BE1A-6F0B076CFE6E}" srcId="{2496C723-0B65-3647-826C-6DDB57B0CF39}" destId="{3BBB8184-80CA-B346-BA7D-D23045900AA6}" srcOrd="3" destOrd="0" parTransId="{BAA9C36D-ACC1-4544-8649-14B2328FE0FB}" sibTransId="{E8877318-17D9-9D42-917E-5619646B91D1}"/>
    <dgm:cxn modelId="{B817935C-6BB0-044C-8440-8919B9982C04}" type="presOf" srcId="{5CC7DF38-B0B7-4948-9EBC-110A3610124F}" destId="{476D9DF7-C9CE-D047-98DD-39421455C630}" srcOrd="0" destOrd="1" presId="urn:microsoft.com/office/officeart/2005/8/layout/vList5"/>
    <dgm:cxn modelId="{2924DC65-6499-164A-9132-C3713A429A98}" type="presOf" srcId="{417A794E-CFB9-6C49-A011-E9B7285ED21F}" destId="{E275A2A1-66E1-7049-BB13-BF0964C3EB5F}" srcOrd="0" destOrd="0" presId="urn:microsoft.com/office/officeart/2005/8/layout/vList5"/>
    <dgm:cxn modelId="{842AB970-681B-0D45-ADF9-D0C173DC494E}" srcId="{2496C723-0B65-3647-826C-6DDB57B0CF39}" destId="{5CC7DF38-B0B7-4948-9EBC-110A3610124F}" srcOrd="1" destOrd="0" parTransId="{7BA4BEED-3861-DA4D-8FEA-0BDC8D27EEE3}" sibTransId="{1D3D0EAB-85C2-8548-ACCB-152109FA267B}"/>
    <dgm:cxn modelId="{F45D5F73-9D79-DC47-B3C1-496E4CB9B71C}" type="presOf" srcId="{BC4EE845-CDD7-C745-9C0A-DF8193DF21D3}" destId="{476D9DF7-C9CE-D047-98DD-39421455C630}" srcOrd="0" destOrd="2" presId="urn:microsoft.com/office/officeart/2005/8/layout/vList5"/>
    <dgm:cxn modelId="{AE0AAA9F-82A1-1A4C-8148-EDD29821B1F1}" srcId="{812AA346-AFB6-3040-9A64-876B3E9BF355}" destId="{2496C723-0B65-3647-826C-6DDB57B0CF39}" srcOrd="1" destOrd="0" parTransId="{ADDE1AEA-D0C5-5E40-A698-170419D70F46}" sibTransId="{BB765D50-B0BC-0540-A403-8A587ABCDD59}"/>
    <dgm:cxn modelId="{D632FAAB-98FC-1241-A9F5-BEAF73DB10A9}" srcId="{31E043A8-25DE-ED47-AFC2-22CD7769DDDC}" destId="{8151CB88-99E5-1C46-9AA4-7C82957BC11A}" srcOrd="1" destOrd="0" parTransId="{EC4A2031-8C8F-564C-B6CF-A3C1A0489207}" sibTransId="{AB688206-F0F4-8B49-9F25-37A71DBBDAE6}"/>
    <dgm:cxn modelId="{7E8DDDC8-6051-D541-89F9-11F6AFAA14AC}" type="presOf" srcId="{8151CB88-99E5-1C46-9AA4-7C82957BC11A}" destId="{E275A2A1-66E1-7049-BB13-BF0964C3EB5F}" srcOrd="0" destOrd="1" presId="urn:microsoft.com/office/officeart/2005/8/layout/vList5"/>
    <dgm:cxn modelId="{E6DC08CF-3407-E14C-A4EC-171DAB3B0E78}" srcId="{812AA346-AFB6-3040-9A64-876B3E9BF355}" destId="{31E043A8-25DE-ED47-AFC2-22CD7769DDDC}" srcOrd="0" destOrd="0" parTransId="{A2CB44CD-ACB0-4644-AD3A-808E66193003}" sibTransId="{4FF0D30F-1F23-3F42-BACA-2915E28B6E9E}"/>
    <dgm:cxn modelId="{459190DC-8667-EC45-9309-3F6A749F4AA0}" srcId="{31E043A8-25DE-ED47-AFC2-22CD7769DDDC}" destId="{417A794E-CFB9-6C49-A011-E9B7285ED21F}" srcOrd="0" destOrd="0" parTransId="{E4054DF0-048E-8649-A9BF-C95114F3D796}" sibTransId="{C9F8AC0D-F1D2-6245-8774-59413917FB1B}"/>
    <dgm:cxn modelId="{FD9EB8E6-D88F-0349-8F46-92C4285AE1E4}" srcId="{2496C723-0B65-3647-826C-6DDB57B0CF39}" destId="{D34D5AD4-BBDB-5744-B564-3007C755FED8}" srcOrd="0" destOrd="0" parTransId="{5798FA56-BACB-BB42-88EB-9CA352C96A75}" sibTransId="{94D59EA7-E547-D54B-A638-423D5A1307DD}"/>
    <dgm:cxn modelId="{66CEF0F7-026E-F84B-A116-1905D397755C}" type="presOf" srcId="{31E043A8-25DE-ED47-AFC2-22CD7769DDDC}" destId="{0DF79CD6-F3F0-C349-961A-3CD4C78211AA}" srcOrd="0" destOrd="0" presId="urn:microsoft.com/office/officeart/2005/8/layout/vList5"/>
    <dgm:cxn modelId="{610A59F6-D012-5148-8BB9-AED9A3368838}" type="presParOf" srcId="{FE310C62-D1B1-AB4C-BE32-102BD45F9D10}" destId="{D606FAD8-264B-3D4B-9293-3CCE0DD64735}" srcOrd="0" destOrd="0" presId="urn:microsoft.com/office/officeart/2005/8/layout/vList5"/>
    <dgm:cxn modelId="{E02880AA-42BF-BF43-B162-7EE9F24ABB1F}" type="presParOf" srcId="{D606FAD8-264B-3D4B-9293-3CCE0DD64735}" destId="{0DF79CD6-F3F0-C349-961A-3CD4C78211AA}" srcOrd="0" destOrd="0" presId="urn:microsoft.com/office/officeart/2005/8/layout/vList5"/>
    <dgm:cxn modelId="{618990C2-2A74-0B42-A3C2-D74DD0609CA3}" type="presParOf" srcId="{D606FAD8-264B-3D4B-9293-3CCE0DD64735}" destId="{E275A2A1-66E1-7049-BB13-BF0964C3EB5F}" srcOrd="1" destOrd="0" presId="urn:microsoft.com/office/officeart/2005/8/layout/vList5"/>
    <dgm:cxn modelId="{BFCE3F63-B178-1B43-A60A-6A23314A9588}" type="presParOf" srcId="{FE310C62-D1B1-AB4C-BE32-102BD45F9D10}" destId="{A789139E-D112-7F41-B956-E6059AF557BF}" srcOrd="1" destOrd="0" presId="urn:microsoft.com/office/officeart/2005/8/layout/vList5"/>
    <dgm:cxn modelId="{D1E9FDEE-6743-634E-B4A2-C329382F0885}" type="presParOf" srcId="{FE310C62-D1B1-AB4C-BE32-102BD45F9D10}" destId="{50AA4426-44CA-7544-B57D-FA3861913C5B}" srcOrd="2" destOrd="0" presId="urn:microsoft.com/office/officeart/2005/8/layout/vList5"/>
    <dgm:cxn modelId="{3BD937F2-6E57-2D4B-A0B1-CB9ED206B41A}" type="presParOf" srcId="{50AA4426-44CA-7544-B57D-FA3861913C5B}" destId="{144B7B58-B83C-2E47-97EB-8A81E09EA582}" srcOrd="0" destOrd="0" presId="urn:microsoft.com/office/officeart/2005/8/layout/vList5"/>
    <dgm:cxn modelId="{ED92650B-1819-344F-8FE5-CC6DEC1259DA}" type="presParOf" srcId="{50AA4426-44CA-7544-B57D-FA3861913C5B}" destId="{476D9DF7-C9CE-D047-98DD-39421455C63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6FE2-E877-6E44-BEB1-EE091115C88D}">
      <dsp:nvSpPr>
        <dsp:cNvPr id="0" name=""/>
        <dsp:cNvSpPr/>
      </dsp:nvSpPr>
      <dsp:spPr>
        <a:xfrm rot="5400000">
          <a:off x="6158536" y="-2124840"/>
          <a:ext cx="1984142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Gebelik Öncesi Danışmanlık-Bakım Nedir ? 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Gebelik Öncesi Danışmanlık-Bakım Neleri İçerir?</a:t>
          </a:r>
        </a:p>
      </dsp:txBody>
      <dsp:txXfrm rot="-5400000">
        <a:off x="3785615" y="344939"/>
        <a:ext cx="6633126" cy="1790426"/>
      </dsp:txXfrm>
    </dsp:sp>
    <dsp:sp modelId="{6B2D0DDF-7FA0-114F-A5C7-87F1F6A5E18A}">
      <dsp:nvSpPr>
        <dsp:cNvPr id="0" name=""/>
        <dsp:cNvSpPr/>
      </dsp:nvSpPr>
      <dsp:spPr>
        <a:xfrm>
          <a:off x="0" y="62"/>
          <a:ext cx="3785616" cy="24801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b="1" kern="1200"/>
            <a:t>I- GENEL BİLGİLER</a:t>
          </a:r>
          <a:endParaRPr lang="tr-TR" sz="2900" kern="1200"/>
        </a:p>
      </dsp:txBody>
      <dsp:txXfrm>
        <a:off x="121072" y="121134"/>
        <a:ext cx="3543472" cy="2238033"/>
      </dsp:txXfrm>
    </dsp:sp>
    <dsp:sp modelId="{08B47803-FC7F-C449-8758-B87B4FF41972}">
      <dsp:nvSpPr>
        <dsp:cNvPr id="0" name=""/>
        <dsp:cNvSpPr/>
      </dsp:nvSpPr>
      <dsp:spPr>
        <a:xfrm rot="5400000">
          <a:off x="6158536" y="479345"/>
          <a:ext cx="1984142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Diyabetes Mellitus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Tiroid Bozuklukları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Sistemik Lupus Eritematozis (SLE)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Hemoglobinopatiler ( Talasemi, Orak Hücreli Anemi)</a:t>
          </a:r>
        </a:p>
      </dsp:txBody>
      <dsp:txXfrm rot="-5400000">
        <a:off x="3785615" y="2949124"/>
        <a:ext cx="6633126" cy="1790426"/>
      </dsp:txXfrm>
    </dsp:sp>
    <dsp:sp modelId="{1C6DE38E-998C-C643-B230-5300B57031E8}">
      <dsp:nvSpPr>
        <dsp:cNvPr id="0" name=""/>
        <dsp:cNvSpPr/>
      </dsp:nvSpPr>
      <dsp:spPr>
        <a:xfrm>
          <a:off x="0" y="2604248"/>
          <a:ext cx="3785616" cy="24801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b="1" kern="1200"/>
            <a:t>II- KRONİK HASTALIĞI OLANLARDA GEBELİK ÖNCESİ DANIŞMANLIK-BAKIM</a:t>
          </a:r>
          <a:endParaRPr lang="tr-TR" sz="2900" kern="1200"/>
        </a:p>
      </dsp:txBody>
      <dsp:txXfrm>
        <a:off x="121072" y="2725320"/>
        <a:ext cx="3543472" cy="223803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07955-77E1-BD4A-AF56-BB1BD19C7465}">
      <dsp:nvSpPr>
        <dsp:cNvPr id="0" name=""/>
        <dsp:cNvSpPr/>
      </dsp:nvSpPr>
      <dsp:spPr>
        <a:xfrm>
          <a:off x="914399" y="0"/>
          <a:ext cx="10363200" cy="521313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D6A8E9-B053-914F-9976-9919D4FA0016}">
      <dsp:nvSpPr>
        <dsp:cNvPr id="0" name=""/>
        <dsp:cNvSpPr/>
      </dsp:nvSpPr>
      <dsp:spPr>
        <a:xfrm>
          <a:off x="2858" y="1563939"/>
          <a:ext cx="1844985" cy="20852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 </a:t>
          </a:r>
          <a:r>
            <a:rPr lang="tr-TR" sz="2800" kern="1200" dirty="0" err="1"/>
            <a:t>Glisemik</a:t>
          </a:r>
          <a:r>
            <a:rPr lang="tr-TR" sz="2800" kern="1200" dirty="0"/>
            <a:t> Kontrol</a:t>
          </a:r>
        </a:p>
      </dsp:txBody>
      <dsp:txXfrm>
        <a:off x="92923" y="1654004"/>
        <a:ext cx="1664855" cy="1905122"/>
      </dsp:txXfrm>
    </dsp:sp>
    <dsp:sp modelId="{7EB4B7C9-9C96-CE4A-94C9-0D7158A719E0}">
      <dsp:nvSpPr>
        <dsp:cNvPr id="0" name=""/>
        <dsp:cNvSpPr/>
      </dsp:nvSpPr>
      <dsp:spPr>
        <a:xfrm>
          <a:off x="2092814" y="1563939"/>
          <a:ext cx="2562186" cy="208525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Potansiyel </a:t>
          </a:r>
          <a:r>
            <a:rPr lang="tr-TR" sz="2800" kern="1200" dirty="0" err="1"/>
            <a:t>Teratojenlerin</a:t>
          </a:r>
          <a:r>
            <a:rPr lang="tr-TR" sz="2800" kern="1200" dirty="0"/>
            <a:t> Kesilmesi</a:t>
          </a:r>
        </a:p>
      </dsp:txBody>
      <dsp:txXfrm>
        <a:off x="2194608" y="1665733"/>
        <a:ext cx="2358598" cy="1881664"/>
      </dsp:txXfrm>
    </dsp:sp>
    <dsp:sp modelId="{FE7419AD-258E-2340-8001-BA4CC1690263}">
      <dsp:nvSpPr>
        <dsp:cNvPr id="0" name=""/>
        <dsp:cNvSpPr/>
      </dsp:nvSpPr>
      <dsp:spPr>
        <a:xfrm>
          <a:off x="4899972" y="1563939"/>
          <a:ext cx="2049246" cy="208525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 err="1"/>
            <a:t>Folik</a:t>
          </a:r>
          <a:r>
            <a:rPr lang="tr-TR" sz="2800" kern="1200" dirty="0"/>
            <a:t> Asit </a:t>
          </a:r>
          <a:r>
            <a:rPr lang="tr-TR" sz="2800" kern="1200" dirty="0" err="1"/>
            <a:t>Replasman</a:t>
          </a:r>
          <a:endParaRPr lang="tr-TR" sz="2800" kern="1200" dirty="0"/>
        </a:p>
      </dsp:txBody>
      <dsp:txXfrm>
        <a:off x="5000008" y="1663975"/>
        <a:ext cx="1849174" cy="1885180"/>
      </dsp:txXfrm>
    </dsp:sp>
    <dsp:sp modelId="{38048262-13E4-864A-89C2-740482819527}">
      <dsp:nvSpPr>
        <dsp:cNvPr id="0" name=""/>
        <dsp:cNvSpPr/>
      </dsp:nvSpPr>
      <dsp:spPr>
        <a:xfrm>
          <a:off x="7194190" y="1563939"/>
          <a:ext cx="2266898" cy="208525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 err="1"/>
            <a:t>Laboratuar</a:t>
          </a:r>
          <a:r>
            <a:rPr lang="tr-TR" sz="2800" kern="1200" dirty="0"/>
            <a:t> Tetkikleri </a:t>
          </a:r>
        </a:p>
      </dsp:txBody>
      <dsp:txXfrm>
        <a:off x="7295984" y="1665733"/>
        <a:ext cx="2063310" cy="1881664"/>
      </dsp:txXfrm>
    </dsp:sp>
    <dsp:sp modelId="{5DCFB7E1-1618-2E4B-A7F9-291B19C57A36}">
      <dsp:nvSpPr>
        <dsp:cNvPr id="0" name=""/>
        <dsp:cNvSpPr/>
      </dsp:nvSpPr>
      <dsp:spPr>
        <a:xfrm>
          <a:off x="9706060" y="1563939"/>
          <a:ext cx="2483080" cy="20852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Komplikasyon Taranması Ve </a:t>
          </a:r>
          <a:r>
            <a:rPr lang="tr-TR" sz="2800" kern="1200" dirty="0" err="1"/>
            <a:t>Yönetimi</a:t>
          </a:r>
          <a:br>
            <a:rPr lang="tr-TR" sz="2800" kern="1200" dirty="0"/>
          </a:br>
          <a:endParaRPr lang="tr-TR" sz="2800" kern="1200" dirty="0"/>
        </a:p>
      </dsp:txBody>
      <dsp:txXfrm>
        <a:off x="9807854" y="1665733"/>
        <a:ext cx="2279492" cy="188166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951D82-6588-1B42-AD03-BB4A6E843B31}">
      <dsp:nvSpPr>
        <dsp:cNvPr id="0" name=""/>
        <dsp:cNvSpPr/>
      </dsp:nvSpPr>
      <dsp:spPr>
        <a:xfrm>
          <a:off x="0" y="48947"/>
          <a:ext cx="10515600" cy="2134079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>
              <a:highlight>
                <a:srgbClr val="0000FF"/>
              </a:highlight>
            </a:rPr>
            <a:t>HbA1C hedefi % 6-6.5 olmalı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/>
            <a:t>- ciddi hipoglisemi yok ve hasta </a:t>
          </a:r>
          <a:r>
            <a:rPr lang="tr-TR" sz="2400" kern="1200" dirty="0" err="1"/>
            <a:t>bilinçli</a:t>
          </a:r>
          <a:r>
            <a:rPr lang="tr-TR" sz="2400" kern="1200" dirty="0"/>
            <a:t> ise &lt;%6 hedeflenmeli,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/>
            <a:t>- </a:t>
          </a:r>
          <a:r>
            <a:rPr lang="tr-TR" sz="2400" kern="1200" dirty="0" err="1"/>
            <a:t>gereğinde</a:t>
          </a:r>
          <a:r>
            <a:rPr lang="tr-TR" sz="2400" kern="1200" dirty="0"/>
            <a:t> hipoglisemiden korunmak </a:t>
          </a:r>
          <a:r>
            <a:rPr lang="tr-TR" sz="2400" kern="1200" dirty="0" err="1"/>
            <a:t>için</a:t>
          </a:r>
          <a:r>
            <a:rPr lang="tr-TR" sz="2400" kern="1200" dirty="0"/>
            <a:t> hedef &lt;% 7 </a:t>
          </a:r>
          <a:r>
            <a:rPr lang="tr-TR" sz="2400" kern="1200" dirty="0" err="1"/>
            <a:t>seçilebilir</a:t>
          </a:r>
          <a:r>
            <a:rPr lang="tr-TR" sz="2400" kern="1200" dirty="0"/>
            <a:t>.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/>
            <a:t> (B tipi kanıt) </a:t>
          </a:r>
        </a:p>
      </dsp:txBody>
      <dsp:txXfrm>
        <a:off x="104177" y="153124"/>
        <a:ext cx="10307246" cy="1925725"/>
      </dsp:txXfrm>
    </dsp:sp>
    <dsp:sp modelId="{09350337-E296-9D48-8DA8-BBFF68A883EE}">
      <dsp:nvSpPr>
        <dsp:cNvPr id="0" name=""/>
        <dsp:cNvSpPr/>
      </dsp:nvSpPr>
      <dsp:spPr>
        <a:xfrm>
          <a:off x="0" y="2252147"/>
          <a:ext cx="10515600" cy="2134079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>
              <a:highlight>
                <a:srgbClr val="0000FF"/>
              </a:highlight>
            </a:rPr>
            <a:t>Ortalama AKŞ ≤95 mg/dl,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kern="1200" dirty="0" err="1">
              <a:highlight>
                <a:srgbClr val="0000FF"/>
              </a:highlight>
            </a:rPr>
            <a:t>Postprandiyal</a:t>
          </a:r>
          <a:r>
            <a:rPr lang="tr-TR" sz="2400" kern="1200" dirty="0">
              <a:highlight>
                <a:srgbClr val="0000FF"/>
              </a:highlight>
            </a:rPr>
            <a:t> 1. saat KŞ ≤140 mg/dl hedeflenmelidir.</a:t>
          </a:r>
        </a:p>
      </dsp:txBody>
      <dsp:txXfrm>
        <a:off x="104177" y="2356324"/>
        <a:ext cx="10307246" cy="192572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DA2779-AD80-EB4A-BF3D-872C1802549D}">
      <dsp:nvSpPr>
        <dsp:cNvPr id="0" name=""/>
        <dsp:cNvSpPr/>
      </dsp:nvSpPr>
      <dsp:spPr>
        <a:xfrm>
          <a:off x="1368979" y="712"/>
          <a:ext cx="7777641" cy="173714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/>
            <a:t>Konsepsiyon</a:t>
          </a:r>
          <a:r>
            <a:rPr lang="tr-TR" sz="1800" b="1" kern="1200" dirty="0"/>
            <a:t> </a:t>
          </a:r>
          <a:r>
            <a:rPr lang="tr-TR" sz="1800" b="1" kern="1200" dirty="0" err="1"/>
            <a:t>öncesinde</a:t>
          </a:r>
          <a:r>
            <a:rPr lang="tr-TR" sz="1800" b="1" kern="1200" dirty="0"/>
            <a:t>;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800" b="1" i="1" kern="1200" dirty="0"/>
            <a:t>Sigara </a:t>
          </a:r>
          <a:r>
            <a:rPr lang="tr-TR" sz="1800" b="1" i="1" kern="1200" dirty="0" err="1"/>
            <a:t>i</a:t>
          </a:r>
          <a:r>
            <a:rPr lang="tr-TR" sz="1800" b="1" kern="1200" dirty="0" err="1"/>
            <a:t>çen</a:t>
          </a:r>
          <a:r>
            <a:rPr lang="tr-TR" sz="1800" b="1" kern="1200" dirty="0"/>
            <a:t> kadınlara sigaranın bıraktırılması </a:t>
          </a:r>
          <a:r>
            <a:rPr lang="tr-TR" sz="1800" b="1" kern="1200" dirty="0" err="1"/>
            <a:t>sağlanmalı</a:t>
          </a:r>
          <a:r>
            <a:rPr lang="tr-TR" sz="1800" b="1" kern="1200" dirty="0"/>
            <a:t>,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800" b="1" i="1" kern="1200" dirty="0" err="1"/>
            <a:t>Aşırı</a:t>
          </a:r>
          <a:r>
            <a:rPr lang="tr-TR" sz="1800" b="1" i="1" kern="1200" dirty="0"/>
            <a:t> kafein </a:t>
          </a:r>
          <a:r>
            <a:rPr lang="tr-TR" sz="1800" b="1" kern="1200" dirty="0" err="1"/>
            <a:t>tüketimi</a:t>
          </a:r>
          <a:r>
            <a:rPr lang="tr-TR" sz="1800" b="1" kern="1200" dirty="0"/>
            <a:t> sorgulanmalı ve sınırlandırılmalı,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800" b="1" i="1" kern="1200" dirty="0"/>
            <a:t>Alkol ve </a:t>
          </a:r>
          <a:r>
            <a:rPr lang="tr-TR" sz="1800" b="1" i="1" kern="1200" dirty="0" err="1"/>
            <a:t>bağımlılık</a:t>
          </a:r>
          <a:r>
            <a:rPr lang="tr-TR" sz="1800" b="1" i="1" kern="1200" dirty="0"/>
            <a:t> yapan </a:t>
          </a:r>
          <a:r>
            <a:rPr lang="tr-TR" sz="1800" b="1" i="1" kern="1200" dirty="0" err="1"/>
            <a:t>ilaçlar</a:t>
          </a:r>
          <a:r>
            <a:rPr lang="tr-TR" sz="1800" b="1" i="1" kern="1200" dirty="0"/>
            <a:t> </a:t>
          </a:r>
          <a:r>
            <a:rPr lang="tr-TR" sz="1800" b="1" kern="1200" dirty="0" err="1"/>
            <a:t>gözden</a:t>
          </a:r>
          <a:r>
            <a:rPr lang="tr-TR" sz="1800" b="1" kern="1200" dirty="0"/>
            <a:t> </a:t>
          </a:r>
          <a:r>
            <a:rPr lang="tr-TR" sz="1800" b="1" kern="1200" dirty="0" err="1"/>
            <a:t>geçirilmeli</a:t>
          </a:r>
          <a:r>
            <a:rPr lang="tr-TR" sz="1800" b="1" kern="1200" dirty="0"/>
            <a:t>, kullanımı yasaklanmalıdır.</a:t>
          </a:r>
          <a:endParaRPr lang="tr-TR" sz="1800" kern="1200" dirty="0"/>
        </a:p>
      </dsp:txBody>
      <dsp:txXfrm>
        <a:off x="1368979" y="712"/>
        <a:ext cx="7777641" cy="1737147"/>
      </dsp:txXfrm>
    </dsp:sp>
    <dsp:sp modelId="{B5A20823-2E17-1345-8CC2-18D14B9810B1}">
      <dsp:nvSpPr>
        <dsp:cNvPr id="0" name=""/>
        <dsp:cNvSpPr/>
      </dsp:nvSpPr>
      <dsp:spPr>
        <a:xfrm>
          <a:off x="790900" y="2109602"/>
          <a:ext cx="4571359" cy="2230457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b="1" kern="1200" dirty="0" err="1">
              <a:highlight>
                <a:srgbClr val="00FF00"/>
              </a:highlight>
            </a:rPr>
            <a:t>Embriyopatik</a:t>
          </a:r>
          <a:r>
            <a:rPr lang="tr-TR" sz="2100" b="1" kern="1200" dirty="0">
              <a:highlight>
                <a:srgbClr val="00FF00"/>
              </a:highlight>
            </a:rPr>
            <a:t> </a:t>
          </a:r>
          <a:r>
            <a:rPr lang="tr-TR" sz="2100" b="1" kern="1200" dirty="0" err="1">
              <a:highlight>
                <a:srgbClr val="00FF00"/>
              </a:highlight>
            </a:rPr>
            <a:t>ilaçlar</a:t>
          </a:r>
          <a:r>
            <a:rPr lang="tr-TR" sz="2100" b="1" kern="1200" dirty="0">
              <a:highlight>
                <a:srgbClr val="00FF00"/>
              </a:highlight>
            </a:rPr>
            <a:t> </a:t>
          </a:r>
          <a:r>
            <a:rPr lang="tr-TR" sz="2100" b="1" kern="1200" dirty="0" err="1"/>
            <a:t>konsepsiyon</a:t>
          </a:r>
          <a:r>
            <a:rPr lang="tr-TR" sz="2100" b="1" kern="1200" dirty="0"/>
            <a:t> </a:t>
          </a:r>
          <a:r>
            <a:rPr lang="tr-TR" sz="2100" b="1" kern="1200" dirty="0" err="1"/>
            <a:t>öncesinde</a:t>
          </a:r>
          <a:r>
            <a:rPr lang="tr-TR" sz="2100" b="1" kern="1200" dirty="0"/>
            <a:t> kesilmeli veya </a:t>
          </a:r>
          <a:r>
            <a:rPr lang="tr-TR" sz="2100" b="1" kern="1200" dirty="0" err="1"/>
            <a:t>teratojen</a:t>
          </a:r>
          <a:r>
            <a:rPr lang="tr-TR" sz="2100" b="1" kern="1200" dirty="0"/>
            <a:t> olmayan bir </a:t>
          </a:r>
          <a:r>
            <a:rPr lang="tr-TR" sz="2100" b="1" kern="1200" dirty="0" err="1"/>
            <a:t>ilaçla</a:t>
          </a:r>
          <a:r>
            <a:rPr lang="tr-TR" sz="2100" b="1" kern="1200" dirty="0"/>
            <a:t> </a:t>
          </a:r>
          <a:r>
            <a:rPr lang="tr-TR" sz="2100" b="1" kern="1200" dirty="0" err="1"/>
            <a:t>değiştirilmelidir</a:t>
          </a:r>
          <a:r>
            <a:rPr lang="tr-TR" sz="2100" b="1" kern="1200" dirty="0"/>
            <a:t>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600" b="1" i="1" kern="1200" dirty="0"/>
            <a:t>ACE </a:t>
          </a:r>
          <a:r>
            <a:rPr lang="tr-TR" sz="1600" b="1" i="1" kern="1200" dirty="0" err="1"/>
            <a:t>inhibitörleri</a:t>
          </a:r>
          <a:r>
            <a:rPr lang="tr-TR" sz="1600" b="1" i="1" kern="1200" dirty="0"/>
            <a:t>, </a:t>
          </a:r>
          <a:endParaRPr lang="tr-TR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600" b="1" i="1" kern="1200" dirty="0" err="1"/>
            <a:t>Anjiotensin</a:t>
          </a:r>
          <a:r>
            <a:rPr lang="tr-TR" sz="1600" b="1" i="1" kern="1200" dirty="0"/>
            <a:t> II </a:t>
          </a:r>
          <a:r>
            <a:rPr lang="tr-TR" sz="1600" b="1" i="1" kern="1200" dirty="0" err="1"/>
            <a:t>reseptör</a:t>
          </a:r>
          <a:r>
            <a:rPr lang="tr-TR" sz="1600" b="1" i="1" kern="1200" dirty="0"/>
            <a:t> </a:t>
          </a:r>
          <a:r>
            <a:rPr lang="tr-TR" sz="1600" b="1" i="1" kern="1200" dirty="0" err="1"/>
            <a:t>blokörleri</a:t>
          </a:r>
          <a:r>
            <a:rPr lang="tr-TR" sz="1600" b="1" i="1" kern="1200" dirty="0"/>
            <a:t> (ARB)  </a:t>
          </a:r>
          <a:endParaRPr lang="tr-TR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600" b="1" i="1" kern="1200"/>
            <a:t>Tiazid diüretikleri, </a:t>
          </a:r>
          <a:endParaRPr lang="tr-TR" sz="1600" b="1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600" b="1" i="1" kern="1200" dirty="0" err="1"/>
            <a:t>Statinler</a:t>
          </a:r>
          <a:endParaRPr lang="tr-TR" sz="1600" b="1" kern="1200" dirty="0"/>
        </a:p>
      </dsp:txBody>
      <dsp:txXfrm>
        <a:off x="790900" y="2109602"/>
        <a:ext cx="4571359" cy="2230457"/>
      </dsp:txXfrm>
    </dsp:sp>
    <dsp:sp modelId="{4EF603F4-3A5A-8D42-89C3-333FC22C0708}">
      <dsp:nvSpPr>
        <dsp:cNvPr id="0" name=""/>
        <dsp:cNvSpPr/>
      </dsp:nvSpPr>
      <dsp:spPr>
        <a:xfrm>
          <a:off x="5734002" y="2109602"/>
          <a:ext cx="3990697" cy="2230457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b="1" i="1" kern="1200" dirty="0">
              <a:highlight>
                <a:srgbClr val="008080"/>
              </a:highlight>
            </a:rPr>
            <a:t>Oral anti-diyabetik </a:t>
          </a:r>
          <a:r>
            <a:rPr lang="tr-TR" sz="2100" b="1" i="1" kern="1200" dirty="0" err="1">
              <a:highlight>
                <a:srgbClr val="008080"/>
              </a:highlight>
            </a:rPr>
            <a:t>ilac</a:t>
          </a:r>
          <a:r>
            <a:rPr lang="tr-TR" sz="2100" b="1" i="1" kern="1200" dirty="0"/>
            <a:t>̧ </a:t>
          </a:r>
          <a:r>
            <a:rPr lang="tr-TR" sz="2100" b="1" kern="1200" dirty="0"/>
            <a:t>kullanan hastalarda, gebelik </a:t>
          </a:r>
          <a:r>
            <a:rPr lang="tr-TR" sz="2100" b="1" kern="1200" dirty="0" err="1"/>
            <a:t>öncesi</a:t>
          </a:r>
          <a:r>
            <a:rPr lang="tr-TR" sz="2100" b="1" kern="1200" dirty="0"/>
            <a:t> </a:t>
          </a:r>
          <a:r>
            <a:rPr lang="tr-TR" sz="2100" b="1" kern="1200" dirty="0" err="1"/>
            <a:t>insüline</a:t>
          </a:r>
          <a:r>
            <a:rPr lang="tr-TR" sz="2100" b="1" kern="1200" dirty="0"/>
            <a:t> </a:t>
          </a:r>
          <a:r>
            <a:rPr lang="tr-TR" sz="2100" b="1" kern="1200" dirty="0" err="1"/>
            <a:t>geçilmelidir</a:t>
          </a:r>
          <a:r>
            <a:rPr lang="tr-TR" sz="2100" kern="1200" dirty="0"/>
            <a:t>. </a:t>
          </a:r>
        </a:p>
      </dsp:txBody>
      <dsp:txXfrm>
        <a:off x="5734002" y="2109602"/>
        <a:ext cx="3990697" cy="223045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1B67D2-213E-4347-A7C8-F94B5A393BDE}">
      <dsp:nvSpPr>
        <dsp:cNvPr id="0" name=""/>
        <dsp:cNvSpPr/>
      </dsp:nvSpPr>
      <dsp:spPr>
        <a:xfrm>
          <a:off x="0" y="421770"/>
          <a:ext cx="10515600" cy="12111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 err="1"/>
            <a:t>Fetal</a:t>
          </a:r>
          <a:r>
            <a:rPr lang="tr-TR" sz="2000" kern="1200" dirty="0"/>
            <a:t> </a:t>
          </a:r>
          <a:r>
            <a:rPr lang="tr-TR" sz="2000" kern="1200" dirty="0" err="1"/>
            <a:t>nöral</a:t>
          </a:r>
          <a:r>
            <a:rPr lang="tr-TR" sz="2000" kern="1200" dirty="0"/>
            <a:t> </a:t>
          </a:r>
          <a:r>
            <a:rPr lang="tr-TR" sz="2000" kern="1200" dirty="0" err="1"/>
            <a:t>tüp</a:t>
          </a:r>
          <a:r>
            <a:rPr lang="tr-TR" sz="2000" kern="1200" dirty="0"/>
            <a:t> </a:t>
          </a:r>
          <a:r>
            <a:rPr lang="tr-TR" sz="2000" kern="1200" dirty="0" err="1"/>
            <a:t>defektlerini</a:t>
          </a:r>
          <a:r>
            <a:rPr lang="tr-TR" sz="2000" kern="1200" dirty="0"/>
            <a:t> </a:t>
          </a:r>
          <a:r>
            <a:rPr lang="tr-TR" sz="2000" kern="1200" dirty="0" err="1"/>
            <a:t>önlemek</a:t>
          </a:r>
          <a:r>
            <a:rPr lang="tr-TR" sz="2000" kern="1200" dirty="0"/>
            <a:t> amacıyla </a:t>
          </a:r>
          <a:r>
            <a:rPr lang="tr-TR" sz="2000" b="1" i="1" u="sng" kern="1200" dirty="0" err="1"/>
            <a:t>konsepsiyondan</a:t>
          </a:r>
          <a:r>
            <a:rPr lang="tr-TR" sz="2000" b="1" i="1" u="sng" kern="1200" dirty="0"/>
            <a:t> en az 3 ay </a:t>
          </a:r>
          <a:r>
            <a:rPr lang="tr-TR" sz="2000" b="1" i="1" u="sng" kern="1200" dirty="0" err="1"/>
            <a:t>öncesinden</a:t>
          </a:r>
          <a:r>
            <a:rPr lang="tr-TR" sz="2000" b="1" i="1" u="sng" kern="1200" dirty="0"/>
            <a:t> </a:t>
          </a:r>
          <a:r>
            <a:rPr lang="tr-TR" sz="2000" kern="1200" dirty="0" err="1"/>
            <a:t>folik</a:t>
          </a:r>
          <a:r>
            <a:rPr lang="tr-TR" sz="2000" kern="1200" dirty="0"/>
            <a:t> asit </a:t>
          </a:r>
          <a:r>
            <a:rPr lang="tr-TR" sz="2000" kern="1200" dirty="0" err="1"/>
            <a:t>replasmanı</a:t>
          </a:r>
          <a:r>
            <a:rPr lang="tr-TR" sz="2000" kern="1200" dirty="0"/>
            <a:t> </a:t>
          </a:r>
          <a:r>
            <a:rPr lang="tr-TR" sz="2000" kern="1200" dirty="0" err="1"/>
            <a:t>başlanmalıdır</a:t>
          </a:r>
          <a:r>
            <a:rPr lang="tr-TR" sz="2000" kern="1200" dirty="0"/>
            <a:t>. </a:t>
          </a:r>
        </a:p>
      </dsp:txBody>
      <dsp:txXfrm>
        <a:off x="59124" y="480894"/>
        <a:ext cx="10397352" cy="1092910"/>
      </dsp:txXfrm>
    </dsp:sp>
    <dsp:sp modelId="{A0CBF6CC-F63C-DE4B-9ABB-2C186EF96474}">
      <dsp:nvSpPr>
        <dsp:cNvPr id="0" name=""/>
        <dsp:cNvSpPr/>
      </dsp:nvSpPr>
      <dsp:spPr>
        <a:xfrm>
          <a:off x="0" y="1762276"/>
          <a:ext cx="10515600" cy="2134921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Önerilen </a:t>
          </a:r>
          <a:r>
            <a:rPr lang="tr-TR" sz="2000" kern="1200" dirty="0" err="1"/>
            <a:t>folik</a:t>
          </a:r>
          <a:r>
            <a:rPr lang="tr-TR" sz="2000" kern="1200" dirty="0"/>
            <a:t> asit dozları farklılık göstermektedir;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- </a:t>
          </a:r>
          <a:r>
            <a:rPr lang="tr-TR" sz="2000" b="1" kern="1200" dirty="0"/>
            <a:t>0.4 mg /gün </a:t>
          </a:r>
          <a:r>
            <a:rPr lang="tr-TR" sz="2000" kern="1200" dirty="0"/>
            <a:t>(TC Sağlık bakanlığı, FIGO, ACOG, NICE )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- </a:t>
          </a:r>
          <a:r>
            <a:rPr lang="tr-TR" sz="2000" b="1" kern="1200" dirty="0"/>
            <a:t>1 mg/ gün </a:t>
          </a:r>
          <a:r>
            <a:rPr lang="tr-TR" sz="2000" kern="1200" dirty="0"/>
            <a:t>( SOCG )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- </a:t>
          </a:r>
          <a:r>
            <a:rPr lang="tr-TR" sz="2000" b="1" kern="1200" dirty="0"/>
            <a:t>4 mg/gün </a:t>
          </a:r>
          <a:r>
            <a:rPr lang="tr-TR" sz="2000" kern="1200" dirty="0"/>
            <a:t>( FIGO-yüksek risk grubunda-, ACOG–yüksek risk grubunda-)  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- 5 mg/</a:t>
          </a:r>
          <a:r>
            <a:rPr lang="tr-TR" sz="2000" b="1" kern="1200" dirty="0" err="1"/>
            <a:t>gün</a:t>
          </a:r>
          <a:r>
            <a:rPr lang="tr-TR" sz="2000" b="1" kern="1200" dirty="0"/>
            <a:t> </a:t>
          </a:r>
          <a:r>
            <a:rPr lang="tr-TR" sz="2000" kern="1200" dirty="0"/>
            <a:t>(TEMD, Avustralya–yüksek risk grubunda-) </a:t>
          </a:r>
        </a:p>
      </dsp:txBody>
      <dsp:txXfrm>
        <a:off x="104218" y="1866494"/>
        <a:ext cx="10307164" cy="192648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0E2836-3A1B-3E4E-A8A0-150252823206}">
      <dsp:nvSpPr>
        <dsp:cNvPr id="0" name=""/>
        <dsp:cNvSpPr/>
      </dsp:nvSpPr>
      <dsp:spPr>
        <a:xfrm>
          <a:off x="582645" y="1178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/>
            <a:t>Kan grubu ve tam kan sayımı</a:t>
          </a:r>
        </a:p>
      </dsp:txBody>
      <dsp:txXfrm>
        <a:off x="582645" y="1178"/>
        <a:ext cx="2174490" cy="1304694"/>
      </dsp:txXfrm>
    </dsp:sp>
    <dsp:sp modelId="{C7BF16E2-56EF-784E-84EF-B5FAA1FCDD20}">
      <dsp:nvSpPr>
        <dsp:cNvPr id="0" name=""/>
        <dsp:cNvSpPr/>
      </dsp:nvSpPr>
      <dsp:spPr>
        <a:xfrm>
          <a:off x="2974584" y="1178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43660"/>
                <a:satOff val="-782"/>
                <a:lumOff val="33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43660"/>
                <a:satOff val="-782"/>
                <a:lumOff val="33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43660"/>
                <a:satOff val="-782"/>
                <a:lumOff val="33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/>
            <a:t>TSH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/>
            <a:t>( tip 1 diyabetli kadında; anti-TPO, Anti-</a:t>
          </a:r>
          <a:r>
            <a:rPr lang="tr-TR" sz="1800" b="1" kern="1200" dirty="0" err="1"/>
            <a:t>Tg</a:t>
          </a:r>
          <a:r>
            <a:rPr lang="tr-TR" sz="1800" b="1" kern="1200" dirty="0"/>
            <a:t>)</a:t>
          </a:r>
        </a:p>
      </dsp:txBody>
      <dsp:txXfrm>
        <a:off x="2974584" y="1178"/>
        <a:ext cx="2174490" cy="1304694"/>
      </dsp:txXfrm>
    </dsp:sp>
    <dsp:sp modelId="{AB83F80F-4715-914C-B56C-29C99DB85B03}">
      <dsp:nvSpPr>
        <dsp:cNvPr id="0" name=""/>
        <dsp:cNvSpPr/>
      </dsp:nvSpPr>
      <dsp:spPr>
        <a:xfrm>
          <a:off x="5366524" y="1178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87321"/>
                <a:satOff val="-1564"/>
                <a:lumOff val="66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87321"/>
                <a:satOff val="-1564"/>
                <a:lumOff val="66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87321"/>
                <a:satOff val="-1564"/>
                <a:lumOff val="66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/>
            <a:t>Serum </a:t>
          </a:r>
          <a:r>
            <a:rPr lang="tr-TR" sz="1800" b="1" kern="1200" dirty="0" err="1"/>
            <a:t>kreatinin</a:t>
          </a:r>
          <a:r>
            <a:rPr lang="tr-TR" sz="1800" b="1" kern="1200" dirty="0"/>
            <a:t> </a:t>
          </a:r>
        </a:p>
      </dsp:txBody>
      <dsp:txXfrm>
        <a:off x="5366524" y="1178"/>
        <a:ext cx="2174490" cy="1304694"/>
      </dsp:txXfrm>
    </dsp:sp>
    <dsp:sp modelId="{DFF68B64-E2A3-E846-B869-F1E3AACA5697}">
      <dsp:nvSpPr>
        <dsp:cNvPr id="0" name=""/>
        <dsp:cNvSpPr/>
      </dsp:nvSpPr>
      <dsp:spPr>
        <a:xfrm>
          <a:off x="7758464" y="1178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30981"/>
                <a:satOff val="-2346"/>
                <a:lumOff val="99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30981"/>
                <a:satOff val="-2346"/>
                <a:lumOff val="99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30981"/>
                <a:satOff val="-2346"/>
                <a:lumOff val="99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/>
            <a:t>Spot idrarda </a:t>
          </a:r>
          <a:r>
            <a:rPr lang="tr-TR" sz="1800" b="1" kern="1200" dirty="0" err="1"/>
            <a:t>albumin</a:t>
          </a:r>
          <a:r>
            <a:rPr lang="tr-TR" sz="1800" b="1" kern="1200" dirty="0"/>
            <a:t>/</a:t>
          </a:r>
          <a:r>
            <a:rPr lang="tr-TR" sz="1800" b="1" kern="1200" dirty="0" err="1"/>
            <a:t>kreatinin</a:t>
          </a:r>
          <a:r>
            <a:rPr lang="tr-TR" sz="1800" b="1" kern="1200" dirty="0"/>
            <a:t> oranı veya 24 saatlik idrarda protein miktarı</a:t>
          </a:r>
        </a:p>
      </dsp:txBody>
      <dsp:txXfrm>
        <a:off x="7758464" y="1178"/>
        <a:ext cx="2174490" cy="1304694"/>
      </dsp:txXfrm>
    </dsp:sp>
    <dsp:sp modelId="{F67234FD-ED31-2547-B85D-4DEA8A12D52D}">
      <dsp:nvSpPr>
        <dsp:cNvPr id="0" name=""/>
        <dsp:cNvSpPr/>
      </dsp:nvSpPr>
      <dsp:spPr>
        <a:xfrm>
          <a:off x="1381422" y="1523321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74641"/>
                <a:satOff val="-3128"/>
                <a:lumOff val="132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74641"/>
                <a:satOff val="-3128"/>
                <a:lumOff val="132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74641"/>
                <a:satOff val="-3128"/>
                <a:lumOff val="132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/>
            <a:t>Lipidler</a:t>
          </a:r>
          <a:endParaRPr lang="tr-TR" sz="1800" b="1" kern="1200" dirty="0"/>
        </a:p>
      </dsp:txBody>
      <dsp:txXfrm>
        <a:off x="1381422" y="1523321"/>
        <a:ext cx="2174490" cy="1304694"/>
      </dsp:txXfrm>
    </dsp:sp>
    <dsp:sp modelId="{906CD2E3-B53B-A44C-BF4E-052C0FD8564B}">
      <dsp:nvSpPr>
        <dsp:cNvPr id="0" name=""/>
        <dsp:cNvSpPr/>
      </dsp:nvSpPr>
      <dsp:spPr>
        <a:xfrm>
          <a:off x="3815416" y="1523321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18302"/>
                <a:satOff val="-3910"/>
                <a:lumOff val="1661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18302"/>
                <a:satOff val="-3910"/>
                <a:lumOff val="1661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18302"/>
                <a:satOff val="-3910"/>
                <a:lumOff val="1661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/>
            <a:t>Rubella</a:t>
          </a:r>
          <a:r>
            <a:rPr lang="tr-TR" sz="1800" b="1" kern="1200" dirty="0"/>
            <a:t>, </a:t>
          </a:r>
          <a:r>
            <a:rPr lang="tr-TR" sz="1800" b="1" kern="1200" dirty="0" err="1"/>
            <a:t>sifiliz</a:t>
          </a:r>
          <a:r>
            <a:rPr lang="tr-TR" sz="1800" b="1" kern="1200" dirty="0"/>
            <a:t>, hepatit B ve HIV testleri </a:t>
          </a:r>
        </a:p>
      </dsp:txBody>
      <dsp:txXfrm>
        <a:off x="3815416" y="1523321"/>
        <a:ext cx="2174490" cy="1304694"/>
      </dsp:txXfrm>
    </dsp:sp>
    <dsp:sp modelId="{D5CD21EE-9EBB-0A49-9822-F3622F1F5B36}">
      <dsp:nvSpPr>
        <dsp:cNvPr id="0" name=""/>
        <dsp:cNvSpPr/>
      </dsp:nvSpPr>
      <dsp:spPr>
        <a:xfrm>
          <a:off x="6354504" y="1584981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61962"/>
                <a:satOff val="-4692"/>
                <a:lumOff val="199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61962"/>
                <a:satOff val="-4692"/>
                <a:lumOff val="199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61962"/>
                <a:satOff val="-4692"/>
                <a:lumOff val="199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/>
            <a:t>Pap</a:t>
          </a:r>
          <a:r>
            <a:rPr lang="tr-TR" sz="1800" b="1" kern="1200" dirty="0"/>
            <a:t> </a:t>
          </a:r>
          <a:r>
            <a:rPr lang="tr-TR" sz="1800" b="1" kern="1200" dirty="0" err="1"/>
            <a:t>smear</a:t>
          </a:r>
          <a:endParaRPr lang="tr-TR" sz="1800" b="1" kern="1200" dirty="0"/>
        </a:p>
      </dsp:txBody>
      <dsp:txXfrm>
        <a:off x="6354504" y="1584981"/>
        <a:ext cx="2174490" cy="1304694"/>
      </dsp:txXfrm>
    </dsp:sp>
    <dsp:sp modelId="{BAC551E2-C02E-7B49-92BD-59CAFC2BCFE3}">
      <dsp:nvSpPr>
        <dsp:cNvPr id="0" name=""/>
        <dsp:cNvSpPr/>
      </dsp:nvSpPr>
      <dsp:spPr>
        <a:xfrm>
          <a:off x="5656384" y="3005284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305622"/>
                <a:satOff val="-5474"/>
                <a:lumOff val="232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05622"/>
                <a:satOff val="-5474"/>
                <a:lumOff val="232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05622"/>
                <a:satOff val="-5474"/>
                <a:lumOff val="232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solidFill>
                <a:schemeClr val="tx1">
                  <a:lumMod val="50000"/>
                  <a:lumOff val="50000"/>
                </a:schemeClr>
              </a:solidFill>
            </a:rPr>
            <a:t>ALT, AST </a:t>
          </a:r>
        </a:p>
      </dsp:txBody>
      <dsp:txXfrm>
        <a:off x="5656384" y="3005284"/>
        <a:ext cx="2174490" cy="1304694"/>
      </dsp:txXfrm>
    </dsp:sp>
    <dsp:sp modelId="{9FF67A97-D341-7B48-9529-209EAA3BA890}">
      <dsp:nvSpPr>
        <dsp:cNvPr id="0" name=""/>
        <dsp:cNvSpPr/>
      </dsp:nvSpPr>
      <dsp:spPr>
        <a:xfrm>
          <a:off x="2940836" y="3046643"/>
          <a:ext cx="2174490" cy="130469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solidFill>
                <a:schemeClr val="tx1">
                  <a:lumMod val="50000"/>
                  <a:lumOff val="50000"/>
                </a:schemeClr>
              </a:solidFill>
            </a:rPr>
            <a:t>B12, D vitamin </a:t>
          </a:r>
          <a:r>
            <a:rPr lang="tr-TR" sz="1800" b="1" kern="1200" dirty="0" err="1">
              <a:solidFill>
                <a:schemeClr val="tx1">
                  <a:lumMod val="50000"/>
                  <a:lumOff val="50000"/>
                </a:schemeClr>
              </a:solidFill>
            </a:rPr>
            <a:t>düzeyi</a:t>
          </a:r>
          <a:endParaRPr lang="tr-TR" sz="1800" b="1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2940836" y="3046643"/>
        <a:ext cx="2174490" cy="130469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DA85DA-34E5-EC40-B8A3-B45E5E08100B}">
      <dsp:nvSpPr>
        <dsp:cNvPr id="0" name=""/>
        <dsp:cNvSpPr/>
      </dsp:nvSpPr>
      <dsp:spPr>
        <a:xfrm>
          <a:off x="0" y="1456"/>
          <a:ext cx="11605846" cy="115115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dirty="0" err="1">
              <a:highlight>
                <a:srgbClr val="0000FF"/>
              </a:highlight>
            </a:rPr>
            <a:t>Retinopati</a:t>
          </a:r>
          <a:r>
            <a:rPr lang="tr-TR" sz="2000" b="1" i="1" kern="1200" dirty="0">
              <a:highlight>
                <a:srgbClr val="0000FF"/>
              </a:highlight>
            </a:rPr>
            <a:t>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i="1" u="sng" kern="1200" dirty="0" err="1">
              <a:solidFill>
                <a:schemeClr val="tx1"/>
              </a:solidFill>
            </a:rPr>
            <a:t>Proliferatif</a:t>
          </a:r>
          <a:r>
            <a:rPr lang="tr-TR" sz="1800" b="1" i="1" u="sng" kern="1200" dirty="0">
              <a:solidFill>
                <a:schemeClr val="tx1"/>
              </a:solidFill>
            </a:rPr>
            <a:t> </a:t>
          </a:r>
          <a:r>
            <a:rPr lang="tr-TR" sz="1800" b="1" i="1" u="sng" kern="1200" dirty="0" err="1">
              <a:solidFill>
                <a:schemeClr val="tx1"/>
              </a:solidFill>
            </a:rPr>
            <a:t>retinopati</a:t>
          </a:r>
          <a:r>
            <a:rPr lang="tr-TR" sz="1800" b="1" i="1" u="sng" kern="1200" dirty="0">
              <a:solidFill>
                <a:schemeClr val="tx1"/>
              </a:solidFill>
            </a:rPr>
            <a:t> </a:t>
          </a:r>
          <a:r>
            <a:rPr lang="tr-TR" sz="1800" b="1" kern="1200" dirty="0">
              <a:solidFill>
                <a:schemeClr val="tx1"/>
              </a:solidFill>
            </a:rPr>
            <a:t>varsa gebelik öncesi tedavi edilmelidir !!</a:t>
          </a:r>
        </a:p>
      </dsp:txBody>
      <dsp:txXfrm>
        <a:off x="56195" y="57651"/>
        <a:ext cx="11493456" cy="1038766"/>
      </dsp:txXfrm>
    </dsp:sp>
    <dsp:sp modelId="{20726404-9D53-5E41-9D96-1BD73D147926}">
      <dsp:nvSpPr>
        <dsp:cNvPr id="0" name=""/>
        <dsp:cNvSpPr/>
      </dsp:nvSpPr>
      <dsp:spPr>
        <a:xfrm>
          <a:off x="0" y="1155665"/>
          <a:ext cx="11605846" cy="1781396"/>
        </a:xfrm>
        <a:prstGeom prst="roundRect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dirty="0" err="1">
              <a:highlight>
                <a:srgbClr val="0000FF"/>
              </a:highlight>
            </a:rPr>
            <a:t>Nefropati</a:t>
          </a:r>
          <a:endParaRPr lang="tr-TR" sz="1800" kern="1200" dirty="0"/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0" kern="1200" dirty="0"/>
            <a:t> </a:t>
          </a:r>
          <a:r>
            <a:rPr lang="tr-TR" sz="1800" b="0" kern="1200" dirty="0">
              <a:solidFill>
                <a:schemeClr val="tx1"/>
              </a:solidFill>
            </a:rPr>
            <a:t>* </a:t>
          </a:r>
          <a:r>
            <a:rPr lang="tr-TR" sz="1800" b="1" i="1" u="sng" kern="1200" dirty="0" err="1">
              <a:solidFill>
                <a:schemeClr val="tx1"/>
              </a:solidFill>
            </a:rPr>
            <a:t>Mikroalbuminüri</a:t>
          </a:r>
          <a:r>
            <a:rPr lang="tr-TR" sz="1800" b="1" i="1" u="sng" kern="1200" dirty="0">
              <a:solidFill>
                <a:schemeClr val="tx1"/>
              </a:solidFill>
            </a:rPr>
            <a:t> veya aşikar </a:t>
          </a:r>
          <a:r>
            <a:rPr lang="tr-TR" sz="1800" b="1" i="1" u="sng" kern="1200" dirty="0" err="1">
              <a:solidFill>
                <a:schemeClr val="tx1"/>
              </a:solidFill>
            </a:rPr>
            <a:t>nefropati</a:t>
          </a:r>
          <a:r>
            <a:rPr lang="tr-TR" sz="1800" b="1" i="1" u="sng" kern="1200" dirty="0">
              <a:solidFill>
                <a:schemeClr val="tx1"/>
              </a:solidFill>
            </a:rPr>
            <a:t> </a:t>
          </a:r>
          <a:r>
            <a:rPr lang="tr-TR" sz="1800" b="1" kern="1200" dirty="0">
              <a:solidFill>
                <a:schemeClr val="tx1"/>
              </a:solidFill>
            </a:rPr>
            <a:t>bulunursa, anne ve </a:t>
          </a:r>
          <a:r>
            <a:rPr lang="tr-TR" sz="1800" b="1" kern="1200" dirty="0" err="1">
              <a:solidFill>
                <a:schemeClr val="tx1"/>
              </a:solidFill>
            </a:rPr>
            <a:t>fetusta</a:t>
          </a:r>
          <a:r>
            <a:rPr lang="tr-TR" sz="1800" b="1" kern="1200" dirty="0">
              <a:solidFill>
                <a:schemeClr val="tx1"/>
              </a:solidFill>
            </a:rPr>
            <a:t> komplikasyonları </a:t>
          </a:r>
          <a:r>
            <a:rPr lang="tr-TR" sz="1800" b="1" kern="1200" dirty="0" err="1">
              <a:solidFill>
                <a:schemeClr val="tx1"/>
              </a:solidFill>
            </a:rPr>
            <a:t>önlemek</a:t>
          </a:r>
          <a:r>
            <a:rPr lang="tr-TR" sz="1800" b="1" kern="1200" dirty="0">
              <a:solidFill>
                <a:schemeClr val="tx1"/>
              </a:solidFill>
            </a:rPr>
            <a:t> ve </a:t>
          </a:r>
          <a:r>
            <a:rPr lang="tr-TR" sz="1800" b="1" kern="1200" dirty="0" err="1">
              <a:solidFill>
                <a:schemeClr val="tx1"/>
              </a:solidFill>
            </a:rPr>
            <a:t>nefropatinin</a:t>
          </a:r>
          <a:r>
            <a:rPr lang="tr-TR" sz="1800" b="1" kern="1200" dirty="0">
              <a:solidFill>
                <a:schemeClr val="tx1"/>
              </a:solidFill>
            </a:rPr>
            <a:t> ilerlemesini geciktirmek </a:t>
          </a:r>
          <a:r>
            <a:rPr lang="tr-TR" sz="1800" b="1" kern="1200" dirty="0" err="1">
              <a:solidFill>
                <a:schemeClr val="tx1"/>
              </a:solidFill>
            </a:rPr>
            <a:t>için</a:t>
          </a:r>
          <a:r>
            <a:rPr lang="tr-TR" sz="1800" b="1" kern="1200" dirty="0">
              <a:solidFill>
                <a:schemeClr val="tx1"/>
              </a:solidFill>
            </a:rPr>
            <a:t>; </a:t>
          </a:r>
          <a:r>
            <a:rPr lang="tr-TR" sz="1800" b="1" u="sng" kern="1200" dirty="0">
              <a:solidFill>
                <a:schemeClr val="tx1"/>
              </a:solidFill>
            </a:rPr>
            <a:t>optimal </a:t>
          </a:r>
          <a:r>
            <a:rPr lang="tr-TR" sz="1800" b="1" u="sng" kern="1200" dirty="0" err="1">
              <a:solidFill>
                <a:schemeClr val="tx1"/>
              </a:solidFill>
            </a:rPr>
            <a:t>glisemik</a:t>
          </a:r>
          <a:r>
            <a:rPr lang="tr-TR" sz="1800" b="1" u="sng" kern="1200" dirty="0">
              <a:solidFill>
                <a:schemeClr val="tx1"/>
              </a:solidFill>
            </a:rPr>
            <a:t> kontrol ve kan basıncı </a:t>
          </a:r>
          <a:r>
            <a:rPr lang="tr-TR" sz="1800" b="1" u="sng" kern="1200" dirty="0" err="1">
              <a:solidFill>
                <a:schemeClr val="tx1"/>
              </a:solidFill>
            </a:rPr>
            <a:t>kontrolu</a:t>
          </a:r>
          <a:r>
            <a:rPr lang="tr-TR" sz="1800" b="1" u="sng" kern="1200" dirty="0">
              <a:solidFill>
                <a:schemeClr val="tx1"/>
              </a:solidFill>
            </a:rPr>
            <a:t>̈ </a:t>
          </a:r>
          <a:r>
            <a:rPr lang="tr-TR" sz="1800" b="1" kern="1200" dirty="0" err="1">
              <a:solidFill>
                <a:schemeClr val="tx1"/>
              </a:solidFill>
            </a:rPr>
            <a:t>sağlanmalıdır</a:t>
          </a:r>
          <a:r>
            <a:rPr lang="tr-TR" sz="1800" b="1" kern="1200" dirty="0">
              <a:solidFill>
                <a:schemeClr val="tx1"/>
              </a:solidFill>
            </a:rPr>
            <a:t>.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solidFill>
                <a:schemeClr val="tx1"/>
              </a:solidFill>
            </a:rPr>
            <a:t>*</a:t>
          </a:r>
          <a:r>
            <a:rPr lang="tr-TR" sz="1800" b="1" i="1" kern="1200" dirty="0">
              <a:solidFill>
                <a:schemeClr val="tx1"/>
              </a:solidFill>
            </a:rPr>
            <a:t> Kontrolsüz hipertansiyonu olan</a:t>
          </a:r>
          <a:r>
            <a:rPr lang="tr-TR" sz="1800" b="1" kern="1200" dirty="0">
              <a:solidFill>
                <a:schemeClr val="tx1"/>
              </a:solidFill>
            </a:rPr>
            <a:t>, </a:t>
          </a:r>
          <a:r>
            <a:rPr lang="tr-TR" sz="1800" b="1" i="1" kern="1200" dirty="0">
              <a:solidFill>
                <a:schemeClr val="tx1"/>
              </a:solidFill>
            </a:rPr>
            <a:t>başlangıç serum </a:t>
          </a:r>
          <a:r>
            <a:rPr lang="tr-TR" sz="1800" b="1" i="1" kern="1200" dirty="0" err="1">
              <a:solidFill>
                <a:schemeClr val="tx1"/>
              </a:solidFill>
            </a:rPr>
            <a:t>kreatinin</a:t>
          </a:r>
          <a:r>
            <a:rPr lang="tr-TR" sz="1800" b="1" i="1" kern="1200" dirty="0">
              <a:solidFill>
                <a:schemeClr val="tx1"/>
              </a:solidFill>
            </a:rPr>
            <a:t> değeri &gt;1.5 mg/</a:t>
          </a:r>
          <a:r>
            <a:rPr lang="tr-TR" sz="1800" b="1" i="1" kern="1200" dirty="0" err="1">
              <a:solidFill>
                <a:schemeClr val="tx1"/>
              </a:solidFill>
            </a:rPr>
            <a:t>dL</a:t>
          </a:r>
          <a:r>
            <a:rPr lang="tr-TR" sz="1800" b="1" i="1" kern="1200" dirty="0">
              <a:solidFill>
                <a:schemeClr val="tx1"/>
              </a:solidFill>
            </a:rPr>
            <a:t> olan veya 24 saatlik idrarda protein ≥3 gram olan </a:t>
          </a:r>
          <a:r>
            <a:rPr lang="tr-TR" sz="1800" b="1" kern="1200" dirty="0">
              <a:solidFill>
                <a:schemeClr val="tx1"/>
              </a:solidFill>
            </a:rPr>
            <a:t>hastalarda kalıcı böbrek fonksiyonu kaybı riski yükselir                </a:t>
          </a:r>
          <a:r>
            <a:rPr lang="tr-TR" sz="1800" b="1" u="sng" kern="1200" dirty="0">
              <a:solidFill>
                <a:schemeClr val="tx1"/>
              </a:solidFill>
            </a:rPr>
            <a:t>Gebeliğin ertelenmesi düşünülmelidir </a:t>
          </a:r>
          <a:r>
            <a:rPr lang="tr-TR" sz="1800" b="1" kern="1200" dirty="0">
              <a:solidFill>
                <a:schemeClr val="tx1"/>
              </a:solidFill>
            </a:rPr>
            <a:t>!!</a:t>
          </a:r>
        </a:p>
      </dsp:txBody>
      <dsp:txXfrm>
        <a:off x="86961" y="1242626"/>
        <a:ext cx="11431924" cy="1607474"/>
      </dsp:txXfrm>
    </dsp:sp>
    <dsp:sp modelId="{387DC273-9A31-6F4C-83C4-D9065FED1843}">
      <dsp:nvSpPr>
        <dsp:cNvPr id="0" name=""/>
        <dsp:cNvSpPr/>
      </dsp:nvSpPr>
      <dsp:spPr>
        <a:xfrm>
          <a:off x="0" y="2940114"/>
          <a:ext cx="11605846" cy="675291"/>
        </a:xfrm>
        <a:prstGeom prst="roundRect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dirty="0" err="1">
              <a:highlight>
                <a:srgbClr val="0000FF"/>
              </a:highlight>
            </a:rPr>
            <a:t>Nöropati</a:t>
          </a:r>
          <a:r>
            <a:rPr lang="tr-TR" sz="2000" b="1" i="1" kern="1200" dirty="0">
              <a:highlight>
                <a:srgbClr val="0000FF"/>
              </a:highlight>
            </a:rPr>
            <a:t>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 err="1">
              <a:solidFill>
                <a:schemeClr val="tx1"/>
              </a:solidFill>
            </a:rPr>
            <a:t>Otonomik</a:t>
          </a:r>
          <a:r>
            <a:rPr lang="tr-TR" sz="1800" b="1" kern="1200" dirty="0">
              <a:solidFill>
                <a:schemeClr val="tx1"/>
              </a:solidFill>
            </a:rPr>
            <a:t> </a:t>
          </a:r>
          <a:r>
            <a:rPr lang="tr-TR" sz="1800" b="1" kern="1200" dirty="0" err="1">
              <a:solidFill>
                <a:schemeClr val="tx1"/>
              </a:solidFill>
            </a:rPr>
            <a:t>nöropatilerden</a:t>
          </a:r>
          <a:r>
            <a:rPr lang="tr-TR" sz="1800" b="1" kern="1200" dirty="0">
              <a:solidFill>
                <a:schemeClr val="tx1"/>
              </a:solidFill>
            </a:rPr>
            <a:t> </a:t>
          </a:r>
          <a:r>
            <a:rPr lang="tr-TR" sz="1800" b="1" i="1" u="sng" kern="1200" dirty="0" err="1">
              <a:solidFill>
                <a:schemeClr val="tx1"/>
              </a:solidFill>
            </a:rPr>
            <a:t>gastroparezi</a:t>
          </a:r>
          <a:r>
            <a:rPr lang="tr-TR" sz="1800" b="1" kern="1200" dirty="0">
              <a:solidFill>
                <a:schemeClr val="tx1"/>
              </a:solidFill>
            </a:rPr>
            <a:t> özellikle değerlendirilmelidir</a:t>
          </a:r>
          <a:r>
            <a:rPr lang="tr-TR" sz="1800" b="1" kern="1200" dirty="0"/>
            <a:t>.</a:t>
          </a:r>
        </a:p>
      </dsp:txBody>
      <dsp:txXfrm>
        <a:off x="32965" y="2973079"/>
        <a:ext cx="11539916" cy="609361"/>
      </dsp:txXfrm>
    </dsp:sp>
    <dsp:sp modelId="{38601023-5897-3041-A219-F4261535EA38}">
      <dsp:nvSpPr>
        <dsp:cNvPr id="0" name=""/>
        <dsp:cNvSpPr/>
      </dsp:nvSpPr>
      <dsp:spPr>
        <a:xfrm>
          <a:off x="0" y="3618459"/>
          <a:ext cx="11605846" cy="1025656"/>
        </a:xfrm>
        <a:prstGeom prst="round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dirty="0" err="1">
              <a:highlight>
                <a:srgbClr val="0000FF"/>
              </a:highlight>
            </a:rPr>
            <a:t>Kardiyovasküler</a:t>
          </a:r>
          <a:r>
            <a:rPr lang="tr-TR" sz="2000" b="1" i="1" kern="1200" dirty="0">
              <a:highlight>
                <a:srgbClr val="0000FF"/>
              </a:highlight>
            </a:rPr>
            <a:t> hastalıklar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>
              <a:solidFill>
                <a:schemeClr val="tx1"/>
              </a:solidFill>
            </a:rPr>
            <a:t>35 yaş </a:t>
          </a:r>
          <a:r>
            <a:rPr lang="tr-TR" sz="1800" b="1" kern="1200" dirty="0" err="1">
              <a:solidFill>
                <a:schemeClr val="tx1"/>
              </a:solidFill>
            </a:rPr>
            <a:t>üzerindeki</a:t>
          </a:r>
          <a:r>
            <a:rPr lang="tr-TR" sz="1800" b="1" kern="1200" dirty="0">
              <a:solidFill>
                <a:schemeClr val="tx1"/>
              </a:solidFill>
            </a:rPr>
            <a:t> kadınlarda EKG ve </a:t>
          </a:r>
          <a:r>
            <a:rPr lang="tr-TR" sz="1800" b="1" kern="1200" dirty="0" err="1">
              <a:solidFill>
                <a:schemeClr val="tx1"/>
              </a:solidFill>
            </a:rPr>
            <a:t>diğer</a:t>
          </a:r>
          <a:r>
            <a:rPr lang="tr-TR" sz="1800" b="1" kern="1200" dirty="0">
              <a:solidFill>
                <a:schemeClr val="tx1"/>
              </a:solidFill>
            </a:rPr>
            <a:t> ileri tetkiklerle kardiyak </a:t>
          </a:r>
          <a:r>
            <a:rPr lang="tr-TR" sz="1800" b="1" kern="1200" dirty="0" err="1">
              <a:solidFill>
                <a:schemeClr val="tx1"/>
              </a:solidFill>
            </a:rPr>
            <a:t>değerlendirme</a:t>
          </a:r>
          <a:r>
            <a:rPr lang="tr-TR" sz="1800" b="1" kern="1200" dirty="0">
              <a:solidFill>
                <a:schemeClr val="tx1"/>
              </a:solidFill>
            </a:rPr>
            <a:t> yapılmalıdır.</a:t>
          </a:r>
        </a:p>
      </dsp:txBody>
      <dsp:txXfrm>
        <a:off x="50068" y="3668527"/>
        <a:ext cx="11505710" cy="92552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B05094-2F25-0444-AC5A-0DACFBADAF8D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Gebelik Öncesi Danışmanlık-Bakım Nedir ? 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Gebelik Öncesi Danışmanlık-Bakım Neleri İçerir?</a:t>
          </a:r>
        </a:p>
      </dsp:txBody>
      <dsp:txXfrm rot="-5400000">
        <a:off x="3785616" y="295201"/>
        <a:ext cx="6647092" cy="1532257"/>
      </dsp:txXfrm>
    </dsp:sp>
    <dsp:sp modelId="{0CC06420-FDF7-CC4E-B1AD-003B74041AD0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/>
            <a:t>I- GENEL BİLGİLER</a:t>
          </a:r>
          <a:endParaRPr lang="tr-TR" sz="2800" kern="1200"/>
        </a:p>
      </dsp:txBody>
      <dsp:txXfrm>
        <a:off x="103614" y="103667"/>
        <a:ext cx="3578388" cy="1915324"/>
      </dsp:txXfrm>
    </dsp:sp>
    <dsp:sp modelId="{563BBFC5-B61F-B54A-8717-8E185F2B5AFA}">
      <dsp:nvSpPr>
        <dsp:cNvPr id="0" name=""/>
        <dsp:cNvSpPr/>
      </dsp:nvSpPr>
      <dsp:spPr>
        <a:xfrm rot="5400000">
          <a:off x="6301587" y="-74983"/>
          <a:ext cx="1698041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Diyabetes Mellitus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b="1" kern="1200" dirty="0" err="1">
              <a:solidFill>
                <a:srgbClr val="FF0000"/>
              </a:solidFill>
            </a:rPr>
            <a:t>Tiroid</a:t>
          </a:r>
          <a:r>
            <a:rPr lang="tr-TR" sz="2300" b="1" kern="1200" dirty="0">
              <a:solidFill>
                <a:srgbClr val="FF0000"/>
              </a:solidFill>
            </a:rPr>
            <a:t> Bozuklukları</a:t>
          </a:r>
          <a:endParaRPr lang="tr-TR" sz="2300" kern="1200" dirty="0">
            <a:solidFill>
              <a:srgbClr val="FF0000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 dirty="0"/>
            <a:t>Sistemik </a:t>
          </a:r>
          <a:r>
            <a:rPr lang="tr-TR" sz="2300" kern="1200" dirty="0" err="1"/>
            <a:t>Lupus</a:t>
          </a:r>
          <a:r>
            <a:rPr lang="tr-TR" sz="2300" kern="1200" dirty="0"/>
            <a:t> </a:t>
          </a:r>
          <a:r>
            <a:rPr lang="tr-TR" sz="2300" kern="1200" dirty="0" err="1"/>
            <a:t>Eritematozis</a:t>
          </a:r>
          <a:r>
            <a:rPr lang="tr-TR" sz="2300" kern="1200" dirty="0"/>
            <a:t> (SLE)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Hemoglobinopatiler ( Talasemi, Orak Hücreli Anemi)</a:t>
          </a:r>
        </a:p>
      </dsp:txBody>
      <dsp:txXfrm rot="-5400000">
        <a:off x="3785616" y="2523880"/>
        <a:ext cx="6647092" cy="1532257"/>
      </dsp:txXfrm>
    </dsp:sp>
    <dsp:sp modelId="{C2AF92AB-ADB9-1143-91EC-C2471D3F29E8}">
      <dsp:nvSpPr>
        <dsp:cNvPr id="0" name=""/>
        <dsp:cNvSpPr/>
      </dsp:nvSpPr>
      <dsp:spPr>
        <a:xfrm>
          <a:off x="0" y="2228732"/>
          <a:ext cx="378561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/>
            <a:t>II- KRONİK HASTALIĞI OLANLARDA GEBELİK ÖNCESİ DANIŞMANLIK-BAKIM</a:t>
          </a:r>
          <a:endParaRPr lang="tr-TR" sz="2800" kern="1200"/>
        </a:p>
      </dsp:txBody>
      <dsp:txXfrm>
        <a:off x="103614" y="2332346"/>
        <a:ext cx="3578388" cy="191532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4067B2-AAA3-AE49-847F-99BA8B7D3C56}">
      <dsp:nvSpPr>
        <dsp:cNvPr id="0" name=""/>
        <dsp:cNvSpPr/>
      </dsp:nvSpPr>
      <dsp:spPr>
        <a:xfrm>
          <a:off x="0" y="81411"/>
          <a:ext cx="10515600" cy="99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/>
            <a:t>TSH, sT4 değerleri kontrol edilmelidir.</a:t>
          </a:r>
        </a:p>
      </dsp:txBody>
      <dsp:txXfrm>
        <a:off x="48481" y="129892"/>
        <a:ext cx="10418638" cy="896166"/>
      </dsp:txXfrm>
    </dsp:sp>
    <dsp:sp modelId="{80F41424-F802-834B-A928-5923228D4B0E}">
      <dsp:nvSpPr>
        <dsp:cNvPr id="0" name=""/>
        <dsp:cNvSpPr/>
      </dsp:nvSpPr>
      <dsp:spPr>
        <a:xfrm>
          <a:off x="0" y="1146540"/>
          <a:ext cx="10515600" cy="99312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 dirty="0"/>
            <a:t>TSH &lt; 2,5 </a:t>
          </a:r>
          <a:r>
            <a:rPr lang="tr-TR" sz="2500" kern="1200" dirty="0" err="1"/>
            <a:t>mU</a:t>
          </a:r>
          <a:r>
            <a:rPr lang="tr-TR" sz="2500" kern="1200" dirty="0"/>
            <a:t>/L veya kendi </a:t>
          </a:r>
          <a:r>
            <a:rPr lang="tr-TR" sz="2500" kern="1200" dirty="0" err="1"/>
            <a:t>lab</a:t>
          </a:r>
          <a:r>
            <a:rPr lang="tr-TR" sz="2500" kern="1200" dirty="0"/>
            <a:t> referans aralığının alt sınırında olacak şekilde </a:t>
          </a:r>
          <a:r>
            <a:rPr lang="tr-TR" sz="2500" kern="1200" dirty="0" err="1"/>
            <a:t>levotiroxin</a:t>
          </a:r>
          <a:r>
            <a:rPr lang="tr-TR" sz="2500" kern="1200" dirty="0"/>
            <a:t> dozu ayarlanmalıdır.</a:t>
          </a:r>
        </a:p>
      </dsp:txBody>
      <dsp:txXfrm>
        <a:off x="48481" y="1195021"/>
        <a:ext cx="10418638" cy="896166"/>
      </dsp:txXfrm>
    </dsp:sp>
    <dsp:sp modelId="{F326F160-23D6-384B-AC94-9CBE4B4DB0D6}">
      <dsp:nvSpPr>
        <dsp:cNvPr id="0" name=""/>
        <dsp:cNvSpPr/>
      </dsp:nvSpPr>
      <dsp:spPr>
        <a:xfrm>
          <a:off x="0" y="2211669"/>
          <a:ext cx="10515600" cy="99312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/>
            <a:t>TSH, sT4 normal aralığa gelene kadar gebeliğin ertelenmesi önerilir.</a:t>
          </a:r>
        </a:p>
      </dsp:txBody>
      <dsp:txXfrm>
        <a:off x="48481" y="2260150"/>
        <a:ext cx="10418638" cy="896166"/>
      </dsp:txXfrm>
    </dsp:sp>
    <dsp:sp modelId="{34A306D8-7631-5B49-BF69-BA3B7AE8E945}">
      <dsp:nvSpPr>
        <dsp:cNvPr id="0" name=""/>
        <dsp:cNvSpPr/>
      </dsp:nvSpPr>
      <dsp:spPr>
        <a:xfrm>
          <a:off x="0" y="3276797"/>
          <a:ext cx="10515600" cy="99312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/>
            <a:t>Tedavinin önemi vurgulanmalıdır.</a:t>
          </a:r>
        </a:p>
      </dsp:txBody>
      <dsp:txXfrm>
        <a:off x="48481" y="3325278"/>
        <a:ext cx="10418638" cy="89616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EF26E5-EAE4-8349-A56B-4E8933786402}">
      <dsp:nvSpPr>
        <dsp:cNvPr id="0" name=""/>
        <dsp:cNvSpPr/>
      </dsp:nvSpPr>
      <dsp:spPr>
        <a:xfrm>
          <a:off x="4158175" y="2232026"/>
          <a:ext cx="1874323" cy="18743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kern="1200" dirty="0"/>
            <a:t> tedavi önerilir</a:t>
          </a:r>
        </a:p>
      </dsp:txBody>
      <dsp:txXfrm>
        <a:off x="4432663" y="2506514"/>
        <a:ext cx="1325347" cy="1325347"/>
      </dsp:txXfrm>
    </dsp:sp>
    <dsp:sp modelId="{BD480C55-C0C7-9B40-8F8F-67A5371552DD}">
      <dsp:nvSpPr>
        <dsp:cNvPr id="0" name=""/>
        <dsp:cNvSpPr/>
      </dsp:nvSpPr>
      <dsp:spPr>
        <a:xfrm rot="12095148">
          <a:off x="1761556" y="2096161"/>
          <a:ext cx="2632191" cy="534182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3C955B-B913-5348-B7CB-FF8A65464ED2}">
      <dsp:nvSpPr>
        <dsp:cNvPr id="0" name=""/>
        <dsp:cNvSpPr/>
      </dsp:nvSpPr>
      <dsp:spPr>
        <a:xfrm>
          <a:off x="180455" y="1087441"/>
          <a:ext cx="2906805" cy="14244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/>
            <a:t>TSH &gt;10 </a:t>
          </a:r>
          <a:r>
            <a:rPr lang="tr-TR" sz="2900" kern="1200" dirty="0" err="1"/>
            <a:t>mU</a:t>
          </a:r>
          <a:r>
            <a:rPr lang="tr-TR" sz="2900" kern="1200" dirty="0"/>
            <a:t>/L                                              </a:t>
          </a:r>
        </a:p>
      </dsp:txBody>
      <dsp:txXfrm>
        <a:off x="222177" y="1129163"/>
        <a:ext cx="2823361" cy="1341041"/>
      </dsp:txXfrm>
    </dsp:sp>
    <dsp:sp modelId="{17AFF83B-ED9E-E74D-92B4-0C418F838BC3}">
      <dsp:nvSpPr>
        <dsp:cNvPr id="0" name=""/>
        <dsp:cNvSpPr/>
      </dsp:nvSpPr>
      <dsp:spPr>
        <a:xfrm rot="15909079">
          <a:off x="4225701" y="1164834"/>
          <a:ext cx="1444533" cy="534182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6703B7-C459-7A46-AECC-342D703CC86C}">
      <dsp:nvSpPr>
        <dsp:cNvPr id="0" name=""/>
        <dsp:cNvSpPr/>
      </dsp:nvSpPr>
      <dsp:spPr>
        <a:xfrm>
          <a:off x="3203675" y="0"/>
          <a:ext cx="3366487" cy="1424485"/>
        </a:xfrm>
        <a:prstGeom prst="roundRect">
          <a:avLst>
            <a:gd name="adj" fmla="val 1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/>
            <a:t>Anti-</a:t>
          </a:r>
          <a:r>
            <a:rPr lang="tr-TR" sz="2900" kern="1200" dirty="0" err="1"/>
            <a:t>tiroid</a:t>
          </a:r>
          <a:r>
            <a:rPr lang="tr-TR" sz="2900" kern="1200" dirty="0"/>
            <a:t> antikorları pozitifliği</a:t>
          </a:r>
        </a:p>
      </dsp:txBody>
      <dsp:txXfrm>
        <a:off x="3245397" y="41722"/>
        <a:ext cx="3283043" cy="1341041"/>
      </dsp:txXfrm>
    </dsp:sp>
    <dsp:sp modelId="{66BFDC3F-E275-1D45-BDD8-47FCD2DA5984}">
      <dsp:nvSpPr>
        <dsp:cNvPr id="0" name=""/>
        <dsp:cNvSpPr/>
      </dsp:nvSpPr>
      <dsp:spPr>
        <a:xfrm rot="8456194" flipH="1">
          <a:off x="5951666" y="2340586"/>
          <a:ext cx="1004276" cy="578043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37A57A-7477-EF42-AC09-86937DF7FE27}">
      <dsp:nvSpPr>
        <dsp:cNvPr id="0" name=""/>
        <dsp:cNvSpPr/>
      </dsp:nvSpPr>
      <dsp:spPr>
        <a:xfrm>
          <a:off x="6560179" y="958431"/>
          <a:ext cx="3556656" cy="1424485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 err="1"/>
            <a:t>Tiroid</a:t>
          </a:r>
          <a:r>
            <a:rPr lang="tr-TR" sz="2900" kern="1200" dirty="0"/>
            <a:t> </a:t>
          </a:r>
          <a:r>
            <a:rPr lang="tr-TR" sz="2900" kern="1200" dirty="0" err="1"/>
            <a:t>disfonksiyonu</a:t>
          </a:r>
          <a:r>
            <a:rPr lang="tr-TR" sz="2900" kern="1200" dirty="0"/>
            <a:t> için risk faktörleri varlığı</a:t>
          </a:r>
        </a:p>
      </dsp:txBody>
      <dsp:txXfrm>
        <a:off x="6601901" y="1000153"/>
        <a:ext cx="3473212" cy="134104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4A29E9-C257-CC40-8B35-26C14453821F}">
      <dsp:nvSpPr>
        <dsp:cNvPr id="0" name=""/>
        <dsp:cNvSpPr/>
      </dsp:nvSpPr>
      <dsp:spPr>
        <a:xfrm>
          <a:off x="0" y="405066"/>
          <a:ext cx="10515600" cy="111384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 err="1"/>
            <a:t>Levotiroksin</a:t>
          </a:r>
          <a:r>
            <a:rPr lang="tr-TR" sz="2800" kern="1200" dirty="0"/>
            <a:t> ile </a:t>
          </a:r>
          <a:r>
            <a:rPr lang="tr-TR" sz="2800" kern="1200" dirty="0" err="1"/>
            <a:t>hipotiroksinemiyi</a:t>
          </a:r>
          <a:r>
            <a:rPr lang="tr-TR" sz="2800" kern="1200" dirty="0"/>
            <a:t> düzeltmenin çocuk </a:t>
          </a:r>
          <a:r>
            <a:rPr lang="tr-TR" sz="2800" kern="1200" dirty="0" err="1"/>
            <a:t>nöro</a:t>
          </a:r>
          <a:r>
            <a:rPr lang="tr-TR" sz="2800" kern="1200" dirty="0"/>
            <a:t>-entelektüel işlevi üzerinde herhangi bir faydası olduğuna dair yeterli kanıt yoktur. </a:t>
          </a:r>
        </a:p>
      </dsp:txBody>
      <dsp:txXfrm>
        <a:off x="54373" y="459439"/>
        <a:ext cx="10406854" cy="1005094"/>
      </dsp:txXfrm>
    </dsp:sp>
    <dsp:sp modelId="{102D19E5-97A5-AB46-B8E3-43C605736811}">
      <dsp:nvSpPr>
        <dsp:cNvPr id="0" name=""/>
        <dsp:cNvSpPr/>
      </dsp:nvSpPr>
      <dsp:spPr>
        <a:xfrm>
          <a:off x="0" y="1599546"/>
          <a:ext cx="10515600" cy="1113840"/>
        </a:xfrm>
        <a:prstGeom prst="roundRect">
          <a:avLst/>
        </a:prstGeom>
        <a:solidFill>
          <a:schemeClr val="accent1">
            <a:shade val="80000"/>
            <a:hueOff val="349283"/>
            <a:satOff val="-6256"/>
            <a:lumOff val="2658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/>
            <a:t>Bazı kılavuzlar erken gebelikte tedaviyi dikkate alsa da, gebelik öncesi tedavi önerilmemektedir.</a:t>
          </a:r>
        </a:p>
      </dsp:txBody>
      <dsp:txXfrm>
        <a:off x="54373" y="1653919"/>
        <a:ext cx="10406854" cy="1005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9C2063-5D0A-2444-80BD-8EE254A0DC46}">
      <dsp:nvSpPr>
        <dsp:cNvPr id="0" name=""/>
        <dsp:cNvSpPr/>
      </dsp:nvSpPr>
      <dsp:spPr>
        <a:xfrm>
          <a:off x="0" y="20778"/>
          <a:ext cx="11372193" cy="1998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Kadın sağlığı veya  gebelik sonuçları üzerine potansiyel risk oluşturabilecek </a:t>
          </a:r>
          <a:r>
            <a:rPr lang="tr-TR" sz="2800" i="1" kern="1200" dirty="0"/>
            <a:t>medikal, davranışsal ve sosyal </a:t>
          </a:r>
          <a:r>
            <a:rPr lang="tr-TR" sz="2800" i="1" kern="1200" dirty="0">
              <a:highlight>
                <a:srgbClr val="0000FF"/>
              </a:highlight>
            </a:rPr>
            <a:t>risk faktörlerini </a:t>
          </a:r>
          <a:r>
            <a:rPr lang="tr-TR" sz="2800" b="1" i="1" u="sng" kern="1200" dirty="0">
              <a:highlight>
                <a:srgbClr val="0000FF"/>
              </a:highlight>
            </a:rPr>
            <a:t>gebelik öncesi  </a:t>
          </a:r>
          <a:r>
            <a:rPr lang="tr-TR" sz="2800" i="1" kern="1200" dirty="0">
              <a:highlight>
                <a:srgbClr val="0000FF"/>
              </a:highlight>
            </a:rPr>
            <a:t>saptamak </a:t>
          </a:r>
          <a:r>
            <a:rPr lang="tr-TR" sz="2800" i="1" kern="1200" dirty="0"/>
            <a:t>ve bunları eğitim ve/veya mümkün olan müdahaleler (tetkik, tedavi, konsültasyon) ile yönetmektir. </a:t>
          </a:r>
          <a:r>
            <a:rPr lang="tr-TR" sz="2800" kern="1200" dirty="0">
              <a:solidFill>
                <a:srgbClr val="FFFC00"/>
              </a:solidFill>
            </a:rPr>
            <a:t>(CDC 2006) </a:t>
          </a:r>
        </a:p>
      </dsp:txBody>
      <dsp:txXfrm>
        <a:off x="97552" y="118330"/>
        <a:ext cx="11177089" cy="1803256"/>
      </dsp:txXfrm>
    </dsp:sp>
    <dsp:sp modelId="{6757880D-03D7-A34E-8406-4CD4F51D6C94}">
      <dsp:nvSpPr>
        <dsp:cNvPr id="0" name=""/>
        <dsp:cNvSpPr/>
      </dsp:nvSpPr>
      <dsp:spPr>
        <a:xfrm>
          <a:off x="0" y="2099778"/>
          <a:ext cx="11372193" cy="1998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* </a:t>
          </a:r>
          <a:r>
            <a:rPr lang="tr-TR" sz="2800" b="1" kern="1200" dirty="0">
              <a:solidFill>
                <a:srgbClr val="FFFF00"/>
              </a:solidFill>
            </a:rPr>
            <a:t>Gebelik </a:t>
          </a:r>
          <a:r>
            <a:rPr lang="tr-TR" sz="2800" b="1" kern="1200" dirty="0" err="1">
              <a:solidFill>
                <a:srgbClr val="FFFF00"/>
              </a:solidFill>
            </a:rPr>
            <a:t>öncesi</a:t>
          </a:r>
          <a:r>
            <a:rPr lang="tr-TR" sz="2800" b="1" kern="1200" dirty="0">
              <a:solidFill>
                <a:srgbClr val="FFFF00"/>
              </a:solidFill>
            </a:rPr>
            <a:t> bakım (</a:t>
          </a:r>
          <a:r>
            <a:rPr lang="tr-TR" sz="2800" b="1" kern="1200" dirty="0" err="1">
              <a:solidFill>
                <a:srgbClr val="FFFF00"/>
              </a:solidFill>
            </a:rPr>
            <a:t>Prekonsepsiyonel</a:t>
          </a:r>
          <a:r>
            <a:rPr lang="tr-TR" sz="2800" b="1" kern="1200" dirty="0">
              <a:solidFill>
                <a:srgbClr val="FFFF00"/>
              </a:solidFill>
            </a:rPr>
            <a:t> bakım) 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/>
            <a:t>* </a:t>
          </a:r>
          <a:r>
            <a:rPr lang="tr-TR" sz="2800" b="1" kern="1200" dirty="0">
              <a:solidFill>
                <a:srgbClr val="FFC000"/>
              </a:solidFill>
            </a:rPr>
            <a:t>Gebelikler arasında bakım (</a:t>
          </a:r>
          <a:r>
            <a:rPr lang="tr-TR" sz="2800" b="1" kern="1200" dirty="0" err="1">
              <a:solidFill>
                <a:srgbClr val="FFC000"/>
              </a:solidFill>
            </a:rPr>
            <a:t>İnterkonsepsiyonel</a:t>
          </a:r>
          <a:r>
            <a:rPr lang="tr-TR" sz="2800" b="1" kern="1200" dirty="0">
              <a:solidFill>
                <a:srgbClr val="FFC000"/>
              </a:solidFill>
            </a:rPr>
            <a:t> bakım)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>
              <a:solidFill>
                <a:srgbClr val="73FEFF"/>
              </a:solidFill>
            </a:rPr>
            <a:t>* Gebelik </a:t>
          </a:r>
          <a:r>
            <a:rPr lang="tr-TR" sz="2800" b="1" kern="1200" dirty="0" err="1">
              <a:solidFill>
                <a:srgbClr val="73FEFF"/>
              </a:solidFill>
            </a:rPr>
            <a:t>öncesi</a:t>
          </a:r>
          <a:r>
            <a:rPr lang="tr-TR" sz="2800" b="1" kern="1200" dirty="0">
              <a:solidFill>
                <a:srgbClr val="73FEFF"/>
              </a:solidFill>
            </a:rPr>
            <a:t> ve erken gebelikte bakım (</a:t>
          </a:r>
          <a:r>
            <a:rPr lang="tr-TR" sz="2800" b="1" kern="1200" dirty="0" err="1">
              <a:solidFill>
                <a:srgbClr val="73FEFF"/>
              </a:solidFill>
            </a:rPr>
            <a:t>Perikonsepsiyonel</a:t>
          </a:r>
          <a:r>
            <a:rPr lang="tr-TR" sz="2800" b="1" kern="1200" dirty="0">
              <a:solidFill>
                <a:srgbClr val="73FEFF"/>
              </a:solidFill>
            </a:rPr>
            <a:t> bakım)</a:t>
          </a:r>
        </a:p>
      </dsp:txBody>
      <dsp:txXfrm>
        <a:off x="97552" y="2197330"/>
        <a:ext cx="11177089" cy="1803256"/>
      </dsp:txXfrm>
    </dsp:sp>
    <dsp:sp modelId="{8FCB8B61-EE09-4245-8E06-A9641786A970}">
      <dsp:nvSpPr>
        <dsp:cNvPr id="0" name=""/>
        <dsp:cNvSpPr/>
      </dsp:nvSpPr>
      <dsp:spPr>
        <a:xfrm>
          <a:off x="0" y="4178778"/>
          <a:ext cx="11372193" cy="10871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dirty="0">
              <a:solidFill>
                <a:srgbClr val="FF0000"/>
              </a:solidFill>
              <a:highlight>
                <a:srgbClr val="0000FF"/>
              </a:highlight>
            </a:rPr>
            <a:t>Yetişkin kadınlarda her sağlık ziyareti, </a:t>
          </a:r>
          <a:r>
            <a:rPr lang="tr-TR" sz="2400" b="1" kern="1200" dirty="0" err="1">
              <a:solidFill>
                <a:srgbClr val="FF0000"/>
              </a:solidFill>
              <a:highlight>
                <a:srgbClr val="0000FF"/>
              </a:highlight>
            </a:rPr>
            <a:t>prekonsepsiyonel</a:t>
          </a:r>
          <a:r>
            <a:rPr lang="tr-TR" sz="2400" b="1" kern="1200" dirty="0">
              <a:solidFill>
                <a:srgbClr val="FF0000"/>
              </a:solidFill>
              <a:highlight>
                <a:srgbClr val="0000FF"/>
              </a:highlight>
            </a:rPr>
            <a:t> danışmanlık için bir fırsattır !!</a:t>
          </a:r>
          <a:endParaRPr lang="tr-TR" sz="2400" kern="1200" dirty="0">
            <a:solidFill>
              <a:srgbClr val="FF0000"/>
            </a:solidFill>
            <a:highlight>
              <a:srgbClr val="0000FF"/>
            </a:highlight>
          </a:endParaRPr>
        </a:p>
      </dsp:txBody>
      <dsp:txXfrm>
        <a:off x="53070" y="4231848"/>
        <a:ext cx="11266053" cy="98100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FF27D7-44CD-D24F-9305-497C9D52C75B}">
      <dsp:nvSpPr>
        <dsp:cNvPr id="0" name=""/>
        <dsp:cNvSpPr/>
      </dsp:nvSpPr>
      <dsp:spPr>
        <a:xfrm>
          <a:off x="0" y="106334"/>
          <a:ext cx="10365828" cy="1074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700" kern="1200" dirty="0"/>
            <a:t>Gebelik öncesi </a:t>
          </a:r>
          <a:r>
            <a:rPr lang="tr-TR" sz="2700" kern="1200" dirty="0" err="1"/>
            <a:t>tiroid</a:t>
          </a:r>
          <a:r>
            <a:rPr lang="tr-TR" sz="2700" kern="1200" dirty="0"/>
            <a:t> </a:t>
          </a:r>
          <a:r>
            <a:rPr lang="tr-TR" sz="2700" kern="1200" dirty="0" err="1"/>
            <a:t>otoimmünitesi</a:t>
          </a:r>
          <a:r>
            <a:rPr lang="tr-TR" sz="2700" kern="1200" dirty="0"/>
            <a:t> olan </a:t>
          </a:r>
          <a:r>
            <a:rPr lang="tr-TR" sz="2700" kern="1200" dirty="0" err="1"/>
            <a:t>ötiroid</a:t>
          </a:r>
          <a:r>
            <a:rPr lang="tr-TR" sz="2700" kern="1200" dirty="0"/>
            <a:t> kadınlar için rutin </a:t>
          </a:r>
          <a:r>
            <a:rPr lang="tr-TR" sz="2700" kern="1200" dirty="0" err="1"/>
            <a:t>levotiroksin</a:t>
          </a:r>
          <a:r>
            <a:rPr lang="tr-TR" sz="2700" kern="1200" dirty="0"/>
            <a:t> tedavisini destekleyecek güçlü bir kanıt bulunmamaktadır. </a:t>
          </a:r>
        </a:p>
      </dsp:txBody>
      <dsp:txXfrm>
        <a:off x="52431" y="158765"/>
        <a:ext cx="10260966" cy="96919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00F55-54E4-534F-BED5-D9F8CF8E0B57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Gebelik Öncesi Danışmanlık-Bakım Nedir ? 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Gebelik Öncesi Danışmanlık-Bakım Neleri İçerir?</a:t>
          </a:r>
        </a:p>
      </dsp:txBody>
      <dsp:txXfrm rot="-5400000">
        <a:off x="3785616" y="295201"/>
        <a:ext cx="6647092" cy="1532257"/>
      </dsp:txXfrm>
    </dsp:sp>
    <dsp:sp modelId="{F53B59B6-18DC-D04F-B17B-3FB177FE571F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/>
            <a:t>I- GENEL BİLGİLER</a:t>
          </a:r>
          <a:endParaRPr lang="tr-TR" sz="2800" kern="1200"/>
        </a:p>
      </dsp:txBody>
      <dsp:txXfrm>
        <a:off x="103614" y="103667"/>
        <a:ext cx="3578388" cy="1915324"/>
      </dsp:txXfrm>
    </dsp:sp>
    <dsp:sp modelId="{7404F57B-9F29-B54D-841B-F4E6EF39D951}">
      <dsp:nvSpPr>
        <dsp:cNvPr id="0" name=""/>
        <dsp:cNvSpPr/>
      </dsp:nvSpPr>
      <dsp:spPr>
        <a:xfrm rot="5400000">
          <a:off x="6301587" y="-74983"/>
          <a:ext cx="1698041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Diyabetes Mellitus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Tiroid Bozuklukları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b="1" kern="1200" dirty="0">
              <a:solidFill>
                <a:srgbClr val="FF0000"/>
              </a:solidFill>
            </a:rPr>
            <a:t>Sistemik </a:t>
          </a:r>
          <a:r>
            <a:rPr lang="tr-TR" sz="2300" b="1" kern="1200" dirty="0" err="1">
              <a:solidFill>
                <a:srgbClr val="FF0000"/>
              </a:solidFill>
            </a:rPr>
            <a:t>Lupus</a:t>
          </a:r>
          <a:r>
            <a:rPr lang="tr-TR" sz="2300" b="1" kern="1200" dirty="0">
              <a:solidFill>
                <a:srgbClr val="FF0000"/>
              </a:solidFill>
            </a:rPr>
            <a:t> </a:t>
          </a:r>
          <a:r>
            <a:rPr lang="tr-TR" sz="2300" b="1" kern="1200" dirty="0" err="1">
              <a:solidFill>
                <a:srgbClr val="FF0000"/>
              </a:solidFill>
            </a:rPr>
            <a:t>Eritematozis</a:t>
          </a:r>
          <a:r>
            <a:rPr lang="tr-TR" sz="2300" b="1" kern="1200" dirty="0">
              <a:solidFill>
                <a:srgbClr val="FF0000"/>
              </a:solidFill>
            </a:rPr>
            <a:t> (SLE)</a:t>
          </a:r>
          <a:endParaRPr lang="tr-TR" sz="2300" kern="1200" dirty="0">
            <a:solidFill>
              <a:srgbClr val="FF0000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 dirty="0" err="1"/>
            <a:t>Hemoglobinopatiler</a:t>
          </a:r>
          <a:r>
            <a:rPr lang="tr-TR" sz="2300" kern="1200" dirty="0"/>
            <a:t> ( </a:t>
          </a:r>
          <a:r>
            <a:rPr lang="tr-TR" sz="2300" kern="1200" dirty="0" err="1"/>
            <a:t>Talasemi</a:t>
          </a:r>
          <a:r>
            <a:rPr lang="tr-TR" sz="2300" kern="1200" dirty="0"/>
            <a:t>, Orak Hücreli Anemi)</a:t>
          </a:r>
        </a:p>
      </dsp:txBody>
      <dsp:txXfrm rot="-5400000">
        <a:off x="3785616" y="2523880"/>
        <a:ext cx="6647092" cy="1532257"/>
      </dsp:txXfrm>
    </dsp:sp>
    <dsp:sp modelId="{2978AFD9-3D95-FA45-8F29-5CB279ECBAEC}">
      <dsp:nvSpPr>
        <dsp:cNvPr id="0" name=""/>
        <dsp:cNvSpPr/>
      </dsp:nvSpPr>
      <dsp:spPr>
        <a:xfrm>
          <a:off x="0" y="2228732"/>
          <a:ext cx="378561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/>
            <a:t>II- KRONİK HASTALIĞI OLANLARDA GEBELİK ÖNCESİ DANIŞMANLIK-BAKIM</a:t>
          </a:r>
          <a:endParaRPr lang="tr-TR" sz="2800" kern="1200"/>
        </a:p>
      </dsp:txBody>
      <dsp:txXfrm>
        <a:off x="103614" y="2332346"/>
        <a:ext cx="3578388" cy="191532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FA9309-D8DE-5346-8DA8-CC7C9DA9C8FE}">
      <dsp:nvSpPr>
        <dsp:cNvPr id="0" name=""/>
        <dsp:cNvSpPr/>
      </dsp:nvSpPr>
      <dsp:spPr>
        <a:xfrm>
          <a:off x="0" y="297234"/>
          <a:ext cx="10515600" cy="10342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 err="1"/>
            <a:t>Maternal</a:t>
          </a:r>
          <a:r>
            <a:rPr lang="tr-TR" sz="2600" kern="1200" dirty="0"/>
            <a:t> hastalığın şiddeti arttıkça, gebelikte </a:t>
          </a:r>
          <a:r>
            <a:rPr lang="tr-TR" sz="2600" kern="1200" dirty="0" err="1"/>
            <a:t>maternal</a:t>
          </a:r>
          <a:r>
            <a:rPr lang="tr-TR" sz="2600" kern="1200" dirty="0"/>
            <a:t> ve </a:t>
          </a:r>
          <a:r>
            <a:rPr lang="tr-TR" sz="2600" kern="1200" dirty="0" err="1"/>
            <a:t>fetal</a:t>
          </a:r>
          <a:r>
            <a:rPr lang="tr-TR" sz="2600" kern="1200" dirty="0"/>
            <a:t> riskin de artacağı anlatılmalıdır.</a:t>
          </a:r>
        </a:p>
      </dsp:txBody>
      <dsp:txXfrm>
        <a:off x="50489" y="347723"/>
        <a:ext cx="10414622" cy="933302"/>
      </dsp:txXfrm>
    </dsp:sp>
    <dsp:sp modelId="{D4E8D56A-460A-E54E-9645-0CE5A581298B}">
      <dsp:nvSpPr>
        <dsp:cNvPr id="0" name=""/>
        <dsp:cNvSpPr/>
      </dsp:nvSpPr>
      <dsp:spPr>
        <a:xfrm>
          <a:off x="0" y="1406394"/>
          <a:ext cx="10515600" cy="10342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i="1" kern="1200" dirty="0"/>
            <a:t>Aktif SLE kanıtı olan, özellikle </a:t>
          </a:r>
          <a:r>
            <a:rPr lang="tr-TR" sz="2600" i="1" kern="1200" dirty="0" err="1"/>
            <a:t>lupus</a:t>
          </a:r>
          <a:r>
            <a:rPr lang="tr-TR" sz="2600" i="1" kern="1200" dirty="0"/>
            <a:t> nefriti olan hastalara, hastalık en az altı ay boyunca iyi kontrol edilene kadar gebeliği ertelemeleri önerilmelidir !!</a:t>
          </a:r>
          <a:endParaRPr lang="tr-TR" sz="2600" kern="1200" dirty="0"/>
        </a:p>
      </dsp:txBody>
      <dsp:txXfrm>
        <a:off x="50489" y="1456883"/>
        <a:ext cx="10414622" cy="933302"/>
      </dsp:txXfrm>
    </dsp:sp>
    <dsp:sp modelId="{5D3C73F9-1D9C-E74E-8E61-3FBA98FFEE0E}">
      <dsp:nvSpPr>
        <dsp:cNvPr id="0" name=""/>
        <dsp:cNvSpPr/>
      </dsp:nvSpPr>
      <dsp:spPr>
        <a:xfrm>
          <a:off x="0" y="2515554"/>
          <a:ext cx="10515600" cy="10342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/>
            <a:t>Bu hastalar, 3. basamak merkezde </a:t>
          </a:r>
          <a:r>
            <a:rPr lang="tr-TR" sz="2600" kern="1200" dirty="0" err="1"/>
            <a:t>perinatoloji</a:t>
          </a:r>
          <a:r>
            <a:rPr lang="tr-TR" sz="2600" kern="1200" dirty="0"/>
            <a:t> ve </a:t>
          </a:r>
          <a:r>
            <a:rPr lang="tr-TR" sz="2600" kern="1200" dirty="0" err="1"/>
            <a:t>romatoloji</a:t>
          </a:r>
          <a:r>
            <a:rPr lang="tr-TR" sz="2600" kern="1200" dirty="0"/>
            <a:t> uzmanları ile </a:t>
          </a:r>
          <a:r>
            <a:rPr lang="tr-TR" sz="2600" kern="1200" dirty="0" err="1"/>
            <a:t>multidisipliner</a:t>
          </a:r>
          <a:r>
            <a:rPr lang="tr-TR" sz="2600" kern="1200" dirty="0"/>
            <a:t> şekilde takip edilmeleri yönünde bilgilendirilmelidir.</a:t>
          </a:r>
        </a:p>
      </dsp:txBody>
      <dsp:txXfrm>
        <a:off x="50489" y="2566043"/>
        <a:ext cx="10414622" cy="93330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D4C853-837D-AD46-A78D-62255C3029A2}">
      <dsp:nvSpPr>
        <dsp:cNvPr id="0" name=""/>
        <dsp:cNvSpPr/>
      </dsp:nvSpPr>
      <dsp:spPr>
        <a:xfrm>
          <a:off x="0" y="239313"/>
          <a:ext cx="10515600" cy="10342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/>
            <a:t>Hastalık aktivitesini kontrol etmek için kullanılan ilaçların kesilmesinin, </a:t>
          </a:r>
          <a:r>
            <a:rPr lang="tr-TR" sz="2600" kern="1200" dirty="0" err="1"/>
            <a:t>lupus</a:t>
          </a:r>
          <a:r>
            <a:rPr lang="tr-TR" sz="2600" kern="1200" dirty="0"/>
            <a:t> alevlenmesi ve gebelik komplikasyonları riskini artırdığı anlatılmalıdır.</a:t>
          </a:r>
        </a:p>
      </dsp:txBody>
      <dsp:txXfrm>
        <a:off x="50489" y="289802"/>
        <a:ext cx="10414622" cy="933302"/>
      </dsp:txXfrm>
    </dsp:sp>
    <dsp:sp modelId="{6141F295-5F36-2540-B903-3067A41B8BC7}">
      <dsp:nvSpPr>
        <dsp:cNvPr id="0" name=""/>
        <dsp:cNvSpPr/>
      </dsp:nvSpPr>
      <dsp:spPr>
        <a:xfrm>
          <a:off x="0" y="1422046"/>
          <a:ext cx="10515600" cy="10342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/>
            <a:t>Gebe kalmayı düşünen kadınların gebelikle uyumlu ilaçlarla idame ettirilmeleri ve gebelikte bu ilaçlara devam etmeleri gerekliliği anlatılmalıdır.</a:t>
          </a:r>
        </a:p>
      </dsp:txBody>
      <dsp:txXfrm>
        <a:off x="50489" y="1472535"/>
        <a:ext cx="10414622" cy="933302"/>
      </dsp:txXfrm>
    </dsp:sp>
    <dsp:sp modelId="{2D3E84CF-7B78-1A4F-84A6-3BE357D06DB4}">
      <dsp:nvSpPr>
        <dsp:cNvPr id="0" name=""/>
        <dsp:cNvSpPr/>
      </dsp:nvSpPr>
      <dsp:spPr>
        <a:xfrm>
          <a:off x="0" y="2636308"/>
          <a:ext cx="10515600" cy="10342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600" kern="1200" dirty="0"/>
            <a:t>Plansız gebelik meydana gelirse, ilaçların </a:t>
          </a:r>
          <a:r>
            <a:rPr lang="tr-TR" sz="2600" kern="1200" dirty="0" err="1"/>
            <a:t>fetal</a:t>
          </a:r>
          <a:r>
            <a:rPr lang="tr-TR" sz="2600" kern="1200" dirty="0"/>
            <a:t> ve </a:t>
          </a:r>
          <a:r>
            <a:rPr lang="tr-TR" sz="2600" kern="1200" dirty="0" err="1"/>
            <a:t>maternal</a:t>
          </a:r>
          <a:r>
            <a:rPr lang="tr-TR" sz="2600" kern="1200" dirty="0"/>
            <a:t> güvenlik için ayarlanması gerektiği anlatılmalıdır.</a:t>
          </a:r>
        </a:p>
      </dsp:txBody>
      <dsp:txXfrm>
        <a:off x="50489" y="2686797"/>
        <a:ext cx="10414622" cy="93330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D25910-FA96-B54F-A6A8-C738095B1B64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200" kern="1200"/>
            <a:t>Gebelik Öncesi Danışmanlık-Bakım Nedir ?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200" kern="1200"/>
            <a:t>Gebelik Öncesi Danışmanlık-Bakım Neleri İçerir?</a:t>
          </a:r>
        </a:p>
      </dsp:txBody>
      <dsp:txXfrm rot="-5400000">
        <a:off x="3785616" y="295201"/>
        <a:ext cx="6647092" cy="1532257"/>
      </dsp:txXfrm>
    </dsp:sp>
    <dsp:sp modelId="{AE9C8BC7-8D95-6E42-82A4-CBCF6559CCD0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/>
            <a:t>I- GENEL BİLGİLER</a:t>
          </a:r>
          <a:endParaRPr lang="tr-TR" sz="2800" kern="1200"/>
        </a:p>
      </dsp:txBody>
      <dsp:txXfrm>
        <a:off x="103614" y="103667"/>
        <a:ext cx="3578388" cy="1915324"/>
      </dsp:txXfrm>
    </dsp:sp>
    <dsp:sp modelId="{80C41A2B-BEDC-0348-A7BA-41303102097C}">
      <dsp:nvSpPr>
        <dsp:cNvPr id="0" name=""/>
        <dsp:cNvSpPr/>
      </dsp:nvSpPr>
      <dsp:spPr>
        <a:xfrm rot="5400000">
          <a:off x="6301587" y="-74983"/>
          <a:ext cx="1698041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200" kern="1200"/>
            <a:t>Diyabetes Mellitus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200" kern="1200"/>
            <a:t>Tiroid Bozuklukları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200" kern="1200"/>
            <a:t>Sistemik Lupus Eritematozis (SLE)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200" b="1" kern="1200" dirty="0" err="1">
              <a:solidFill>
                <a:srgbClr val="FF0000"/>
              </a:solidFill>
            </a:rPr>
            <a:t>Hemoglobinopatiler</a:t>
          </a:r>
          <a:r>
            <a:rPr lang="tr-TR" sz="2200" b="1" kern="1200" dirty="0">
              <a:solidFill>
                <a:srgbClr val="FF0000"/>
              </a:solidFill>
            </a:rPr>
            <a:t> ( </a:t>
          </a:r>
          <a:r>
            <a:rPr lang="tr-TR" sz="2200" b="1" kern="1200" dirty="0" err="1">
              <a:solidFill>
                <a:srgbClr val="FF0000"/>
              </a:solidFill>
            </a:rPr>
            <a:t>Talasemi</a:t>
          </a:r>
          <a:r>
            <a:rPr lang="tr-TR" sz="2200" b="1" kern="1200" dirty="0">
              <a:solidFill>
                <a:srgbClr val="FF0000"/>
              </a:solidFill>
            </a:rPr>
            <a:t>, Orak Hücreli Anemi)</a:t>
          </a:r>
          <a:endParaRPr lang="tr-TR" sz="2200" kern="1200" dirty="0">
            <a:solidFill>
              <a:srgbClr val="FF0000"/>
            </a:solidFill>
          </a:endParaRPr>
        </a:p>
      </dsp:txBody>
      <dsp:txXfrm rot="-5400000">
        <a:off x="3785616" y="2523880"/>
        <a:ext cx="6647092" cy="1532257"/>
      </dsp:txXfrm>
    </dsp:sp>
    <dsp:sp modelId="{B8C74E81-6D28-EA47-9AF7-1E2FE582C3F5}">
      <dsp:nvSpPr>
        <dsp:cNvPr id="0" name=""/>
        <dsp:cNvSpPr/>
      </dsp:nvSpPr>
      <dsp:spPr>
        <a:xfrm>
          <a:off x="0" y="2228732"/>
          <a:ext cx="378561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/>
            <a:t>II- KRONİK HASTALIĞI OLANLARDA GEBELİK ÖNCESİ DANIŞMANLIK-BAKIM</a:t>
          </a:r>
          <a:endParaRPr lang="tr-TR" sz="2800" kern="1200"/>
        </a:p>
      </dsp:txBody>
      <dsp:txXfrm>
        <a:off x="103614" y="2332346"/>
        <a:ext cx="3578388" cy="1915324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606647-6EAE-D24F-980C-AA464B5BA80C}">
      <dsp:nvSpPr>
        <dsp:cNvPr id="0" name=""/>
        <dsp:cNvSpPr/>
      </dsp:nvSpPr>
      <dsp:spPr>
        <a:xfrm>
          <a:off x="0" y="1603"/>
          <a:ext cx="10515600" cy="158207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Genel olarak gebe kadınların </a:t>
          </a:r>
          <a:r>
            <a:rPr lang="tr-TR" sz="2800" kern="1200" dirty="0" err="1"/>
            <a:t>yaklaşık</a:t>
          </a:r>
          <a:r>
            <a:rPr lang="tr-TR" sz="2800" kern="1200" dirty="0"/>
            <a:t> %7’sinde anormal bir hemoglobin gen </a:t>
          </a:r>
          <a:r>
            <a:rPr lang="tr-TR" sz="2800" kern="1200" dirty="0" err="1"/>
            <a:t>taşıyıcılığı</a:t>
          </a:r>
          <a:r>
            <a:rPr lang="tr-TR" sz="2800" kern="1200" dirty="0"/>
            <a:t> vardır. </a:t>
          </a:r>
        </a:p>
      </dsp:txBody>
      <dsp:txXfrm>
        <a:off x="77230" y="78833"/>
        <a:ext cx="10361140" cy="1427610"/>
      </dsp:txXfrm>
    </dsp:sp>
    <dsp:sp modelId="{49D5E53C-24C9-4E4B-9A7F-20373CD7A3C7}">
      <dsp:nvSpPr>
        <dsp:cNvPr id="0" name=""/>
        <dsp:cNvSpPr/>
      </dsp:nvSpPr>
      <dsp:spPr>
        <a:xfrm>
          <a:off x="0" y="1596400"/>
          <a:ext cx="10515600" cy="158207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 err="1"/>
            <a:t>Ç̧iftlerin</a:t>
          </a:r>
          <a:r>
            <a:rPr lang="tr-TR" sz="2800" kern="1200" dirty="0"/>
            <a:t> %1’i risk altındadır</a:t>
          </a:r>
        </a:p>
      </dsp:txBody>
      <dsp:txXfrm>
        <a:off x="77230" y="1673630"/>
        <a:ext cx="10361140" cy="1427610"/>
      </dsp:txXfrm>
    </dsp:sp>
    <dsp:sp modelId="{33C8F842-ABC9-7340-A646-CD44D3FAD481}">
      <dsp:nvSpPr>
        <dsp:cNvPr id="0" name=""/>
        <dsp:cNvSpPr/>
      </dsp:nvSpPr>
      <dsp:spPr>
        <a:xfrm>
          <a:off x="0" y="3191197"/>
          <a:ext cx="10515600" cy="158207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 err="1"/>
            <a:t>Ülkemizde</a:t>
          </a:r>
          <a:r>
            <a:rPr lang="tr-TR" sz="2800" kern="1200" dirty="0"/>
            <a:t> sık </a:t>
          </a:r>
          <a:r>
            <a:rPr lang="tr-TR" sz="2800" kern="1200" dirty="0" err="1"/>
            <a:t>görülmesinin</a:t>
          </a:r>
          <a:r>
            <a:rPr lang="tr-TR" sz="2800" kern="1200" dirty="0"/>
            <a:t> nedeni; 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 dirty="0"/>
            <a:t>- Akraba evlilikleri oranının </a:t>
          </a:r>
          <a:r>
            <a:rPr lang="tr-TR" sz="1600" kern="1200" dirty="0" err="1"/>
            <a:t>yüksek</a:t>
          </a:r>
          <a:r>
            <a:rPr lang="tr-TR" sz="1600" kern="1200" dirty="0"/>
            <a:t> olması  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 dirty="0"/>
            <a:t>- Akraba evliliklerinin en </a:t>
          </a:r>
          <a:r>
            <a:rPr lang="tr-TR" sz="1600" kern="1200" dirty="0" err="1"/>
            <a:t>çok</a:t>
          </a:r>
          <a:r>
            <a:rPr lang="tr-TR" sz="1600" kern="1200" dirty="0"/>
            <a:t> birinci dereceden akrabalar arasında </a:t>
          </a:r>
          <a:r>
            <a:rPr lang="tr-TR" sz="1600" kern="1200" dirty="0" err="1"/>
            <a:t>gerçekleşmesi</a:t>
          </a:r>
          <a:r>
            <a:rPr lang="tr-TR" sz="1600" kern="1200" dirty="0"/>
            <a:t>  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 dirty="0"/>
            <a:t>- Anadolu’da yıllar boyunca </a:t>
          </a:r>
          <a:r>
            <a:rPr lang="tr-TR" sz="1600" kern="1200" dirty="0" err="1"/>
            <a:t>çok</a:t>
          </a:r>
          <a:r>
            <a:rPr lang="tr-TR" sz="1600" kern="1200" dirty="0"/>
            <a:t> </a:t>
          </a:r>
          <a:r>
            <a:rPr lang="tr-TR" sz="1600" kern="1200" dirty="0" err="1"/>
            <a:t>çeşitli</a:t>
          </a:r>
          <a:r>
            <a:rPr lang="tr-TR" sz="1600" kern="1200" dirty="0"/>
            <a:t> ırk ve </a:t>
          </a:r>
          <a:r>
            <a:rPr lang="tr-TR" sz="1600" kern="1200" dirty="0" err="1"/>
            <a:t>kültürlerin</a:t>
          </a:r>
          <a:r>
            <a:rPr lang="tr-TR" sz="1600" kern="1200" dirty="0"/>
            <a:t> </a:t>
          </a:r>
          <a:r>
            <a:rPr lang="tr-TR" sz="1600" kern="1200" dirty="0" err="1"/>
            <a:t>yaşaması</a:t>
          </a:r>
          <a:endParaRPr lang="tr-TR" sz="1600" kern="1200" dirty="0"/>
        </a:p>
      </dsp:txBody>
      <dsp:txXfrm>
        <a:off x="77230" y="3268427"/>
        <a:ext cx="10361140" cy="142761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5D1C6-CECC-CB49-9F91-015C181BF3CE}">
      <dsp:nvSpPr>
        <dsp:cNvPr id="0" name=""/>
        <dsp:cNvSpPr/>
      </dsp:nvSpPr>
      <dsp:spPr>
        <a:xfrm>
          <a:off x="0" y="12334"/>
          <a:ext cx="10515600" cy="1435559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Ülkemizde kalıtsal kan hastalıklarının erken </a:t>
          </a:r>
          <a:r>
            <a:rPr lang="tr-TR" sz="2200" kern="1200" dirty="0" err="1"/>
            <a:t>dönemde</a:t>
          </a:r>
          <a:r>
            <a:rPr lang="tr-TR" sz="2200" kern="1200" dirty="0"/>
            <a:t> saptanması ve </a:t>
          </a:r>
          <a:r>
            <a:rPr lang="tr-TR" sz="2200" kern="1200" dirty="0" err="1"/>
            <a:t>önlenmesi</a:t>
          </a:r>
          <a:r>
            <a:rPr lang="tr-TR" sz="2200" kern="1200" dirty="0"/>
            <a:t>  amacı ile 1993 yılında kanun </a:t>
          </a:r>
          <a:r>
            <a:rPr lang="tr-TR" sz="2200" kern="1200" dirty="0" err="1"/>
            <a:t>çıkarılmıştır</a:t>
          </a:r>
          <a:r>
            <a:rPr lang="tr-TR" sz="2200" kern="1200" dirty="0"/>
            <a:t>. </a:t>
          </a:r>
        </a:p>
      </dsp:txBody>
      <dsp:txXfrm>
        <a:off x="70078" y="82412"/>
        <a:ext cx="10375444" cy="1295403"/>
      </dsp:txXfrm>
    </dsp:sp>
    <dsp:sp modelId="{BCFDDAF3-EC40-D841-808F-488AA90A6E5E}">
      <dsp:nvSpPr>
        <dsp:cNvPr id="0" name=""/>
        <dsp:cNvSpPr/>
      </dsp:nvSpPr>
      <dsp:spPr>
        <a:xfrm>
          <a:off x="0" y="1511254"/>
          <a:ext cx="10515600" cy="2625480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 err="1"/>
            <a:t>Sağlık</a:t>
          </a:r>
          <a:r>
            <a:rPr lang="tr-TR" sz="2200" kern="1200" dirty="0"/>
            <a:t> </a:t>
          </a:r>
          <a:r>
            <a:rPr lang="tr-TR" sz="2200" kern="1200" dirty="0" err="1"/>
            <a:t>Bakanlığı</a:t>
          </a:r>
          <a:r>
            <a:rPr lang="tr-TR" sz="2200" kern="1200" dirty="0"/>
            <a:t> tarafından, 2003 yılında </a:t>
          </a:r>
          <a:r>
            <a:rPr lang="tr-TR" sz="2200" b="1" i="1" u="sng" kern="1200" dirty="0"/>
            <a:t>Ulusal </a:t>
          </a:r>
          <a:r>
            <a:rPr lang="tr-TR" sz="2200" b="1" i="1" u="sng" kern="1200" dirty="0" err="1"/>
            <a:t>Hemoglobinopati</a:t>
          </a:r>
          <a:r>
            <a:rPr lang="tr-TR" sz="2200" b="1" i="1" u="sng" kern="1200" dirty="0"/>
            <a:t> Kontrol Programı </a:t>
          </a:r>
          <a:r>
            <a:rPr lang="tr-TR" sz="2200" kern="1200" dirty="0" err="1"/>
            <a:t>başlatılmıştır</a:t>
          </a:r>
          <a:r>
            <a:rPr lang="tr-TR" sz="2200" kern="1200" dirty="0"/>
            <a:t>;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* 2003-2013 arası 33 riskli ilde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* 2013-2018 arası 41 riskli ilde 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* 2018 yılı Kasım ayından itibaren 81 </a:t>
          </a:r>
          <a:r>
            <a:rPr lang="tr-TR" sz="2200" kern="1200" dirty="0" err="1"/>
            <a:t>İlde</a:t>
          </a:r>
          <a:r>
            <a:rPr lang="tr-TR" sz="2200" kern="1200" dirty="0"/>
            <a:t> </a:t>
          </a:r>
          <a:r>
            <a:rPr lang="tr-TR" sz="2200" b="1" i="1" kern="1200" dirty="0"/>
            <a:t>‘Evlilik </a:t>
          </a:r>
          <a:r>
            <a:rPr lang="tr-TR" sz="2200" b="1" i="1" kern="1200" dirty="0" err="1"/>
            <a:t>Öncesi</a:t>
          </a:r>
          <a:r>
            <a:rPr lang="tr-TR" sz="2200" b="1" i="1" kern="1200" dirty="0"/>
            <a:t> </a:t>
          </a:r>
          <a:r>
            <a:rPr lang="tr-TR" sz="2200" b="1" i="1" kern="1200" dirty="0" err="1"/>
            <a:t>Hemoglobinopati</a:t>
          </a:r>
          <a:r>
            <a:rPr lang="tr-TR" sz="2200" b="1" i="1" kern="1200" dirty="0"/>
            <a:t> Tarama Programı’ </a:t>
          </a:r>
          <a:r>
            <a:rPr lang="tr-TR" sz="2200" kern="1200" dirty="0"/>
            <a:t>olarak uygulanmaktadır. </a:t>
          </a:r>
        </a:p>
      </dsp:txBody>
      <dsp:txXfrm>
        <a:off x="128165" y="1639419"/>
        <a:ext cx="10259270" cy="2369150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794A6F-35B1-6C41-A4FE-4C92A41AA3A2}">
      <dsp:nvSpPr>
        <dsp:cNvPr id="0" name=""/>
        <dsp:cNvSpPr/>
      </dsp:nvSpPr>
      <dsp:spPr>
        <a:xfrm>
          <a:off x="0" y="267536"/>
          <a:ext cx="10515600" cy="15970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* Kalp  fonksiyonları,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* Karaciğer fonksiyonları,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* Kemik mineral yoğunluğu,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* </a:t>
          </a:r>
          <a:r>
            <a:rPr lang="tr-TR" sz="1800" kern="1200" dirty="0" err="1"/>
            <a:t>Viral</a:t>
          </a:r>
          <a:r>
            <a:rPr lang="tr-TR" sz="1800" kern="1200" dirty="0"/>
            <a:t> hastalık varlığı değerlendirilir. </a:t>
          </a:r>
        </a:p>
      </dsp:txBody>
      <dsp:txXfrm>
        <a:off x="77962" y="345498"/>
        <a:ext cx="10359676" cy="1441126"/>
      </dsp:txXfrm>
    </dsp:sp>
    <dsp:sp modelId="{1D519732-FF74-FF43-A128-160D0620708E}">
      <dsp:nvSpPr>
        <dsp:cNvPr id="0" name=""/>
        <dsp:cNvSpPr/>
      </dsp:nvSpPr>
      <dsp:spPr>
        <a:xfrm>
          <a:off x="0" y="2051786"/>
          <a:ext cx="10515600" cy="827255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 err="1"/>
            <a:t>Talasemi</a:t>
          </a:r>
          <a:r>
            <a:rPr lang="tr-TR" sz="1800" kern="1200" dirty="0"/>
            <a:t> </a:t>
          </a:r>
          <a:r>
            <a:rPr lang="tr-TR" sz="1800" kern="1200" dirty="0" err="1"/>
            <a:t>majörlü</a:t>
          </a:r>
          <a:r>
            <a:rPr lang="tr-TR" sz="1800" kern="1200" dirty="0"/>
            <a:t> kadın hastalar, sol kalp yetmezliği bulguları varlığında gebeliğin riskli olduğu konusunda bilgilendirilmelidir.</a:t>
          </a:r>
        </a:p>
      </dsp:txBody>
      <dsp:txXfrm>
        <a:off x="40383" y="2092169"/>
        <a:ext cx="10434834" cy="746489"/>
      </dsp:txXfrm>
    </dsp:sp>
    <dsp:sp modelId="{03ECB196-0A4D-A14E-BA05-F2BEFE0E68AF}">
      <dsp:nvSpPr>
        <dsp:cNvPr id="0" name=""/>
        <dsp:cNvSpPr/>
      </dsp:nvSpPr>
      <dsp:spPr>
        <a:xfrm>
          <a:off x="0" y="3066242"/>
          <a:ext cx="10515600" cy="159705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Gebelik öncesi ve </a:t>
          </a:r>
          <a:r>
            <a:rPr lang="tr-TR" sz="1800" kern="1200" dirty="0" err="1"/>
            <a:t>sırasıdaki</a:t>
          </a:r>
          <a:r>
            <a:rPr lang="tr-TR" sz="1800" kern="1200" dirty="0"/>
            <a:t> dönemlerde </a:t>
          </a:r>
          <a:r>
            <a:rPr lang="tr-TR" sz="1800" kern="1200" dirty="0" err="1"/>
            <a:t>şelasyon</a:t>
          </a:r>
          <a:r>
            <a:rPr lang="tr-TR" sz="1800" kern="1200" dirty="0"/>
            <a:t> tedavisine ara verileceği de </a:t>
          </a:r>
          <a:r>
            <a:rPr lang="tr-TR" sz="1800" kern="1200" dirty="0" err="1"/>
            <a:t>gözönüne</a:t>
          </a:r>
          <a:r>
            <a:rPr lang="tr-TR" sz="1800" kern="1200" dirty="0"/>
            <a:t> alınarak özellikle kalpte demir birikimi fazla olan hastalara uygun ve uyumlu </a:t>
          </a:r>
          <a:r>
            <a:rPr lang="tr-TR" sz="1800" kern="1200" dirty="0" err="1"/>
            <a:t>şelasyon</a:t>
          </a:r>
          <a:r>
            <a:rPr lang="tr-TR" sz="1800" kern="1200" dirty="0"/>
            <a:t> tedavisi ile bu durum düzeltildikten sonra gebe kalmaları önerilmelidir. </a:t>
          </a:r>
        </a:p>
      </dsp:txBody>
      <dsp:txXfrm>
        <a:off x="77962" y="3144204"/>
        <a:ext cx="10359676" cy="1441126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6B387-7B95-4D42-8E82-2D296BEB10DA}">
      <dsp:nvSpPr>
        <dsp:cNvPr id="0" name=""/>
        <dsp:cNvSpPr/>
      </dsp:nvSpPr>
      <dsp:spPr>
        <a:xfrm>
          <a:off x="0" y="81411"/>
          <a:ext cx="10515600" cy="99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Sigara ve alkol kullanılmamalıdır. </a:t>
          </a:r>
        </a:p>
      </dsp:txBody>
      <dsp:txXfrm>
        <a:off x="48481" y="129892"/>
        <a:ext cx="10418638" cy="896166"/>
      </dsp:txXfrm>
    </dsp:sp>
    <dsp:sp modelId="{C44FDEEC-A160-CF4C-9119-AC7C5E22F6F3}">
      <dsp:nvSpPr>
        <dsp:cNvPr id="0" name=""/>
        <dsp:cNvSpPr/>
      </dsp:nvSpPr>
      <dsp:spPr>
        <a:xfrm>
          <a:off x="0" y="1146540"/>
          <a:ext cx="10515600" cy="99312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 err="1"/>
            <a:t>Folik</a:t>
          </a:r>
          <a:r>
            <a:rPr lang="tr-TR" sz="2500" b="1" kern="1200" dirty="0"/>
            <a:t> asit, kalsiyum ve D vitamini desteği başlanmalıdır. </a:t>
          </a:r>
        </a:p>
      </dsp:txBody>
      <dsp:txXfrm>
        <a:off x="48481" y="1195021"/>
        <a:ext cx="10418638" cy="896166"/>
      </dsp:txXfrm>
    </dsp:sp>
    <dsp:sp modelId="{0C209E49-B98A-EA46-BA05-AE0497E6B94F}">
      <dsp:nvSpPr>
        <dsp:cNvPr id="0" name=""/>
        <dsp:cNvSpPr/>
      </dsp:nvSpPr>
      <dsp:spPr>
        <a:xfrm>
          <a:off x="0" y="2211669"/>
          <a:ext cx="10515600" cy="99312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Gebe kalmadan en az 6 ay </a:t>
          </a:r>
          <a:r>
            <a:rPr lang="tr-TR" sz="2500" b="1" kern="1200" dirty="0" err="1"/>
            <a:t>once</a:t>
          </a:r>
          <a:r>
            <a:rPr lang="tr-TR" sz="2500" b="1" kern="1200" dirty="0"/>
            <a:t> </a:t>
          </a:r>
          <a:r>
            <a:rPr lang="tr-TR" sz="2500" b="1" kern="1200" dirty="0" err="1"/>
            <a:t>bifosfonat</a:t>
          </a:r>
          <a:r>
            <a:rPr lang="tr-TR" sz="2500" b="1" kern="1200" dirty="0"/>
            <a:t>, </a:t>
          </a:r>
          <a:r>
            <a:rPr lang="tr-TR" sz="2500" b="1" kern="1200" dirty="0" err="1"/>
            <a:t>ribavirin</a:t>
          </a:r>
          <a:r>
            <a:rPr lang="tr-TR" sz="2500" b="1" kern="1200" dirty="0"/>
            <a:t>, </a:t>
          </a:r>
          <a:r>
            <a:rPr lang="tr-TR" sz="2500" b="1" kern="1200" dirty="0" err="1"/>
            <a:t>hidroksiüre</a:t>
          </a:r>
          <a:r>
            <a:rPr lang="tr-TR" sz="2500" b="1" kern="1200" dirty="0"/>
            <a:t> ve interferon tedavileri alan hastaların bu tedavileri kesilmelidir.</a:t>
          </a:r>
        </a:p>
      </dsp:txBody>
      <dsp:txXfrm>
        <a:off x="48481" y="2260150"/>
        <a:ext cx="10418638" cy="896166"/>
      </dsp:txXfrm>
    </dsp:sp>
    <dsp:sp modelId="{8D01D7D7-E116-E846-BED1-5ED187336EBA}">
      <dsp:nvSpPr>
        <dsp:cNvPr id="0" name=""/>
        <dsp:cNvSpPr/>
      </dsp:nvSpPr>
      <dsp:spPr>
        <a:xfrm>
          <a:off x="0" y="3276797"/>
          <a:ext cx="10515600" cy="99312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Eğer </a:t>
          </a:r>
          <a:r>
            <a:rPr lang="tr-TR" sz="2500" b="1" kern="1200" dirty="0" err="1"/>
            <a:t>fertilite</a:t>
          </a:r>
          <a:r>
            <a:rPr lang="tr-TR" sz="2500" b="1" kern="1200" dirty="0"/>
            <a:t> tedavisi yapılacaksa ağızdan alınan demir bağlayıcı ilaçlar önceden kesilip yerine </a:t>
          </a:r>
          <a:r>
            <a:rPr lang="tr-TR" sz="2500" b="1" kern="1200" dirty="0" err="1"/>
            <a:t>desferoksamin</a:t>
          </a:r>
          <a:r>
            <a:rPr lang="tr-TR" sz="2500" b="1" kern="1200" dirty="0"/>
            <a:t> (</a:t>
          </a:r>
          <a:r>
            <a:rPr lang="tr-TR" sz="2500" b="1" kern="1200" dirty="0" err="1"/>
            <a:t>Desferal</a:t>
          </a:r>
          <a:r>
            <a:rPr lang="tr-TR" sz="2500" b="1" kern="1200" dirty="0"/>
            <a:t>) başlanmalıdır. </a:t>
          </a:r>
        </a:p>
      </dsp:txBody>
      <dsp:txXfrm>
        <a:off x="48481" y="3325278"/>
        <a:ext cx="10418638" cy="8961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B5DE61-1380-F648-8203-C68D95D21BB4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295F05-0606-9645-A052-134A4FAA425E}">
      <dsp:nvSpPr>
        <dsp:cNvPr id="0" name=""/>
        <dsp:cNvSpPr/>
      </dsp:nvSpPr>
      <dsp:spPr>
        <a:xfrm>
          <a:off x="4621" y="1305401"/>
          <a:ext cx="2020453" cy="174053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/>
            <a:t>1-Ayrıntılı öykü alınır </a:t>
          </a:r>
          <a:endParaRPr lang="tr-TR" sz="1900" kern="1200"/>
        </a:p>
      </dsp:txBody>
      <dsp:txXfrm>
        <a:off x="89587" y="1390367"/>
        <a:ext cx="1850521" cy="1570603"/>
      </dsp:txXfrm>
    </dsp:sp>
    <dsp:sp modelId="{9DF3F974-2B29-6442-8DB8-7B922C945417}">
      <dsp:nvSpPr>
        <dsp:cNvPr id="0" name=""/>
        <dsp:cNvSpPr/>
      </dsp:nvSpPr>
      <dsp:spPr>
        <a:xfrm>
          <a:off x="2126097" y="1305401"/>
          <a:ext cx="2020453" cy="17405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/>
            <a:t>2-Fizik muayene yapılır</a:t>
          </a:r>
          <a:endParaRPr lang="tr-TR" sz="1900" kern="1200"/>
        </a:p>
      </dsp:txBody>
      <dsp:txXfrm>
        <a:off x="2211063" y="1390367"/>
        <a:ext cx="1850521" cy="1570603"/>
      </dsp:txXfrm>
    </dsp:sp>
    <dsp:sp modelId="{27DD5F08-21D4-9146-B668-810B788159AE}">
      <dsp:nvSpPr>
        <dsp:cNvPr id="0" name=""/>
        <dsp:cNvSpPr/>
      </dsp:nvSpPr>
      <dsp:spPr>
        <a:xfrm>
          <a:off x="4247573" y="1305401"/>
          <a:ext cx="2020453" cy="174053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 dirty="0"/>
            <a:t>3-Gereken tetkikler istenir</a:t>
          </a:r>
          <a:endParaRPr lang="tr-TR" sz="1900" kern="1200" dirty="0"/>
        </a:p>
      </dsp:txBody>
      <dsp:txXfrm>
        <a:off x="4332539" y="1390367"/>
        <a:ext cx="1850521" cy="1570603"/>
      </dsp:txXfrm>
    </dsp:sp>
    <dsp:sp modelId="{F6D29460-38F9-2742-A23C-7CCA701E43A6}">
      <dsp:nvSpPr>
        <dsp:cNvPr id="0" name=""/>
        <dsp:cNvSpPr/>
      </dsp:nvSpPr>
      <dsp:spPr>
        <a:xfrm>
          <a:off x="6369049" y="1305401"/>
          <a:ext cx="2020453" cy="174053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/>
            <a:t>4-Gerekirse ilgili branşlardan konsültasyon istenir</a:t>
          </a:r>
          <a:endParaRPr lang="tr-TR" sz="1900" kern="1200"/>
        </a:p>
      </dsp:txBody>
      <dsp:txXfrm>
        <a:off x="6454015" y="1390367"/>
        <a:ext cx="1850521" cy="1570603"/>
      </dsp:txXfrm>
    </dsp:sp>
    <dsp:sp modelId="{982F1448-725D-2F4A-B636-801FC34F6945}">
      <dsp:nvSpPr>
        <dsp:cNvPr id="0" name=""/>
        <dsp:cNvSpPr/>
      </dsp:nvSpPr>
      <dsp:spPr>
        <a:xfrm>
          <a:off x="8490525" y="1305401"/>
          <a:ext cx="2020453" cy="174053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900" b="1" kern="1200"/>
            <a:t>5-Tüm sonuçlarla hasta bilgilendirilir ve önerilerde bulunulur.</a:t>
          </a:r>
          <a:endParaRPr lang="tr-TR" sz="1900" kern="1200"/>
        </a:p>
      </dsp:txBody>
      <dsp:txXfrm>
        <a:off x="8575491" y="1390367"/>
        <a:ext cx="1850521" cy="15706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2EC154-F898-3943-B46C-70E991581402}">
      <dsp:nvSpPr>
        <dsp:cNvPr id="0" name=""/>
        <dsp:cNvSpPr/>
      </dsp:nvSpPr>
      <dsp:spPr>
        <a:xfrm>
          <a:off x="4063" y="74578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Yaş</a:t>
          </a:r>
          <a:r>
            <a:rPr lang="tr-TR" sz="1800" u="sng" kern="1200" dirty="0"/>
            <a:t> </a:t>
          </a:r>
          <a:endParaRPr lang="tr-TR" sz="1800" kern="1200" dirty="0"/>
        </a:p>
      </dsp:txBody>
      <dsp:txXfrm>
        <a:off x="4063" y="745780"/>
        <a:ext cx="2199828" cy="1319897"/>
      </dsp:txXfrm>
    </dsp:sp>
    <dsp:sp modelId="{9285A1B1-8ED0-CF48-BE78-6BEFC81300CF}">
      <dsp:nvSpPr>
        <dsp:cNvPr id="0" name=""/>
        <dsp:cNvSpPr/>
      </dsp:nvSpPr>
      <dsp:spPr>
        <a:xfrm>
          <a:off x="2423874" y="74578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38809"/>
                <a:satOff val="-695"/>
                <a:lumOff val="29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8809"/>
                <a:satOff val="-695"/>
                <a:lumOff val="29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8809"/>
                <a:satOff val="-695"/>
                <a:lumOff val="29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Tıbbi özgeçmiş</a:t>
          </a:r>
          <a:r>
            <a:rPr lang="tr-TR" sz="1800" kern="1200" dirty="0"/>
            <a:t> </a:t>
          </a:r>
        </a:p>
      </dsp:txBody>
      <dsp:txXfrm>
        <a:off x="2423874" y="745780"/>
        <a:ext cx="2199828" cy="1319897"/>
      </dsp:txXfrm>
    </dsp:sp>
    <dsp:sp modelId="{35DBD002-F1EF-FD4B-9714-63D6F735D5E8}">
      <dsp:nvSpPr>
        <dsp:cNvPr id="0" name=""/>
        <dsp:cNvSpPr/>
      </dsp:nvSpPr>
      <dsp:spPr>
        <a:xfrm>
          <a:off x="4843685" y="74578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77618"/>
                <a:satOff val="-1390"/>
                <a:lumOff val="59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77618"/>
                <a:satOff val="-1390"/>
                <a:lumOff val="59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77618"/>
                <a:satOff val="-1390"/>
                <a:lumOff val="59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Kadın Hastalıkları ve Doğum Özgeçmişi</a:t>
          </a:r>
          <a:r>
            <a:rPr lang="tr-TR" sz="1800" kern="1200" dirty="0"/>
            <a:t> </a:t>
          </a:r>
        </a:p>
      </dsp:txBody>
      <dsp:txXfrm>
        <a:off x="4843685" y="745780"/>
        <a:ext cx="2199828" cy="1319897"/>
      </dsp:txXfrm>
    </dsp:sp>
    <dsp:sp modelId="{4ACD01B2-5949-C243-AC94-F33DECA062DB}">
      <dsp:nvSpPr>
        <dsp:cNvPr id="0" name=""/>
        <dsp:cNvSpPr/>
      </dsp:nvSpPr>
      <dsp:spPr>
        <a:xfrm>
          <a:off x="7263497" y="74578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16428"/>
                <a:satOff val="-2085"/>
                <a:lumOff val="88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16428"/>
                <a:satOff val="-2085"/>
                <a:lumOff val="88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16428"/>
                <a:satOff val="-2085"/>
                <a:lumOff val="88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İlaç kullanımı</a:t>
          </a:r>
          <a:r>
            <a:rPr lang="tr-TR" sz="1800" kern="1200" dirty="0"/>
            <a:t> </a:t>
          </a:r>
        </a:p>
      </dsp:txBody>
      <dsp:txXfrm>
        <a:off x="7263497" y="745780"/>
        <a:ext cx="2199828" cy="1319897"/>
      </dsp:txXfrm>
    </dsp:sp>
    <dsp:sp modelId="{26BE6F12-1BE0-C74F-9745-3A901530BD05}">
      <dsp:nvSpPr>
        <dsp:cNvPr id="0" name=""/>
        <dsp:cNvSpPr/>
      </dsp:nvSpPr>
      <dsp:spPr>
        <a:xfrm>
          <a:off x="9683308" y="74578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55237"/>
                <a:satOff val="-2780"/>
                <a:lumOff val="1181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55237"/>
                <a:satOff val="-2780"/>
                <a:lumOff val="1181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55237"/>
                <a:satOff val="-2780"/>
                <a:lumOff val="1181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Alerji öyküsü</a:t>
          </a:r>
          <a:r>
            <a:rPr lang="tr-TR" sz="1800" kern="1200" dirty="0"/>
            <a:t> </a:t>
          </a:r>
        </a:p>
      </dsp:txBody>
      <dsp:txXfrm>
        <a:off x="9683308" y="745780"/>
        <a:ext cx="2199828" cy="1319897"/>
      </dsp:txXfrm>
    </dsp:sp>
    <dsp:sp modelId="{145EED66-1A5D-AC4E-B7A6-E1E4A1E62C7A}">
      <dsp:nvSpPr>
        <dsp:cNvPr id="0" name=""/>
        <dsp:cNvSpPr/>
      </dsp:nvSpPr>
      <dsp:spPr>
        <a:xfrm>
          <a:off x="4063" y="228566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94046"/>
                <a:satOff val="-3476"/>
                <a:lumOff val="147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94046"/>
                <a:satOff val="-3476"/>
                <a:lumOff val="147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94046"/>
                <a:satOff val="-3476"/>
                <a:lumOff val="147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Genetik hastalıklar açısından aile öyküsü, &amp; Akraba evliliği </a:t>
          </a:r>
          <a:endParaRPr lang="tr-TR" sz="1800" kern="1200" dirty="0"/>
        </a:p>
      </dsp:txBody>
      <dsp:txXfrm>
        <a:off x="4063" y="2285660"/>
        <a:ext cx="2199828" cy="1319897"/>
      </dsp:txXfrm>
    </dsp:sp>
    <dsp:sp modelId="{18D6FE83-79E9-0B44-B0A6-84388578F074}">
      <dsp:nvSpPr>
        <dsp:cNvPr id="0" name=""/>
        <dsp:cNvSpPr/>
      </dsp:nvSpPr>
      <dsp:spPr>
        <a:xfrm>
          <a:off x="2423874" y="228566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32855"/>
                <a:satOff val="-4171"/>
                <a:lumOff val="177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32855"/>
                <a:satOff val="-4171"/>
                <a:lumOff val="177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32855"/>
                <a:satOff val="-4171"/>
                <a:lumOff val="177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Sigara &amp; Madde kullanımı</a:t>
          </a:r>
          <a:r>
            <a:rPr lang="tr-TR" sz="1800" b="1" kern="1200" dirty="0"/>
            <a:t> </a:t>
          </a:r>
          <a:endParaRPr lang="tr-TR" sz="1800" kern="1200" dirty="0"/>
        </a:p>
      </dsp:txBody>
      <dsp:txXfrm>
        <a:off x="2423874" y="2285660"/>
        <a:ext cx="2199828" cy="1319897"/>
      </dsp:txXfrm>
    </dsp:sp>
    <dsp:sp modelId="{66974530-94EF-174D-9F0B-5437895F441F}">
      <dsp:nvSpPr>
        <dsp:cNvPr id="0" name=""/>
        <dsp:cNvSpPr/>
      </dsp:nvSpPr>
      <dsp:spPr>
        <a:xfrm>
          <a:off x="4843685" y="228566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71664"/>
                <a:satOff val="-4866"/>
                <a:lumOff val="206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71664"/>
                <a:satOff val="-4866"/>
                <a:lumOff val="206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71664"/>
                <a:satOff val="-4866"/>
                <a:lumOff val="206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Enfeksiyon hastalıkları ve aşılanma</a:t>
          </a:r>
          <a:r>
            <a:rPr lang="tr-TR" sz="1800" kern="1200" dirty="0"/>
            <a:t> </a:t>
          </a:r>
        </a:p>
      </dsp:txBody>
      <dsp:txXfrm>
        <a:off x="4843685" y="2285660"/>
        <a:ext cx="2199828" cy="1319897"/>
      </dsp:txXfrm>
    </dsp:sp>
    <dsp:sp modelId="{B840632B-D88D-3A40-9DED-96B928988DC0}">
      <dsp:nvSpPr>
        <dsp:cNvPr id="0" name=""/>
        <dsp:cNvSpPr/>
      </dsp:nvSpPr>
      <dsp:spPr>
        <a:xfrm>
          <a:off x="7263497" y="228566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310474"/>
                <a:satOff val="-5561"/>
                <a:lumOff val="2363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10474"/>
                <a:satOff val="-5561"/>
                <a:lumOff val="2363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10474"/>
                <a:satOff val="-5561"/>
                <a:lumOff val="2363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Beslenme, kilo kontrolü, egzersiz</a:t>
          </a:r>
          <a:r>
            <a:rPr lang="tr-TR" sz="1800" kern="1200" dirty="0"/>
            <a:t> </a:t>
          </a:r>
        </a:p>
      </dsp:txBody>
      <dsp:txXfrm>
        <a:off x="7263497" y="2285660"/>
        <a:ext cx="2199828" cy="1319897"/>
      </dsp:txXfrm>
    </dsp:sp>
    <dsp:sp modelId="{5E110BC3-ECAF-3544-A3FB-692FAF5D6665}">
      <dsp:nvSpPr>
        <dsp:cNvPr id="0" name=""/>
        <dsp:cNvSpPr/>
      </dsp:nvSpPr>
      <dsp:spPr>
        <a:xfrm>
          <a:off x="9683308" y="2285660"/>
          <a:ext cx="2199828" cy="131989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u="sng" kern="1200" dirty="0"/>
            <a:t>Çevresel </a:t>
          </a:r>
          <a:r>
            <a:rPr lang="tr-TR" sz="1800" b="1" u="sng" kern="1200" dirty="0" err="1"/>
            <a:t>maruziyetler</a:t>
          </a:r>
          <a:r>
            <a:rPr lang="tr-TR" sz="1800" kern="1200" dirty="0"/>
            <a:t> </a:t>
          </a:r>
        </a:p>
      </dsp:txBody>
      <dsp:txXfrm>
        <a:off x="9683308" y="2285660"/>
        <a:ext cx="2199828" cy="13198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488D45-0C05-0143-AC33-D3745CED4001}">
      <dsp:nvSpPr>
        <dsp:cNvPr id="0" name=""/>
        <dsp:cNvSpPr/>
      </dsp:nvSpPr>
      <dsp:spPr>
        <a:xfrm>
          <a:off x="3036" y="609659"/>
          <a:ext cx="2409245" cy="144554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Boy ve kilo ölçülür.</a:t>
          </a:r>
        </a:p>
      </dsp:txBody>
      <dsp:txXfrm>
        <a:off x="3036" y="609659"/>
        <a:ext cx="2409245" cy="1445547"/>
      </dsp:txXfrm>
    </dsp:sp>
    <dsp:sp modelId="{01640C34-C2CF-6849-BCF7-05B8E4872768}">
      <dsp:nvSpPr>
        <dsp:cNvPr id="0" name=""/>
        <dsp:cNvSpPr/>
      </dsp:nvSpPr>
      <dsp:spPr>
        <a:xfrm>
          <a:off x="2653206" y="609659"/>
          <a:ext cx="2409245" cy="1445547"/>
        </a:xfrm>
        <a:prstGeom prst="rect">
          <a:avLst/>
        </a:prstGeom>
        <a:solidFill>
          <a:schemeClr val="accent1">
            <a:shade val="80000"/>
            <a:hueOff val="58214"/>
            <a:satOff val="-1043"/>
            <a:lumOff val="443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Tansiyon ölçülür.</a:t>
          </a:r>
        </a:p>
      </dsp:txBody>
      <dsp:txXfrm>
        <a:off x="2653206" y="609659"/>
        <a:ext cx="2409245" cy="1445547"/>
      </dsp:txXfrm>
    </dsp:sp>
    <dsp:sp modelId="{41A5D275-6BE8-DA44-984B-DF3E9349483F}">
      <dsp:nvSpPr>
        <dsp:cNvPr id="0" name=""/>
        <dsp:cNvSpPr/>
      </dsp:nvSpPr>
      <dsp:spPr>
        <a:xfrm>
          <a:off x="5303376" y="609659"/>
          <a:ext cx="2409245" cy="1445547"/>
        </a:xfrm>
        <a:prstGeom prst="rect">
          <a:avLst/>
        </a:prstGeom>
        <a:solidFill>
          <a:schemeClr val="accent1">
            <a:shade val="80000"/>
            <a:hueOff val="116428"/>
            <a:satOff val="-2085"/>
            <a:lumOff val="886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Kalp ve akciğer sesleri dinlenir.</a:t>
          </a:r>
        </a:p>
      </dsp:txBody>
      <dsp:txXfrm>
        <a:off x="5303376" y="609659"/>
        <a:ext cx="2409245" cy="1445547"/>
      </dsp:txXfrm>
    </dsp:sp>
    <dsp:sp modelId="{9B30644B-3002-534D-AC1E-F857A24315CE}">
      <dsp:nvSpPr>
        <dsp:cNvPr id="0" name=""/>
        <dsp:cNvSpPr/>
      </dsp:nvSpPr>
      <dsp:spPr>
        <a:xfrm>
          <a:off x="7953545" y="609659"/>
          <a:ext cx="2409245" cy="1445547"/>
        </a:xfrm>
        <a:prstGeom prst="rect">
          <a:avLst/>
        </a:prstGeom>
        <a:solidFill>
          <a:schemeClr val="accent1">
            <a:shade val="80000"/>
            <a:hueOff val="174641"/>
            <a:satOff val="-3128"/>
            <a:lumOff val="1329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Batın muayenesi yapılır.</a:t>
          </a:r>
        </a:p>
      </dsp:txBody>
      <dsp:txXfrm>
        <a:off x="7953545" y="609659"/>
        <a:ext cx="2409245" cy="1445547"/>
      </dsp:txXfrm>
    </dsp:sp>
    <dsp:sp modelId="{69103035-CD30-F141-9260-87A96287DD67}">
      <dsp:nvSpPr>
        <dsp:cNvPr id="0" name=""/>
        <dsp:cNvSpPr/>
      </dsp:nvSpPr>
      <dsp:spPr>
        <a:xfrm>
          <a:off x="1328121" y="2296131"/>
          <a:ext cx="2409245" cy="1445547"/>
        </a:xfrm>
        <a:prstGeom prst="rect">
          <a:avLst/>
        </a:prstGeom>
        <a:solidFill>
          <a:schemeClr val="accent1">
            <a:shade val="80000"/>
            <a:hueOff val="232855"/>
            <a:satOff val="-4171"/>
            <a:lumOff val="1772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 err="1"/>
            <a:t>Tiroid</a:t>
          </a:r>
          <a:r>
            <a:rPr lang="tr-TR" sz="2000" b="1" kern="1200" dirty="0"/>
            <a:t> muayenesi yapılır.</a:t>
          </a:r>
        </a:p>
      </dsp:txBody>
      <dsp:txXfrm>
        <a:off x="1328121" y="2296131"/>
        <a:ext cx="2409245" cy="1445547"/>
      </dsp:txXfrm>
    </dsp:sp>
    <dsp:sp modelId="{206F40EB-140C-6B4B-A7DB-CA28A343A1EC}">
      <dsp:nvSpPr>
        <dsp:cNvPr id="0" name=""/>
        <dsp:cNvSpPr/>
      </dsp:nvSpPr>
      <dsp:spPr>
        <a:xfrm>
          <a:off x="3978291" y="2296131"/>
          <a:ext cx="2409245" cy="1445547"/>
        </a:xfrm>
        <a:prstGeom prst="rect">
          <a:avLst/>
        </a:prstGeom>
        <a:solidFill>
          <a:schemeClr val="accent1">
            <a:shade val="80000"/>
            <a:hueOff val="291069"/>
            <a:satOff val="-5213"/>
            <a:lumOff val="2215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Ağız ve dişler kontrol edilir.</a:t>
          </a:r>
        </a:p>
      </dsp:txBody>
      <dsp:txXfrm>
        <a:off x="3978291" y="2296131"/>
        <a:ext cx="2409245" cy="1445547"/>
      </dsp:txXfrm>
    </dsp:sp>
    <dsp:sp modelId="{5192E69F-2586-7B4E-8FD5-BCD996D8A2E5}">
      <dsp:nvSpPr>
        <dsp:cNvPr id="0" name=""/>
        <dsp:cNvSpPr/>
      </dsp:nvSpPr>
      <dsp:spPr>
        <a:xfrm>
          <a:off x="6628461" y="2296131"/>
          <a:ext cx="2409245" cy="1445547"/>
        </a:xfrm>
        <a:prstGeom prst="rect">
          <a:avLst/>
        </a:prstGeom>
        <a:solidFill>
          <a:schemeClr val="accent1">
            <a:shade val="80000"/>
            <a:hueOff val="349283"/>
            <a:satOff val="-6256"/>
            <a:lumOff val="2658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/>
            <a:t>Jinekolojik muayene ve </a:t>
          </a:r>
          <a:r>
            <a:rPr lang="tr-TR" sz="2000" b="1" kern="1200" dirty="0" err="1"/>
            <a:t>ultrasonografik</a:t>
          </a:r>
          <a:r>
            <a:rPr lang="tr-TR" sz="2000" b="1" kern="1200" dirty="0"/>
            <a:t> değerlendirme yapılır.</a:t>
          </a:r>
        </a:p>
      </dsp:txBody>
      <dsp:txXfrm>
        <a:off x="6628461" y="2296131"/>
        <a:ext cx="2409245" cy="144554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0F1EF-670C-B047-9B66-41AECAFA63DF}">
      <dsp:nvSpPr>
        <dsp:cNvPr id="0" name=""/>
        <dsp:cNvSpPr/>
      </dsp:nvSpPr>
      <dsp:spPr>
        <a:xfrm rot="5400000">
          <a:off x="7127365" y="-3011227"/>
          <a:ext cx="871967" cy="711844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600" b="1" u="sng" kern="1200" dirty="0"/>
            <a:t>Herkesten istenenler; </a:t>
          </a:r>
          <a:r>
            <a:rPr lang="tr-TR" sz="1600" kern="1200" dirty="0"/>
            <a:t>HIV, Hepatit B, </a:t>
          </a:r>
          <a:r>
            <a:rPr lang="tr-TR" sz="1600" kern="1200" dirty="0" err="1"/>
            <a:t>Rubella</a:t>
          </a:r>
          <a:r>
            <a:rPr lang="tr-TR" sz="1600" kern="1200" dirty="0"/>
            <a:t> testleri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600" b="1" u="sng" kern="1200" dirty="0"/>
            <a:t>Risk grubundan istenenler; </a:t>
          </a:r>
          <a:r>
            <a:rPr lang="tr-TR" sz="1600" b="0" u="none" kern="1200" dirty="0"/>
            <a:t>Cinsel temasla bulaşan hastalıklar, </a:t>
          </a:r>
          <a:r>
            <a:rPr lang="tr-TR" sz="1600" b="0" u="none" kern="1200" dirty="0" err="1"/>
            <a:t>Toxoplazma</a:t>
          </a:r>
          <a:r>
            <a:rPr lang="tr-TR" sz="1600" b="0" u="none" kern="1200" dirty="0"/>
            <a:t>,     CMV taraması </a:t>
          </a:r>
        </a:p>
      </dsp:txBody>
      <dsp:txXfrm rot="-5400000">
        <a:off x="4004126" y="154578"/>
        <a:ext cx="7075880" cy="786835"/>
      </dsp:txXfrm>
    </dsp:sp>
    <dsp:sp modelId="{AE677F42-DD75-DF49-80C1-38ED8284FA8F}">
      <dsp:nvSpPr>
        <dsp:cNvPr id="0" name=""/>
        <dsp:cNvSpPr/>
      </dsp:nvSpPr>
      <dsp:spPr>
        <a:xfrm>
          <a:off x="0" y="3016"/>
          <a:ext cx="4004125" cy="1089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b="1" kern="1200" dirty="0"/>
            <a:t>Enfeksiyon Testleri</a:t>
          </a:r>
        </a:p>
      </dsp:txBody>
      <dsp:txXfrm>
        <a:off x="53207" y="56223"/>
        <a:ext cx="3897711" cy="983545"/>
      </dsp:txXfrm>
    </dsp:sp>
    <dsp:sp modelId="{768ECC30-741F-C748-A13A-582D9A9AD2F8}">
      <dsp:nvSpPr>
        <dsp:cNvPr id="0" name=""/>
        <dsp:cNvSpPr/>
      </dsp:nvSpPr>
      <dsp:spPr>
        <a:xfrm rot="5400000">
          <a:off x="6791690" y="-1647907"/>
          <a:ext cx="1513787" cy="71045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400" b="0" u="none" kern="1200" dirty="0"/>
            <a:t>HbA1C, açlık kan şekeri 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400" b="0" u="none" kern="1200" dirty="0" err="1"/>
            <a:t>Tiroid</a:t>
          </a:r>
          <a:r>
            <a:rPr lang="tr-TR" sz="1400" b="0" u="none" kern="1200" dirty="0"/>
            <a:t> fonksiyon testleri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400" b="0" u="none" kern="1200" dirty="0"/>
            <a:t>Böbrek fonksiyon testleri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400" b="0" u="none" kern="1200" dirty="0"/>
            <a:t>Karaciğer fonksiyon testleri</a:t>
          </a:r>
          <a:endParaRPr lang="tr-TR" sz="1100" b="0" u="none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400" b="0" u="none" kern="1200" dirty="0"/>
            <a:t>Serum </a:t>
          </a:r>
          <a:r>
            <a:rPr lang="tr-TR" sz="1400" b="0" u="none" kern="1200" dirty="0" err="1"/>
            <a:t>fenilalanin</a:t>
          </a:r>
          <a:r>
            <a:rPr lang="tr-TR" sz="1400" b="0" u="none" kern="1200" dirty="0"/>
            <a:t> düzeyi  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400" b="0" u="none" kern="1200" dirty="0"/>
            <a:t>Tüberkülin deri testi (PPD) </a:t>
          </a:r>
        </a:p>
      </dsp:txBody>
      <dsp:txXfrm rot="-5400000">
        <a:off x="3996310" y="1221370"/>
        <a:ext cx="7030652" cy="1365993"/>
      </dsp:txXfrm>
    </dsp:sp>
    <dsp:sp modelId="{1D7EEFEA-F9E5-4D49-8B49-0BC6C2D7DE0C}">
      <dsp:nvSpPr>
        <dsp:cNvPr id="0" name=""/>
        <dsp:cNvSpPr/>
      </dsp:nvSpPr>
      <dsp:spPr>
        <a:xfrm>
          <a:off x="0" y="1359387"/>
          <a:ext cx="3996309" cy="1089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b="1" kern="1200" dirty="0"/>
            <a:t>Kronik Hastalık </a:t>
          </a:r>
          <a:r>
            <a:rPr lang="tr-TR" sz="2100" b="1" u="sng" kern="1200" dirty="0"/>
            <a:t>Varsa</a:t>
          </a:r>
          <a:r>
            <a:rPr lang="tr-TR" sz="2100" b="1" kern="1200" dirty="0"/>
            <a:t> İlgili Testler</a:t>
          </a:r>
        </a:p>
      </dsp:txBody>
      <dsp:txXfrm>
        <a:off x="53207" y="1412594"/>
        <a:ext cx="3889895" cy="983545"/>
      </dsp:txXfrm>
    </dsp:sp>
    <dsp:sp modelId="{5B791DDB-0D9A-8543-B89B-3EE11CE1396A}">
      <dsp:nvSpPr>
        <dsp:cNvPr id="0" name=""/>
        <dsp:cNvSpPr/>
      </dsp:nvSpPr>
      <dsp:spPr>
        <a:xfrm rot="5400000">
          <a:off x="7127365" y="-407480"/>
          <a:ext cx="871967" cy="711844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400" kern="1200" dirty="0"/>
            <a:t>Çiftin özgeçmiş veya </a:t>
          </a:r>
          <a:r>
            <a:rPr lang="tr-TR" sz="1400" kern="1200" dirty="0" err="1"/>
            <a:t>soygeçmişi</a:t>
          </a:r>
          <a:r>
            <a:rPr lang="tr-TR" sz="1400" kern="1200" dirty="0"/>
            <a:t>, etniği veya isteği doğrultusunda yapılmalıdır</a:t>
          </a:r>
        </a:p>
      </dsp:txBody>
      <dsp:txXfrm rot="-5400000">
        <a:off x="4004126" y="2758325"/>
        <a:ext cx="7075880" cy="786835"/>
      </dsp:txXfrm>
    </dsp:sp>
    <dsp:sp modelId="{77EDAFB7-B079-5A4E-9F6E-449CE8AEF285}">
      <dsp:nvSpPr>
        <dsp:cNvPr id="0" name=""/>
        <dsp:cNvSpPr/>
      </dsp:nvSpPr>
      <dsp:spPr>
        <a:xfrm>
          <a:off x="0" y="2771019"/>
          <a:ext cx="4004125" cy="7614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b="1" kern="1200" dirty="0"/>
            <a:t>Genetik Hastalık Taşıyıcılık Testleri</a:t>
          </a:r>
        </a:p>
      </dsp:txBody>
      <dsp:txXfrm>
        <a:off x="37171" y="2808190"/>
        <a:ext cx="3929783" cy="687103"/>
      </dsp:txXfrm>
    </dsp:sp>
    <dsp:sp modelId="{01A34384-F1C8-EB41-8642-6978C36B1297}">
      <dsp:nvSpPr>
        <dsp:cNvPr id="0" name=""/>
        <dsp:cNvSpPr/>
      </dsp:nvSpPr>
      <dsp:spPr>
        <a:xfrm>
          <a:off x="19700" y="3645240"/>
          <a:ext cx="4004125" cy="706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100" b="1" kern="1200" dirty="0"/>
            <a:t>PAP </a:t>
          </a:r>
          <a:r>
            <a:rPr lang="tr-TR" sz="2100" b="1" kern="1200" dirty="0" err="1"/>
            <a:t>Smear</a:t>
          </a:r>
          <a:endParaRPr lang="tr-TR" sz="2100" b="1" kern="1200" dirty="0"/>
        </a:p>
      </dsp:txBody>
      <dsp:txXfrm>
        <a:off x="54169" y="3679709"/>
        <a:ext cx="3935187" cy="6371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1C7E3-5A68-B441-BED2-745AD599333B}">
      <dsp:nvSpPr>
        <dsp:cNvPr id="0" name=""/>
        <dsp:cNvSpPr/>
      </dsp:nvSpPr>
      <dsp:spPr>
        <a:xfrm>
          <a:off x="0" y="370944"/>
          <a:ext cx="10515600" cy="171112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/>
            <a:t>Bilinen sistemik hastalığı olan </a:t>
          </a:r>
          <a:r>
            <a:rPr lang="tr-TR" sz="2800" kern="1200" dirty="0"/>
            <a:t>anne adaylarının; 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planlı gebelik öncesi </a:t>
          </a:r>
          <a:r>
            <a:rPr lang="tr-TR" sz="2800" b="1" kern="1200" dirty="0"/>
            <a:t>ilgili branş hekimlerine </a:t>
          </a:r>
          <a:r>
            <a:rPr lang="tr-TR" sz="2800" kern="1200" dirty="0"/>
            <a:t>yönlendirilerek kontrolleri sağlanmalıdır. </a:t>
          </a:r>
        </a:p>
      </dsp:txBody>
      <dsp:txXfrm>
        <a:off x="83530" y="454474"/>
        <a:ext cx="10348540" cy="1544065"/>
      </dsp:txXfrm>
    </dsp:sp>
    <dsp:sp modelId="{2B4103C0-961D-E74C-9C54-D2F55022CF2D}">
      <dsp:nvSpPr>
        <dsp:cNvPr id="0" name=""/>
        <dsp:cNvSpPr/>
      </dsp:nvSpPr>
      <dsp:spPr>
        <a:xfrm>
          <a:off x="0" y="2269269"/>
          <a:ext cx="10515600" cy="1711125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Mümkünse kullandıkları ilaçların çeşidi ve dozları gebeliğe uygun olarak düzenlenmelidir.</a:t>
          </a:r>
        </a:p>
      </dsp:txBody>
      <dsp:txXfrm>
        <a:off x="83530" y="2352799"/>
        <a:ext cx="10348540" cy="154406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F8334A-DF4B-774E-A711-1F9C8E486069}">
      <dsp:nvSpPr>
        <dsp:cNvPr id="0" name=""/>
        <dsp:cNvSpPr/>
      </dsp:nvSpPr>
      <dsp:spPr>
        <a:xfrm>
          <a:off x="4017" y="761899"/>
          <a:ext cx="2175029" cy="130501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 dirty="0" err="1"/>
            <a:t>Folik</a:t>
          </a:r>
          <a:r>
            <a:rPr lang="tr-TR" sz="2000" b="1" u="sng" kern="1200" dirty="0"/>
            <a:t> asit kullanımı</a:t>
          </a:r>
          <a:r>
            <a:rPr lang="tr-TR" sz="2000" kern="1200" dirty="0"/>
            <a:t> </a:t>
          </a:r>
        </a:p>
      </dsp:txBody>
      <dsp:txXfrm>
        <a:off x="4017" y="761899"/>
        <a:ext cx="2175029" cy="1305017"/>
      </dsp:txXfrm>
    </dsp:sp>
    <dsp:sp modelId="{EFA7A5A1-AA71-D240-ACBA-0CD75A9ECC0D}">
      <dsp:nvSpPr>
        <dsp:cNvPr id="0" name=""/>
        <dsp:cNvSpPr/>
      </dsp:nvSpPr>
      <dsp:spPr>
        <a:xfrm>
          <a:off x="2396549" y="761899"/>
          <a:ext cx="2175029" cy="1305017"/>
        </a:xfrm>
        <a:prstGeom prst="rect">
          <a:avLst/>
        </a:prstGeom>
        <a:solidFill>
          <a:schemeClr val="accent1">
            <a:shade val="80000"/>
            <a:hueOff val="43660"/>
            <a:satOff val="-782"/>
            <a:lumOff val="332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 dirty="0"/>
            <a:t>Kilo kontrolü</a:t>
          </a:r>
          <a:r>
            <a:rPr lang="tr-TR" sz="2000" kern="1200" dirty="0"/>
            <a:t>  </a:t>
          </a:r>
          <a:r>
            <a:rPr lang="tr-TR" sz="2000" b="1" kern="1200" dirty="0"/>
            <a:t>ve</a:t>
          </a:r>
          <a:r>
            <a:rPr lang="tr-TR" sz="2000" kern="1200" dirty="0"/>
            <a:t> </a:t>
          </a:r>
          <a:r>
            <a:rPr lang="tr-TR" sz="2000" b="1" u="sng" kern="1200" dirty="0"/>
            <a:t>Dengeli beslenme önerileri</a:t>
          </a:r>
          <a:r>
            <a:rPr lang="tr-TR" sz="2000" kern="1200" dirty="0"/>
            <a:t> </a:t>
          </a:r>
        </a:p>
      </dsp:txBody>
      <dsp:txXfrm>
        <a:off x="2396549" y="761899"/>
        <a:ext cx="2175029" cy="1305017"/>
      </dsp:txXfrm>
    </dsp:sp>
    <dsp:sp modelId="{8B50ACEC-3445-8743-8B69-6F2C0600583C}">
      <dsp:nvSpPr>
        <dsp:cNvPr id="0" name=""/>
        <dsp:cNvSpPr/>
      </dsp:nvSpPr>
      <dsp:spPr>
        <a:xfrm>
          <a:off x="4789081" y="761899"/>
          <a:ext cx="2175029" cy="1305017"/>
        </a:xfrm>
        <a:prstGeom prst="rect">
          <a:avLst/>
        </a:prstGeom>
        <a:solidFill>
          <a:schemeClr val="accent1">
            <a:shade val="80000"/>
            <a:hueOff val="87321"/>
            <a:satOff val="-1564"/>
            <a:lumOff val="664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 dirty="0"/>
            <a:t>Sigara bırakma</a:t>
          </a:r>
          <a:r>
            <a:rPr lang="tr-TR" sz="2000" b="1" kern="1200" dirty="0"/>
            <a:t> ve </a:t>
          </a:r>
          <a:r>
            <a:rPr lang="tr-TR" sz="2000" b="1" u="sng" kern="1200" dirty="0"/>
            <a:t>Madde bağımlılık tedavisi</a:t>
          </a:r>
          <a:r>
            <a:rPr lang="tr-TR" sz="2000" kern="1200" dirty="0"/>
            <a:t> </a:t>
          </a:r>
        </a:p>
      </dsp:txBody>
      <dsp:txXfrm>
        <a:off x="4789081" y="761899"/>
        <a:ext cx="2175029" cy="1305017"/>
      </dsp:txXfrm>
    </dsp:sp>
    <dsp:sp modelId="{B022E720-1951-ED48-BA6C-B8C744876205}">
      <dsp:nvSpPr>
        <dsp:cNvPr id="0" name=""/>
        <dsp:cNvSpPr/>
      </dsp:nvSpPr>
      <dsp:spPr>
        <a:xfrm>
          <a:off x="7181614" y="761899"/>
          <a:ext cx="2175029" cy="1305017"/>
        </a:xfrm>
        <a:prstGeom prst="rect">
          <a:avLst/>
        </a:prstGeom>
        <a:solidFill>
          <a:schemeClr val="accent1">
            <a:shade val="80000"/>
            <a:hueOff val="130981"/>
            <a:satOff val="-2346"/>
            <a:lumOff val="996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/>
            <a:t>Aşılanma durumunun gözden geçirilmesi</a:t>
          </a:r>
          <a:r>
            <a:rPr lang="tr-TR" sz="2000" kern="1200"/>
            <a:t> </a:t>
          </a:r>
        </a:p>
      </dsp:txBody>
      <dsp:txXfrm>
        <a:off x="7181614" y="761899"/>
        <a:ext cx="2175029" cy="1305017"/>
      </dsp:txXfrm>
    </dsp:sp>
    <dsp:sp modelId="{9234D684-CA94-3C4D-8FDF-6B2905DD4B82}">
      <dsp:nvSpPr>
        <dsp:cNvPr id="0" name=""/>
        <dsp:cNvSpPr/>
      </dsp:nvSpPr>
      <dsp:spPr>
        <a:xfrm>
          <a:off x="9574146" y="761899"/>
          <a:ext cx="2175029" cy="1305017"/>
        </a:xfrm>
        <a:prstGeom prst="rect">
          <a:avLst/>
        </a:prstGeom>
        <a:solidFill>
          <a:schemeClr val="accent1">
            <a:shade val="80000"/>
            <a:hueOff val="174641"/>
            <a:satOff val="-3128"/>
            <a:lumOff val="1329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/>
            <a:t>Çevresel zararlı etkenlerden korunma</a:t>
          </a:r>
          <a:r>
            <a:rPr lang="tr-TR" sz="2000" b="1" kern="1200"/>
            <a:t> </a:t>
          </a:r>
          <a:endParaRPr lang="tr-TR" sz="2000" kern="1200"/>
        </a:p>
      </dsp:txBody>
      <dsp:txXfrm>
        <a:off x="9574146" y="761899"/>
        <a:ext cx="2175029" cy="1305017"/>
      </dsp:txXfrm>
    </dsp:sp>
    <dsp:sp modelId="{EC1BBD12-93F1-7948-A21F-8420AEDA296E}">
      <dsp:nvSpPr>
        <dsp:cNvPr id="0" name=""/>
        <dsp:cNvSpPr/>
      </dsp:nvSpPr>
      <dsp:spPr>
        <a:xfrm>
          <a:off x="1200283" y="2284420"/>
          <a:ext cx="2175029" cy="1305017"/>
        </a:xfrm>
        <a:prstGeom prst="rect">
          <a:avLst/>
        </a:prstGeom>
        <a:solidFill>
          <a:schemeClr val="accent1">
            <a:shade val="80000"/>
            <a:hueOff val="218302"/>
            <a:satOff val="-3910"/>
            <a:lumOff val="1661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/>
            <a:t>Diş ve dişeti sorunlarının kontrol edilmesi</a:t>
          </a:r>
          <a:r>
            <a:rPr lang="tr-TR" sz="2000" kern="1200"/>
            <a:t> </a:t>
          </a:r>
        </a:p>
      </dsp:txBody>
      <dsp:txXfrm>
        <a:off x="1200283" y="2284420"/>
        <a:ext cx="2175029" cy="1305017"/>
      </dsp:txXfrm>
    </dsp:sp>
    <dsp:sp modelId="{A73A9CB4-90F9-B143-B6DA-C38F975BE218}">
      <dsp:nvSpPr>
        <dsp:cNvPr id="0" name=""/>
        <dsp:cNvSpPr/>
      </dsp:nvSpPr>
      <dsp:spPr>
        <a:xfrm>
          <a:off x="3592815" y="2284420"/>
          <a:ext cx="2175029" cy="1305017"/>
        </a:xfrm>
        <a:prstGeom prst="rect">
          <a:avLst/>
        </a:prstGeom>
        <a:solidFill>
          <a:schemeClr val="accent1">
            <a:shade val="80000"/>
            <a:hueOff val="261962"/>
            <a:satOff val="-4692"/>
            <a:lumOff val="1993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 dirty="0"/>
            <a:t>Genetik danışmanlık</a:t>
          </a:r>
          <a:r>
            <a:rPr lang="tr-TR" sz="2000" kern="1200" dirty="0"/>
            <a:t>  </a:t>
          </a:r>
        </a:p>
      </dsp:txBody>
      <dsp:txXfrm>
        <a:off x="3592815" y="2284420"/>
        <a:ext cx="2175029" cy="1305017"/>
      </dsp:txXfrm>
    </dsp:sp>
    <dsp:sp modelId="{F2D04D7B-65D6-184B-98BF-F5C57795465C}">
      <dsp:nvSpPr>
        <dsp:cNvPr id="0" name=""/>
        <dsp:cNvSpPr/>
      </dsp:nvSpPr>
      <dsp:spPr>
        <a:xfrm>
          <a:off x="5985347" y="2284420"/>
          <a:ext cx="2175029" cy="1305017"/>
        </a:xfrm>
        <a:prstGeom prst="rect">
          <a:avLst/>
        </a:prstGeom>
        <a:solidFill>
          <a:schemeClr val="accent1">
            <a:shade val="80000"/>
            <a:hueOff val="305622"/>
            <a:satOff val="-5474"/>
            <a:lumOff val="2326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 dirty="0"/>
            <a:t>Davranışsal değişiklikler</a:t>
          </a:r>
          <a:endParaRPr lang="tr-TR" sz="2000" kern="1200" dirty="0"/>
        </a:p>
      </dsp:txBody>
      <dsp:txXfrm>
        <a:off x="5985347" y="2284420"/>
        <a:ext cx="2175029" cy="1305017"/>
      </dsp:txXfrm>
    </dsp:sp>
    <dsp:sp modelId="{DB6AFC03-2C29-8742-B697-2CE962A546B7}">
      <dsp:nvSpPr>
        <dsp:cNvPr id="0" name=""/>
        <dsp:cNvSpPr/>
      </dsp:nvSpPr>
      <dsp:spPr>
        <a:xfrm>
          <a:off x="8377880" y="2284420"/>
          <a:ext cx="2175029" cy="1305017"/>
        </a:xfrm>
        <a:prstGeom prst="rect">
          <a:avLst/>
        </a:prstGeom>
        <a:solidFill>
          <a:schemeClr val="accent1">
            <a:shade val="80000"/>
            <a:hueOff val="349283"/>
            <a:satOff val="-6256"/>
            <a:lumOff val="2658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u="sng" kern="1200" dirty="0" err="1"/>
            <a:t>Psikososyal</a:t>
          </a:r>
          <a:r>
            <a:rPr lang="tr-TR" sz="2000" b="1" u="sng" kern="1200" dirty="0"/>
            <a:t> destek </a:t>
          </a:r>
          <a:endParaRPr lang="tr-TR" sz="2000" kern="1200" dirty="0"/>
        </a:p>
      </dsp:txBody>
      <dsp:txXfrm>
        <a:off x="8377880" y="2284420"/>
        <a:ext cx="2175029" cy="130501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75A2A1-66E1-7049-BB13-BF0964C3EB5F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Gebelik Öncesi Danışmanlık-Bakım Nedir ? 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Gebelik Öncesi Danışmanlık-Bakım Neleri İçerir?</a:t>
          </a:r>
        </a:p>
      </dsp:txBody>
      <dsp:txXfrm rot="-5400000">
        <a:off x="3785616" y="295201"/>
        <a:ext cx="6647092" cy="1532257"/>
      </dsp:txXfrm>
    </dsp:sp>
    <dsp:sp modelId="{0DF79CD6-F3F0-C349-961A-3CD4C78211AA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/>
            <a:t>I- GENEL BİLGİLER</a:t>
          </a:r>
          <a:endParaRPr lang="tr-TR" sz="2800" kern="1200"/>
        </a:p>
      </dsp:txBody>
      <dsp:txXfrm>
        <a:off x="103614" y="103667"/>
        <a:ext cx="3578388" cy="1915324"/>
      </dsp:txXfrm>
    </dsp:sp>
    <dsp:sp modelId="{476D9DF7-C9CE-D047-98DD-39421455C630}">
      <dsp:nvSpPr>
        <dsp:cNvPr id="0" name=""/>
        <dsp:cNvSpPr/>
      </dsp:nvSpPr>
      <dsp:spPr>
        <a:xfrm rot="5400000">
          <a:off x="6301587" y="-74983"/>
          <a:ext cx="1698041" cy="67299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b="1" kern="1200" dirty="0" err="1">
              <a:solidFill>
                <a:srgbClr val="FF0000"/>
              </a:solidFill>
            </a:rPr>
            <a:t>Diyabetes</a:t>
          </a:r>
          <a:r>
            <a:rPr lang="tr-TR" sz="2300" b="1" kern="1200" dirty="0">
              <a:solidFill>
                <a:srgbClr val="FF0000"/>
              </a:solidFill>
            </a:rPr>
            <a:t> </a:t>
          </a:r>
          <a:r>
            <a:rPr lang="tr-TR" sz="2300" b="1" kern="1200" dirty="0" err="1">
              <a:solidFill>
                <a:srgbClr val="FF0000"/>
              </a:solidFill>
            </a:rPr>
            <a:t>Mellitus</a:t>
          </a:r>
          <a:endParaRPr lang="tr-TR" sz="2300" kern="1200" dirty="0">
            <a:solidFill>
              <a:srgbClr val="FF0000"/>
            </a:solidFill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 dirty="0" err="1"/>
            <a:t>Tiroid</a:t>
          </a:r>
          <a:r>
            <a:rPr lang="tr-TR" sz="2300" kern="1200" dirty="0"/>
            <a:t> Bozuklukları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Sistemik Lupus Eritematozis (SLE)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300" kern="1200"/>
            <a:t>Hemoglobinopatiler ( Talasemi, Orak Hücreli Anemi)</a:t>
          </a:r>
        </a:p>
      </dsp:txBody>
      <dsp:txXfrm rot="-5400000">
        <a:off x="3785616" y="2523880"/>
        <a:ext cx="6647092" cy="1532257"/>
      </dsp:txXfrm>
    </dsp:sp>
    <dsp:sp modelId="{144B7B58-B83C-2E47-97EB-8A81E09EA582}">
      <dsp:nvSpPr>
        <dsp:cNvPr id="0" name=""/>
        <dsp:cNvSpPr/>
      </dsp:nvSpPr>
      <dsp:spPr>
        <a:xfrm>
          <a:off x="0" y="2228732"/>
          <a:ext cx="378561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b="1" kern="1200" dirty="0"/>
            <a:t>II- KRONİK HASTALIĞI OLANLARDA GEBELİK ÖNCESİ DANIŞMANLIK-BAKIM</a:t>
          </a:r>
          <a:endParaRPr lang="tr-TR" sz="2800" kern="1200" dirty="0"/>
        </a:p>
      </dsp:txBody>
      <dsp:txXfrm>
        <a:off x="103614" y="2332346"/>
        <a:ext cx="3578388" cy="1915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DA01B-1206-3940-AAA0-5A49245D6418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4380A8-36EB-CA47-A393-45C2D725D73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55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1" u="sng" dirty="0"/>
              <a:t>Yaş</a:t>
            </a:r>
            <a:r>
              <a:rPr lang="tr-TR" u="sng" dirty="0"/>
              <a:t> </a:t>
            </a:r>
            <a:r>
              <a:rPr lang="tr-TR" dirty="0"/>
              <a:t>(hem anne hem baba yaşı önemlidir)</a:t>
            </a:r>
          </a:p>
          <a:p>
            <a:r>
              <a:rPr lang="tr-TR" b="1" u="sng" dirty="0"/>
              <a:t>Tıbbi özgeçmiş</a:t>
            </a:r>
            <a:r>
              <a:rPr lang="tr-TR" dirty="0"/>
              <a:t> (özellikle diyabet, hipertansiyon, kalp hastalığı, </a:t>
            </a:r>
            <a:r>
              <a:rPr lang="tr-TR" dirty="0" err="1"/>
              <a:t>otoimmün</a:t>
            </a:r>
            <a:r>
              <a:rPr lang="tr-TR" dirty="0"/>
              <a:t> hastalık, </a:t>
            </a:r>
            <a:r>
              <a:rPr lang="tr-TR" dirty="0" err="1"/>
              <a:t>tiroid</a:t>
            </a:r>
            <a:r>
              <a:rPr lang="tr-TR" dirty="0"/>
              <a:t> hastalıkları, kan hastalıkları, nörolojik hastalıklar gibi kronik sistemik hastalık olup olmadığı sorgulanmalıdır)</a:t>
            </a:r>
          </a:p>
          <a:p>
            <a:r>
              <a:rPr lang="tr-TR" b="1" u="sng" dirty="0"/>
              <a:t>Kadın Hastalıkları ve Doğum Özgeçmişi</a:t>
            </a:r>
            <a:r>
              <a:rPr lang="tr-TR" dirty="0"/>
              <a:t> ( varsa önceki düşükler, doğumlar, doğum şekilleri, gebelikte yaşanan sorunlar, doğum kiloları, geçirilmiş jinekolojik ameliyatlar, kullanılan korunma yöntemi, cinsel yolla bulaşan hastalık öyküsü sorgulanmalıdır)</a:t>
            </a:r>
          </a:p>
          <a:p>
            <a:r>
              <a:rPr lang="tr-TR" b="1" u="sng" dirty="0"/>
              <a:t>İlaç kullanımı</a:t>
            </a:r>
            <a:r>
              <a:rPr lang="tr-TR" dirty="0"/>
              <a:t> (düzenli kullanılan tüm ilaçlar sorgulanmalıdır)</a:t>
            </a:r>
          </a:p>
          <a:p>
            <a:r>
              <a:rPr lang="tr-TR" b="1" u="sng" dirty="0"/>
              <a:t>Alerji öyküsü</a:t>
            </a:r>
            <a:r>
              <a:rPr lang="tr-TR" dirty="0"/>
              <a:t> (özellikle ilaç alerjisi sorgulanmalıdır)</a:t>
            </a:r>
          </a:p>
          <a:p>
            <a:r>
              <a:rPr lang="tr-TR" b="1" u="sng" dirty="0"/>
              <a:t>Akraba evliliği (</a:t>
            </a:r>
            <a:r>
              <a:rPr lang="tr-TR" dirty="0"/>
              <a:t>olup olmadığı sorgulanmalıdır.)</a:t>
            </a:r>
          </a:p>
          <a:p>
            <a:r>
              <a:rPr lang="tr-TR" b="1" u="sng" dirty="0"/>
              <a:t>Genetik hastalıklar açısından aile öyküsü</a:t>
            </a:r>
            <a:r>
              <a:rPr lang="tr-TR" dirty="0"/>
              <a:t> (hem anne hem baba tarafı sorgulanmalıdır)</a:t>
            </a:r>
          </a:p>
          <a:p>
            <a:r>
              <a:rPr lang="tr-TR" b="1" u="sng" dirty="0"/>
              <a:t>Madde kullanımı</a:t>
            </a:r>
            <a:r>
              <a:rPr lang="tr-TR" b="1" dirty="0"/>
              <a:t> </a:t>
            </a:r>
            <a:r>
              <a:rPr lang="tr-TR" dirty="0"/>
              <a:t>(sigara, alkol, uyuşturucu kullanım öyküsü sorgulanmalıdır)</a:t>
            </a:r>
          </a:p>
          <a:p>
            <a:r>
              <a:rPr lang="tr-TR" b="1" u="sng" dirty="0"/>
              <a:t>Enfeksiyon hastalıkları ve aşılanma</a:t>
            </a:r>
            <a:r>
              <a:rPr lang="tr-TR" dirty="0"/>
              <a:t> (özellikle annenin geçirdiği çocukluk çağı hastalıkları, olduğu aşılar sorgulanmalıdır)</a:t>
            </a:r>
          </a:p>
          <a:p>
            <a:r>
              <a:rPr lang="tr-TR" b="1" u="sng" dirty="0"/>
              <a:t>Beslenme, kilo kontrolü, egzersiz</a:t>
            </a:r>
            <a:r>
              <a:rPr lang="tr-TR" dirty="0"/>
              <a:t> (özellikle vejetaryen beslenme, gıda alerjileri, aşırı katı diyetler sorgulanmalıdır)</a:t>
            </a:r>
          </a:p>
          <a:p>
            <a:r>
              <a:rPr lang="tr-TR" b="1" u="sng" dirty="0"/>
              <a:t>Çevresel </a:t>
            </a:r>
            <a:r>
              <a:rPr lang="tr-TR" b="1" u="sng" dirty="0" err="1"/>
              <a:t>maruziyetler</a:t>
            </a:r>
            <a:r>
              <a:rPr lang="tr-TR" dirty="0"/>
              <a:t> (ev ve iş ortamında radyasyon, ağır metal, kimyasal gibi </a:t>
            </a:r>
            <a:r>
              <a:rPr lang="tr-TR" dirty="0" err="1"/>
              <a:t>maruziyetler</a:t>
            </a:r>
            <a:r>
              <a:rPr lang="tr-TR" dirty="0"/>
              <a:t> sorgulanmalıdır)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4380A8-36EB-CA47-A393-45C2D725D735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5734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altLang="tr-TR" dirty="0"/>
              <a:t>Gebelik öncesi danışmanlığın faydaları ile ilgili prototip hastalıktır  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894A-7E94-E34F-AEA3-172193C554C7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5107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Fetal</a:t>
            </a:r>
            <a:r>
              <a:rPr lang="tr-TR" dirty="0"/>
              <a:t> </a:t>
            </a:r>
            <a:r>
              <a:rPr lang="tr-TR" dirty="0" err="1"/>
              <a:t>renal</a:t>
            </a:r>
            <a:r>
              <a:rPr lang="tr-TR" dirty="0"/>
              <a:t> </a:t>
            </a:r>
            <a:r>
              <a:rPr lang="tr-TR" dirty="0" err="1"/>
              <a:t>displazi</a:t>
            </a:r>
            <a:r>
              <a:rPr lang="tr-TR" dirty="0"/>
              <a:t>, </a:t>
            </a:r>
            <a:r>
              <a:rPr lang="tr-TR" dirty="0" err="1"/>
              <a:t>oligohidramnios</a:t>
            </a:r>
            <a:r>
              <a:rPr lang="tr-TR" dirty="0"/>
              <a:t> ve </a:t>
            </a:r>
            <a:r>
              <a:rPr lang="tr-TR" dirty="0" err="1"/>
              <a:t>intrauterin</a:t>
            </a:r>
            <a:r>
              <a:rPr lang="tr-TR" dirty="0"/>
              <a:t> </a:t>
            </a:r>
            <a:r>
              <a:rPr lang="tr-TR" dirty="0" err="1"/>
              <a:t>büyüme-gelişme</a:t>
            </a:r>
            <a:r>
              <a:rPr lang="tr-TR" dirty="0"/>
              <a:t> </a:t>
            </a:r>
            <a:r>
              <a:rPr lang="tr-TR" dirty="0" err="1"/>
              <a:t>geriliğine</a:t>
            </a:r>
            <a:r>
              <a:rPr lang="tr-TR" dirty="0"/>
              <a:t> yol </a:t>
            </a:r>
            <a:r>
              <a:rPr lang="tr-TR" dirty="0" err="1"/>
              <a:t>açabilecekleri</a:t>
            </a:r>
            <a:r>
              <a:rPr lang="tr-TR" dirty="0"/>
              <a:t> </a:t>
            </a:r>
            <a:r>
              <a:rPr lang="tr-TR" dirty="0" err="1"/>
              <a:t>için</a:t>
            </a:r>
            <a:r>
              <a:rPr lang="tr-TR" dirty="0"/>
              <a:t>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894A-7E94-E34F-AEA3-172193C554C7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5382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Mevcut uluslararası kılavuzlar </a:t>
            </a:r>
            <a:r>
              <a:rPr lang="tr-TR" dirty="0" err="1"/>
              <a:t>tiroid</a:t>
            </a:r>
            <a:r>
              <a:rPr lang="tr-TR" dirty="0"/>
              <a:t> </a:t>
            </a:r>
            <a:r>
              <a:rPr lang="tr-TR" dirty="0" err="1"/>
              <a:t>disfonksiyonu</a:t>
            </a:r>
            <a:r>
              <a:rPr lang="tr-TR" dirty="0"/>
              <a:t> riski taşıyan kadınlar dışında gebelikte veya gebelik öncesi dönemde rutin </a:t>
            </a:r>
            <a:r>
              <a:rPr lang="tr-TR" dirty="0" err="1"/>
              <a:t>tiroid</a:t>
            </a:r>
            <a:r>
              <a:rPr lang="tr-TR" dirty="0"/>
              <a:t> taramasını önermemektedir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894A-7E94-E34F-AEA3-172193C554C7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1596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err="1"/>
              <a:t>prognoz</a:t>
            </a:r>
            <a:r>
              <a:rPr lang="tr-TR" dirty="0"/>
              <a:t>, hastalık hamilelikten en az altı ay önce sessiz kaldığında ve hastanın altta yatan böbrek fonksiyonunun stabil ve normal veya normale yakın olduğu durumlarda en iyisidir.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894A-7E94-E34F-AEA3-172193C554C7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8447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84A2DE2-D002-1547-987B-D3BD8878BC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641F901C-E608-B046-A7BD-A511ED48F3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D160D8D-854B-D340-8D73-E27305C97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8C78311-E450-1E4D-AA0D-9B457DA71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938C91-729D-644C-84C2-FEF7DA056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5565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D9C5D1E-53A1-064A-BC82-385CFAD9A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C91D8865-F5FD-AC42-BFBF-1C8FEF289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E2D3C64-4A35-3341-83DD-7EA80C414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C03FF5A-08E3-404E-B6F9-D99AF5E91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A8BB8BB-8ECE-C344-AB7B-F68CFEFA7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4779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5ADDEBB-E82C-9149-AD83-4EDF6401AD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81C8904-5541-7D48-B7CD-9974C17C57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08E7FC5-D2A4-294C-834C-D4ACF0327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278BF0A-84EC-484D-B616-EB646168B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25E198E-71C7-7346-B4E3-BAAA596D1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405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047637-3682-2C4B-9169-7973993BC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8540F20-D702-224D-83C3-45F9D5491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AE7C6F7-8122-AC4D-BA99-4BFB47C92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65AE62D-646D-FF42-A905-96B5875CA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02BC3D0-F325-C74B-B0DA-71AF666D7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7360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E95748-8E06-774B-AE03-35EC61496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341251D-0328-4945-BAAA-087F013627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5F3C9FF-E61A-B240-9934-ED6B57528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30C4080-BEA9-7B40-BE75-5B97F18AC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3BBCEF9-519C-F549-8F7A-4F76EA093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180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2DDA35B-9D50-2443-AAB9-D85404EC2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8667BAA-BE91-1B47-8ADB-D6A2EBD060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6257EB3-FA14-5149-BD5F-E5D1DE2D1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7815747-B03C-3445-AFCE-4C49792F9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07F0474-3E15-E64B-9DC2-C47F38D2C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DE86764-2DE7-9E43-9D21-78931B3B4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2499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3084169-07EE-E847-8849-BF9A64A39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D700BD8-1669-FB46-A9AA-BE6B3AA85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145F355-82F6-1D48-9858-CAADB0E20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447842FD-9B5C-8343-9327-1234817BD4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660895D4-0CAB-0B4F-828F-14F471BB4D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F6BEF32-574F-444B-8FF6-1E88ABAAE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2E579E34-062B-8148-822F-287EB8375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7A93EDB3-1411-3C48-B463-B8FCC7DB8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9766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69BD594-9830-0542-BA51-4535BE952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611C050A-9659-E643-B891-39AA28433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51DC7A29-CBF3-754F-AC20-D0138DC10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6A143B61-F9FF-FA4F-B38C-49F5AECD2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880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3092A4E-552E-1F41-B5A5-B015A2CCD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9E458A1D-0421-564E-950A-BA9645A47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3B9CF408-C195-A541-949C-90B6F849B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6644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AC919CD-3F62-D248-8412-ACD2FEADF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94C38E7-97E3-2948-B6B6-34FDCDFE2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2C3E2BA-73E6-8747-A793-6DEE4D83FB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B3670FB-D270-3249-8DC8-96145EF8C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920B057-A0F8-864B-A6FE-EDA9DF52D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9FF13BB-1947-CB48-B58D-ED59AC3E8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704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5BB6B60-393C-2342-A2CD-CCCC384F5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03C768D-3649-5343-B2AC-558EE0CD99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1AA1887-BCAC-3148-BBF3-0D940A06A8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A6BB1DE-F2C5-5945-BA99-5DBB1BB3E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A1D0B9B-787F-5E46-B1B6-7E2F195EA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63EFB2D-37D7-8846-B592-0A4A01A4F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654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1122366-49A4-3F45-955C-851B65ABD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EE61E72-E029-AD41-8D72-F65A9479B1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806F8F6-3AD8-F94B-B8F3-8C9B3725C8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1CB3B-C5D6-AD49-A5FD-0B9A50CEA6F5}" type="datetimeFigureOut">
              <a:rPr lang="tr-TR" smtClean="0"/>
              <a:t>4.06.2022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B7B9152-2BA5-E441-BD09-34F6F6A452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8C72A6A-87A4-2346-B22E-181E09E1EA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B1B22-189A-AF44-A683-E6A7B744FA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244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4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e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DF1AD1-F1BF-E341-B57D-6009E7B6FD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37067"/>
            <a:ext cx="9144000" cy="2387600"/>
          </a:xfrm>
        </p:spPr>
        <p:txBody>
          <a:bodyPr/>
          <a:lstStyle/>
          <a:p>
            <a:r>
              <a:rPr lang="tr-TR" b="1" dirty="0">
                <a:latin typeface="+mn-lt"/>
              </a:rPr>
              <a:t>GEBELİK ÖNCESİ DANIŞMANLIK- BAKIM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5FE350AA-3CE0-934A-BDBB-9E77341A44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9310" y="4669633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tr-TR" b="1" dirty="0"/>
              <a:t>Prof. Dr. Esra ESİM BÜYÜKBAYRAK</a:t>
            </a:r>
          </a:p>
          <a:p>
            <a:r>
              <a:rPr lang="tr-TR" dirty="0"/>
              <a:t>Marmara Üniversitesi Tıp Fakültesi </a:t>
            </a:r>
          </a:p>
          <a:p>
            <a:r>
              <a:rPr lang="tr-TR" dirty="0"/>
              <a:t>Kadın Hastalıkları ve Doğum A.B.D.</a:t>
            </a:r>
          </a:p>
          <a:p>
            <a:r>
              <a:rPr lang="tr-TR" dirty="0" err="1"/>
              <a:t>Perinatoloji</a:t>
            </a:r>
            <a:r>
              <a:rPr lang="tr-TR" dirty="0"/>
              <a:t> B.D.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A885E71-E783-5943-904C-BAE5AD55D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43" y="4793843"/>
            <a:ext cx="2460337" cy="1655762"/>
          </a:xfrm>
          <a:prstGeom prst="rect">
            <a:avLst/>
          </a:prstGeom>
        </p:spPr>
      </p:pic>
      <p:pic>
        <p:nvPicPr>
          <p:cNvPr id="7" name="Resim 6" descr="metin içeren bir resim&#10;&#10;Açıklama otomatik olarak oluşturuldu">
            <a:extLst>
              <a:ext uri="{FF2B5EF4-FFF2-40B4-BE49-F238E27FC236}">
                <a16:creationId xmlns:a16="http://schemas.microsoft.com/office/drawing/2014/main" id="{2DE354C0-AAB7-DC40-ACD9-1591B61DF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86710"/>
            <a:ext cx="12118428" cy="12192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C2102E30-20D5-3D40-ACF6-82E10D556F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05910"/>
            <a:ext cx="121920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20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15FCF0-9A92-ED4B-8F10-1C45F6017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GEBELİK ÖNCESİ DANIŞMANLIK – BAKIM </a:t>
            </a:r>
            <a:b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İÇERİĞİ NEDİR?</a:t>
            </a:r>
            <a:endParaRPr lang="tr-TR" sz="4000" dirty="0">
              <a:latin typeface="+mn-lt"/>
            </a:endParaRP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85799B2C-7FBA-804C-8FA5-E838D5E26F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020322"/>
              </p:ext>
            </p:extLst>
          </p:nvPr>
        </p:nvGraphicFramePr>
        <p:xfrm>
          <a:off x="176047" y="2267060"/>
          <a:ext cx="11753193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etin kutusu 5">
            <a:extLst>
              <a:ext uri="{FF2B5EF4-FFF2-40B4-BE49-F238E27FC236}">
                <a16:creationId xmlns:a16="http://schemas.microsoft.com/office/drawing/2014/main" id="{3CB7E154-FA76-C54D-BC70-E970F0EB977A}"/>
              </a:ext>
            </a:extLst>
          </p:cNvPr>
          <p:cNvSpPr txBox="1"/>
          <p:nvPr/>
        </p:nvSpPr>
        <p:spPr>
          <a:xfrm>
            <a:off x="1019503" y="2164395"/>
            <a:ext cx="80929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5-Tüm sonuçlarla hasta bilgilendirilir ve önerilerde bulunulur;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9" name="İçerik Yer Tutucusu 4">
            <a:extLst>
              <a:ext uri="{FF2B5EF4-FFF2-40B4-BE49-F238E27FC236}">
                <a16:creationId xmlns:a16="http://schemas.microsoft.com/office/drawing/2014/main" id="{C5B5C704-68EC-C648-B39F-94D1AAD68A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91299" y="1622933"/>
            <a:ext cx="3059112" cy="97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08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F3781D-828A-B143-B4A8-1ECD93A68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SUNUM AKIŞI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908D88D-EAA4-DE46-8DBC-6E5DA0679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</a:rPr>
              <a:t>	</a:t>
            </a:r>
            <a:endParaRPr lang="tr-TR" dirty="0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CCD8EC55-EF9E-984D-834A-A4CEFE58C463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029556380"/>
              </p:ext>
            </p:extLst>
          </p:nvPr>
        </p:nvGraphicFramePr>
        <p:xfrm>
          <a:off x="838199" y="168751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8864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9D81100F-8F12-024D-B4B1-C5F474615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PREGESTASYONEL DİYABETİK KADINLARDA GEBELİK ÖNCESİ DANIŞMANLIK- BAKIM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5E92D65C-816C-2247-B280-C9F4A141AA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9393" y="2011116"/>
            <a:ext cx="5181600" cy="4351338"/>
          </a:xfrm>
          <a:ln w="57150">
            <a:solidFill>
              <a:schemeClr val="tx1"/>
            </a:solidFill>
          </a:ln>
        </p:spPr>
        <p:txBody>
          <a:bodyPr>
            <a:normAutofit fontScale="47500" lnSpcReduction="20000"/>
          </a:bodyPr>
          <a:lstStyle/>
          <a:p>
            <a:pPr>
              <a:buFont typeface="Wingdings" pitchFamily="2" charset="2"/>
              <a:buChar char="Ø"/>
            </a:pPr>
            <a:endParaRPr lang="tr-TR" sz="4400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sz="4400" b="1" dirty="0">
                <a:solidFill>
                  <a:srgbClr val="FF0000"/>
                </a:solidFill>
              </a:rPr>
              <a:t>TC Sağlık Bakanlığı </a:t>
            </a:r>
            <a:r>
              <a:rPr lang="tr-TR" sz="4400" dirty="0"/>
              <a:t>Riskli Gebelikler Yönetim Rehberi, 2014</a:t>
            </a:r>
          </a:p>
          <a:p>
            <a:pPr>
              <a:buFont typeface="Wingdings" pitchFamily="2" charset="2"/>
              <a:buChar char="Ø"/>
            </a:pPr>
            <a:r>
              <a:rPr lang="tr-TR" sz="4400" b="1" dirty="0">
                <a:solidFill>
                  <a:srgbClr val="FF0000"/>
                </a:solidFill>
              </a:rPr>
              <a:t>ACOG:</a:t>
            </a:r>
            <a:r>
              <a:rPr lang="tr-TR" sz="4400" dirty="0"/>
              <a:t> </a:t>
            </a:r>
            <a:r>
              <a:rPr lang="tr-TR" sz="4400" dirty="0" err="1"/>
              <a:t>Practice</a:t>
            </a:r>
            <a:r>
              <a:rPr lang="tr-TR" sz="4400" dirty="0"/>
              <a:t> </a:t>
            </a:r>
            <a:r>
              <a:rPr lang="tr-TR" sz="4400" dirty="0" err="1"/>
              <a:t>Bulletin</a:t>
            </a:r>
            <a:r>
              <a:rPr lang="tr-TR" sz="4400" dirty="0"/>
              <a:t> On </a:t>
            </a:r>
            <a:r>
              <a:rPr lang="tr-TR" sz="4400" dirty="0" err="1"/>
              <a:t>Pregestational</a:t>
            </a:r>
            <a:r>
              <a:rPr lang="tr-TR" sz="4400" dirty="0"/>
              <a:t> </a:t>
            </a:r>
            <a:r>
              <a:rPr lang="tr-TR" sz="4400" dirty="0" err="1"/>
              <a:t>Diabetes</a:t>
            </a:r>
            <a:r>
              <a:rPr lang="tr-TR" sz="4400" dirty="0"/>
              <a:t> </a:t>
            </a:r>
            <a:r>
              <a:rPr lang="tr-TR" sz="4400" dirty="0" err="1"/>
              <a:t>Mellitus</a:t>
            </a:r>
            <a:r>
              <a:rPr lang="tr-TR" sz="4400" dirty="0"/>
              <a:t>, 2018</a:t>
            </a:r>
          </a:p>
          <a:p>
            <a:pPr>
              <a:buFont typeface="Wingdings" pitchFamily="2" charset="2"/>
              <a:buChar char="Ø"/>
            </a:pPr>
            <a:r>
              <a:rPr lang="tr-TR" sz="4400" b="1" dirty="0">
                <a:solidFill>
                  <a:srgbClr val="FF0000"/>
                </a:solidFill>
              </a:rPr>
              <a:t>SOGC:</a:t>
            </a:r>
            <a:r>
              <a:rPr lang="tr-TR" sz="4400" dirty="0"/>
              <a:t> </a:t>
            </a:r>
            <a:r>
              <a:rPr lang="tr-TR" sz="4400" dirty="0" err="1"/>
              <a:t>Clinical</a:t>
            </a:r>
            <a:r>
              <a:rPr lang="tr-TR" sz="4400" dirty="0"/>
              <a:t> </a:t>
            </a:r>
            <a:r>
              <a:rPr lang="tr-TR" sz="4400" dirty="0" err="1"/>
              <a:t>Practice</a:t>
            </a:r>
            <a:r>
              <a:rPr lang="tr-TR" sz="4400" dirty="0"/>
              <a:t> </a:t>
            </a:r>
            <a:r>
              <a:rPr lang="tr-TR" sz="4400" dirty="0" err="1"/>
              <a:t>Guideline</a:t>
            </a:r>
            <a:r>
              <a:rPr lang="tr-TR" sz="4400" dirty="0"/>
              <a:t> On </a:t>
            </a:r>
            <a:r>
              <a:rPr lang="tr-TR" sz="4400" dirty="0" err="1"/>
              <a:t>Diabetes</a:t>
            </a:r>
            <a:r>
              <a:rPr lang="tr-TR" sz="4400" dirty="0"/>
              <a:t> </a:t>
            </a:r>
            <a:r>
              <a:rPr lang="tr-TR" sz="4400" dirty="0" err="1"/>
              <a:t>In</a:t>
            </a:r>
            <a:r>
              <a:rPr lang="tr-TR" sz="4400" dirty="0"/>
              <a:t> Pregnancy,2019</a:t>
            </a:r>
          </a:p>
          <a:p>
            <a:pPr>
              <a:buFont typeface="Wingdings" pitchFamily="2" charset="2"/>
              <a:buChar char="Ø"/>
            </a:pPr>
            <a:r>
              <a:rPr lang="tr-TR" sz="4400" b="1" dirty="0">
                <a:solidFill>
                  <a:srgbClr val="FF0000"/>
                </a:solidFill>
              </a:rPr>
              <a:t>NICE:</a:t>
            </a:r>
            <a:r>
              <a:rPr lang="tr-TR" sz="4400" b="1" dirty="0"/>
              <a:t> </a:t>
            </a:r>
            <a:r>
              <a:rPr lang="tr-TR" sz="4400" dirty="0" err="1"/>
              <a:t>Guideline</a:t>
            </a:r>
            <a:r>
              <a:rPr lang="tr-TR" sz="4400" dirty="0"/>
              <a:t> on </a:t>
            </a:r>
            <a:r>
              <a:rPr lang="tr-TR" sz="4400" dirty="0" err="1"/>
              <a:t>Diabetes</a:t>
            </a:r>
            <a:r>
              <a:rPr lang="tr-TR" sz="4400" dirty="0"/>
              <a:t> </a:t>
            </a:r>
            <a:r>
              <a:rPr lang="tr-TR" sz="4400" dirty="0" err="1"/>
              <a:t>In</a:t>
            </a:r>
            <a:r>
              <a:rPr lang="tr-TR" sz="4400" dirty="0"/>
              <a:t> </a:t>
            </a:r>
            <a:r>
              <a:rPr lang="tr-TR" sz="4400" dirty="0" err="1"/>
              <a:t>Pregnancy</a:t>
            </a:r>
            <a:r>
              <a:rPr lang="tr-TR" sz="4400" dirty="0"/>
              <a:t>, 2020</a:t>
            </a:r>
          </a:p>
          <a:p>
            <a:pPr>
              <a:buFont typeface="Wingdings" pitchFamily="2" charset="2"/>
              <a:buChar char="Ø"/>
            </a:pPr>
            <a:r>
              <a:rPr lang="tr-TR" sz="4400" b="1" dirty="0">
                <a:solidFill>
                  <a:srgbClr val="FF0000"/>
                </a:solidFill>
              </a:rPr>
              <a:t>TEMD:</a:t>
            </a:r>
            <a:r>
              <a:rPr lang="tr-TR" sz="4400" dirty="0"/>
              <a:t> </a:t>
            </a:r>
            <a:r>
              <a:rPr lang="tr-TR" sz="4400" dirty="0" err="1"/>
              <a:t>Dı̇abetes</a:t>
            </a:r>
            <a:r>
              <a:rPr lang="tr-TR" sz="4400" dirty="0"/>
              <a:t> </a:t>
            </a:r>
            <a:r>
              <a:rPr lang="tr-TR" sz="4400" dirty="0" err="1"/>
              <a:t>Mellı̇tus</a:t>
            </a:r>
            <a:r>
              <a:rPr lang="tr-TR" sz="4400" dirty="0"/>
              <a:t> Ve </a:t>
            </a:r>
            <a:r>
              <a:rPr lang="tr-TR" sz="4400" dirty="0" err="1"/>
              <a:t>Komplı̇kasyonlarının</a:t>
            </a:r>
            <a:r>
              <a:rPr lang="tr-TR" sz="4400" dirty="0"/>
              <a:t> Tanı, </a:t>
            </a:r>
            <a:r>
              <a:rPr lang="tr-TR" sz="4400" dirty="0" err="1"/>
              <a:t>Tedavı</a:t>
            </a:r>
            <a:r>
              <a:rPr lang="tr-TR" sz="4400" dirty="0"/>
              <a:t>̇ Ve </a:t>
            </a:r>
            <a:r>
              <a:rPr lang="tr-TR" sz="4400" dirty="0" err="1"/>
              <a:t>İzlem</a:t>
            </a:r>
            <a:r>
              <a:rPr lang="tr-TR" sz="4400" dirty="0"/>
              <a:t> Kılavuzu, 2020</a:t>
            </a:r>
          </a:p>
          <a:p>
            <a:pPr>
              <a:buFont typeface="Wingdings" pitchFamily="2" charset="2"/>
              <a:buChar char="Ø"/>
            </a:pPr>
            <a:r>
              <a:rPr lang="tr-TR" sz="4400" b="1" dirty="0" err="1">
                <a:solidFill>
                  <a:srgbClr val="FF0000"/>
                </a:solidFill>
              </a:rPr>
              <a:t>ADA:</a:t>
            </a:r>
            <a:r>
              <a:rPr lang="tr-TR" sz="4400" dirty="0" err="1"/>
              <a:t>Standarts</a:t>
            </a:r>
            <a:r>
              <a:rPr lang="tr-TR" sz="4400" dirty="0"/>
              <a:t> Of </a:t>
            </a:r>
            <a:r>
              <a:rPr lang="tr-TR" sz="4400" dirty="0" err="1"/>
              <a:t>Medical</a:t>
            </a:r>
            <a:r>
              <a:rPr lang="tr-TR" sz="4400" dirty="0"/>
              <a:t> </a:t>
            </a:r>
            <a:r>
              <a:rPr lang="tr-TR" sz="4400" dirty="0" err="1"/>
              <a:t>Care</a:t>
            </a:r>
            <a:r>
              <a:rPr lang="tr-TR" sz="4400" dirty="0"/>
              <a:t> </a:t>
            </a:r>
            <a:r>
              <a:rPr lang="tr-TR" sz="4400" dirty="0" err="1"/>
              <a:t>In</a:t>
            </a:r>
            <a:r>
              <a:rPr lang="tr-TR" sz="4400" dirty="0"/>
              <a:t> </a:t>
            </a:r>
            <a:r>
              <a:rPr lang="tr-TR" sz="4400" dirty="0" err="1"/>
              <a:t>Diabetes</a:t>
            </a:r>
            <a:r>
              <a:rPr lang="tr-TR" sz="4400" dirty="0"/>
              <a:t>, 2021</a:t>
            </a:r>
          </a:p>
          <a:p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3011DDF8-E884-B94B-9CCC-DEAB976BFA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39757" y="2582369"/>
            <a:ext cx="4819197" cy="2872500"/>
          </a:xfrm>
          <a:ln w="57150">
            <a:solidFill>
              <a:schemeClr val="tx1"/>
            </a:solidFill>
          </a:ln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4500" dirty="0" err="1"/>
              <a:t>Doğurganlık</a:t>
            </a:r>
            <a:r>
              <a:rPr lang="tr-TR" sz="4500" dirty="0"/>
              <a:t> </a:t>
            </a:r>
            <a:r>
              <a:rPr lang="tr-TR" sz="4500" dirty="0" err="1"/>
              <a:t>çağındaki</a:t>
            </a:r>
            <a:r>
              <a:rPr lang="tr-TR" sz="4500" dirty="0"/>
              <a:t> diyabetik kadınlara, </a:t>
            </a:r>
            <a:r>
              <a:rPr lang="tr-TR" sz="4500" i="1" u="sng" dirty="0" err="1"/>
              <a:t>puberteden</a:t>
            </a:r>
            <a:r>
              <a:rPr lang="tr-TR" sz="4500" i="1" u="sng" dirty="0"/>
              <a:t> itibaren</a:t>
            </a:r>
            <a:r>
              <a:rPr lang="tr-TR" sz="4500" dirty="0"/>
              <a:t>, </a:t>
            </a:r>
          </a:p>
          <a:p>
            <a:r>
              <a:rPr lang="tr-TR" sz="4500" dirty="0"/>
              <a:t>efektif </a:t>
            </a:r>
            <a:r>
              <a:rPr lang="tr-TR" sz="4500" dirty="0" err="1"/>
              <a:t>doğum</a:t>
            </a:r>
            <a:r>
              <a:rPr lang="tr-TR" sz="4500" dirty="0"/>
              <a:t> kontrol </a:t>
            </a:r>
            <a:r>
              <a:rPr lang="tr-TR" sz="4500" dirty="0" err="1"/>
              <a:t>yöntemleri</a:t>
            </a:r>
            <a:r>
              <a:rPr lang="tr-TR" sz="4500" dirty="0"/>
              <a:t>, </a:t>
            </a:r>
          </a:p>
          <a:p>
            <a:r>
              <a:rPr lang="tr-TR" sz="4500" dirty="0" err="1"/>
              <a:t>planlanmıs</a:t>
            </a:r>
            <a:r>
              <a:rPr lang="tr-TR" sz="4500" dirty="0"/>
              <a:t>̧ </a:t>
            </a:r>
            <a:r>
              <a:rPr lang="tr-TR" sz="4500" dirty="0" err="1"/>
              <a:t>gebeliğin</a:t>
            </a:r>
            <a:r>
              <a:rPr lang="tr-TR" sz="4500" dirty="0"/>
              <a:t> </a:t>
            </a:r>
            <a:r>
              <a:rPr lang="tr-TR" sz="4500" dirty="0" err="1"/>
              <a:t>gerekliliği</a:t>
            </a:r>
            <a:r>
              <a:rPr lang="tr-TR" sz="4500" dirty="0"/>
              <a:t> </a:t>
            </a:r>
          </a:p>
          <a:p>
            <a:r>
              <a:rPr lang="tr-TR" sz="4500" dirty="0" err="1"/>
              <a:t>glisemik</a:t>
            </a:r>
            <a:r>
              <a:rPr lang="tr-TR" sz="4500" dirty="0"/>
              <a:t> </a:t>
            </a:r>
            <a:r>
              <a:rPr lang="tr-TR" sz="4500" dirty="0" err="1"/>
              <a:t>kontrolün</a:t>
            </a:r>
            <a:r>
              <a:rPr lang="tr-TR" sz="4500" dirty="0"/>
              <a:t> </a:t>
            </a:r>
            <a:r>
              <a:rPr lang="tr-TR" sz="4500" dirty="0" err="1"/>
              <a:t>önemi</a:t>
            </a:r>
            <a:r>
              <a:rPr lang="tr-TR" sz="4500" dirty="0"/>
              <a:t> </a:t>
            </a:r>
          </a:p>
          <a:p>
            <a:pPr marL="0" indent="0">
              <a:buNone/>
            </a:pPr>
            <a:r>
              <a:rPr lang="tr-TR" sz="4500" dirty="0"/>
              <a:t>    anlatılmalıdır </a:t>
            </a:r>
          </a:p>
          <a:p>
            <a:pPr marL="0" indent="0">
              <a:buNone/>
            </a:pPr>
            <a:r>
              <a:rPr lang="tr-TR" sz="4500" dirty="0"/>
              <a:t>    (A tipi kanıt) 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9" name="Sağ Ok 8">
            <a:extLst>
              <a:ext uri="{FF2B5EF4-FFF2-40B4-BE49-F238E27FC236}">
                <a16:creationId xmlns:a16="http://schemas.microsoft.com/office/drawing/2014/main" id="{7E61DBF5-55A7-A249-A73C-E1739DC6489F}"/>
              </a:ext>
            </a:extLst>
          </p:cNvPr>
          <p:cNvSpPr/>
          <p:nvPr/>
        </p:nvSpPr>
        <p:spPr>
          <a:xfrm>
            <a:off x="5791200" y="4067503"/>
            <a:ext cx="819809" cy="5675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7438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F8EF21C-F4E2-C146-A438-3B580F2F7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PREGESTASYONEL DİYABETİK KADINLARDA GEBELİK ÖNCESİ DANIŞMANLIK- BAKIM</a:t>
            </a:r>
          </a:p>
        </p:txBody>
      </p:sp>
      <p:graphicFrame>
        <p:nvGraphicFramePr>
          <p:cNvPr id="7" name="İçerik Yer Tutucusu 6">
            <a:extLst>
              <a:ext uri="{FF2B5EF4-FFF2-40B4-BE49-F238E27FC236}">
                <a16:creationId xmlns:a16="http://schemas.microsoft.com/office/drawing/2014/main" id="{B4181AEA-5A60-1B4A-BA3D-AF8DB3CFD3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007593"/>
              </p:ext>
            </p:extLst>
          </p:nvPr>
        </p:nvGraphicFramePr>
        <p:xfrm>
          <a:off x="0" y="1555532"/>
          <a:ext cx="12192000" cy="5213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3475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F685A87-EB38-4649-9BE3-84BAF70E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PREGESTASYONEL DİYABETİK KADINLARDA GEBELİK ÖNCESİ DANIŞMANLIK- BAKIM</a:t>
            </a:r>
            <a:endParaRPr lang="tr-TR" sz="4000" dirty="0">
              <a:latin typeface="+mn-lt"/>
            </a:endParaRP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0F298A23-6F8F-0B46-BD1F-AA3E8A30F5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5248032"/>
              </p:ext>
            </p:extLst>
          </p:nvPr>
        </p:nvGraphicFramePr>
        <p:xfrm>
          <a:off x="838200" y="2057701"/>
          <a:ext cx="10515600" cy="4435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etin kutusu 5">
            <a:extLst>
              <a:ext uri="{FF2B5EF4-FFF2-40B4-BE49-F238E27FC236}">
                <a16:creationId xmlns:a16="http://schemas.microsoft.com/office/drawing/2014/main" id="{EE56AA43-5DA8-1443-AEE4-9F34057C5CDB}"/>
              </a:ext>
            </a:extLst>
          </p:cNvPr>
          <p:cNvSpPr txBox="1"/>
          <p:nvPr/>
        </p:nvSpPr>
        <p:spPr>
          <a:xfrm>
            <a:off x="985345" y="1596036"/>
            <a:ext cx="28614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1- </a:t>
            </a:r>
            <a:r>
              <a:rPr lang="tr-TR" sz="2400" b="1" dirty="0" err="1">
                <a:solidFill>
                  <a:srgbClr val="FF0000"/>
                </a:solidFill>
              </a:rPr>
              <a:t>Glisemik</a:t>
            </a:r>
            <a:r>
              <a:rPr lang="tr-TR" sz="2400" b="1" dirty="0">
                <a:solidFill>
                  <a:srgbClr val="FF0000"/>
                </a:solidFill>
              </a:rPr>
              <a:t> Kontrol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017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2C94187-F2BC-4D40-973A-A3228195A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PREGESTASYONEL DİYABETİK KADINLARDA GEBELİK ÖNCESİ DANIŞMANLIK- BAKIM</a:t>
            </a:r>
          </a:p>
        </p:txBody>
      </p:sp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8C2D2BE9-62F3-F246-94D5-4090868A07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3170966"/>
              </p:ext>
            </p:extLst>
          </p:nvPr>
        </p:nvGraphicFramePr>
        <p:xfrm>
          <a:off x="838200" y="2228193"/>
          <a:ext cx="10515600" cy="434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Metin kutusu 6">
            <a:extLst>
              <a:ext uri="{FF2B5EF4-FFF2-40B4-BE49-F238E27FC236}">
                <a16:creationId xmlns:a16="http://schemas.microsoft.com/office/drawing/2014/main" id="{3BB397AB-50C5-5942-8C55-AF4A4AF29CBB}"/>
              </a:ext>
            </a:extLst>
          </p:cNvPr>
          <p:cNvSpPr txBox="1"/>
          <p:nvPr/>
        </p:nvSpPr>
        <p:spPr>
          <a:xfrm>
            <a:off x="838199" y="1690688"/>
            <a:ext cx="55836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2- Potansiyel </a:t>
            </a:r>
            <a:r>
              <a:rPr lang="tr-TR" sz="2400" b="1" dirty="0" err="1">
                <a:solidFill>
                  <a:srgbClr val="FF0000"/>
                </a:solidFill>
              </a:rPr>
              <a:t>Teratojenlerin</a:t>
            </a:r>
            <a:r>
              <a:rPr lang="tr-TR" sz="2400" b="1" dirty="0">
                <a:solidFill>
                  <a:srgbClr val="FF0000"/>
                </a:solidFill>
              </a:rPr>
              <a:t> Kesilmesi</a:t>
            </a:r>
          </a:p>
        </p:txBody>
      </p:sp>
    </p:spTree>
    <p:extLst>
      <p:ext uri="{BB962C8B-B14F-4D97-AF65-F5344CB8AC3E}">
        <p14:creationId xmlns:p14="http://schemas.microsoft.com/office/powerpoint/2010/main" val="3975816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905447-F043-774E-8FF3-C4D9CD8AB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PREGESTASYONEL DİYABETİK KADINLARDA GEBELİK ÖNCESİ DANIŞMANLIK- BAKIM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665FD7C2-0558-B449-AA59-E945CFE619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2574384"/>
              </p:ext>
            </p:extLst>
          </p:nvPr>
        </p:nvGraphicFramePr>
        <p:xfrm>
          <a:off x="638503" y="2281533"/>
          <a:ext cx="10515600" cy="4434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etin kutusu 5">
            <a:extLst>
              <a:ext uri="{FF2B5EF4-FFF2-40B4-BE49-F238E27FC236}">
                <a16:creationId xmlns:a16="http://schemas.microsoft.com/office/drawing/2014/main" id="{23428EEE-AE6E-B547-8C84-3587BE77197B}"/>
              </a:ext>
            </a:extLst>
          </p:cNvPr>
          <p:cNvSpPr txBox="1"/>
          <p:nvPr/>
        </p:nvSpPr>
        <p:spPr>
          <a:xfrm>
            <a:off x="838200" y="1755278"/>
            <a:ext cx="36365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3- </a:t>
            </a:r>
            <a:r>
              <a:rPr lang="tr-TR" sz="2400" b="1" dirty="0" err="1">
                <a:solidFill>
                  <a:srgbClr val="FF0000"/>
                </a:solidFill>
              </a:rPr>
              <a:t>Folik</a:t>
            </a:r>
            <a:r>
              <a:rPr lang="tr-TR" sz="2400" b="1" dirty="0">
                <a:solidFill>
                  <a:srgbClr val="FF0000"/>
                </a:solidFill>
              </a:rPr>
              <a:t> Asit </a:t>
            </a:r>
            <a:r>
              <a:rPr lang="tr-TR" sz="2400" b="1" dirty="0" err="1">
                <a:solidFill>
                  <a:srgbClr val="FF0000"/>
                </a:solidFill>
              </a:rPr>
              <a:t>Replasmanı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023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0D652E6-7DA6-8544-B99D-77DE408A3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PREGESTASYONEL DİYABETİK KADINLARDA GEBELİK ÖNCESİ DANIŞMANLIK- BAKIM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896D19EA-2C82-C043-89E1-0CCA105A32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045568"/>
              </p:ext>
            </p:extLst>
          </p:nvPr>
        </p:nvGraphicFramePr>
        <p:xfrm>
          <a:off x="838200" y="228808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Metin kutusu 11">
            <a:extLst>
              <a:ext uri="{FF2B5EF4-FFF2-40B4-BE49-F238E27FC236}">
                <a16:creationId xmlns:a16="http://schemas.microsoft.com/office/drawing/2014/main" id="{101F8C0E-CD4F-294C-A12C-FC09C80BFE48}"/>
              </a:ext>
            </a:extLst>
          </p:cNvPr>
          <p:cNvSpPr txBox="1"/>
          <p:nvPr/>
        </p:nvSpPr>
        <p:spPr>
          <a:xfrm>
            <a:off x="1324304" y="1758551"/>
            <a:ext cx="31741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4- </a:t>
            </a:r>
            <a:r>
              <a:rPr lang="tr-TR" sz="2400" b="1" dirty="0" err="1">
                <a:solidFill>
                  <a:srgbClr val="FF0000"/>
                </a:solidFill>
              </a:rPr>
              <a:t>Laboratuar</a:t>
            </a:r>
            <a:r>
              <a:rPr lang="tr-TR" sz="2400" b="1" dirty="0">
                <a:solidFill>
                  <a:srgbClr val="FF0000"/>
                </a:solidFill>
              </a:rPr>
              <a:t> Tetkikleri</a:t>
            </a:r>
          </a:p>
        </p:txBody>
      </p:sp>
    </p:spTree>
    <p:extLst>
      <p:ext uri="{BB962C8B-B14F-4D97-AF65-F5344CB8AC3E}">
        <p14:creationId xmlns:p14="http://schemas.microsoft.com/office/powerpoint/2010/main" val="2808491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83B8989-581B-7048-AB28-99DB4AF70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PREGESTASYONEL DİYABETİK KADINLARDA GEBELİK ÖNCESİ DANIŞMANLIK- BAKIM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928071A3-3896-E24B-AD1C-9079BCA6D3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8234398"/>
              </p:ext>
            </p:extLst>
          </p:nvPr>
        </p:nvGraphicFramePr>
        <p:xfrm>
          <a:off x="316523" y="2112579"/>
          <a:ext cx="11605846" cy="4645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etin kutusu 5">
            <a:extLst>
              <a:ext uri="{FF2B5EF4-FFF2-40B4-BE49-F238E27FC236}">
                <a16:creationId xmlns:a16="http://schemas.microsoft.com/office/drawing/2014/main" id="{3FA18F05-5E33-2C41-A9BF-AFFC22ED30B5}"/>
              </a:ext>
            </a:extLst>
          </p:cNvPr>
          <p:cNvSpPr txBox="1"/>
          <p:nvPr/>
        </p:nvSpPr>
        <p:spPr>
          <a:xfrm>
            <a:off x="1040524" y="169068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5- Komplikasyon Taranması Ve </a:t>
            </a:r>
            <a:r>
              <a:rPr lang="tr-TR" sz="2400" b="1" dirty="0" err="1">
                <a:solidFill>
                  <a:srgbClr val="FF0000"/>
                </a:solidFill>
              </a:rPr>
              <a:t>Yönetimi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3" name="Sağ Ok 2">
            <a:extLst>
              <a:ext uri="{FF2B5EF4-FFF2-40B4-BE49-F238E27FC236}">
                <a16:creationId xmlns:a16="http://schemas.microsoft.com/office/drawing/2014/main" id="{8AAB0AD5-2956-7949-A98A-3BDF9E3670B7}"/>
              </a:ext>
            </a:extLst>
          </p:cNvPr>
          <p:cNvSpPr/>
          <p:nvPr/>
        </p:nvSpPr>
        <p:spPr>
          <a:xfrm>
            <a:off x="6729046" y="4705648"/>
            <a:ext cx="644769" cy="171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5425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F3781D-828A-B143-B4A8-1ECD93A68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SUNUM AKIŞI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908D88D-EAA4-DE46-8DBC-6E5DA0679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</a:rPr>
              <a:t>	</a:t>
            </a:r>
            <a:endParaRPr lang="tr-TR" dirty="0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DD8A09CC-3E2C-FD4B-BA05-F8B845366A84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913155932"/>
              </p:ext>
            </p:extLst>
          </p:nvPr>
        </p:nvGraphicFramePr>
        <p:xfrm>
          <a:off x="838199" y="168751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094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F3781D-828A-B143-B4A8-1ECD93A68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atin typeface="+mn-lt"/>
              </a:rPr>
              <a:t>SUNUM AKIŞI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908D88D-EAA4-DE46-8DBC-6E5DA0679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</a:rPr>
              <a:t>	</a:t>
            </a:r>
            <a:endParaRPr lang="tr-TR" dirty="0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5509066D-17FA-7F45-BF48-0148DDF19CAD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819635196"/>
              </p:ext>
            </p:extLst>
          </p:nvPr>
        </p:nvGraphicFramePr>
        <p:xfrm>
          <a:off x="838199" y="1408386"/>
          <a:ext cx="10515600" cy="5084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7422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EBB8359-15F3-AE44-9CB8-DE3FFFCD7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Calibri" panose="020F0502020204030204" pitchFamily="34" charset="0"/>
                <a:cs typeface="Calibri" panose="020F0502020204030204" pitchFamily="34" charset="0"/>
              </a:rPr>
              <a:t>TİROİD DİSFONKSİYONU OLAN KADINLARDA GEBELİK ÖNCESİ DANIŞMANLIK- BAKIM</a:t>
            </a:r>
          </a:p>
        </p:txBody>
      </p:sp>
      <p:pic>
        <p:nvPicPr>
          <p:cNvPr id="7" name="İçerik Yer Tutucusu 6" descr="metin içeren bir resim&#10;&#10;Açıklama otomatik olarak oluşturuldu">
            <a:extLst>
              <a:ext uri="{FF2B5EF4-FFF2-40B4-BE49-F238E27FC236}">
                <a16:creationId xmlns:a16="http://schemas.microsoft.com/office/drawing/2014/main" id="{A429995C-F092-C549-800F-F6856908427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27842" y="3475387"/>
            <a:ext cx="6261536" cy="1265278"/>
          </a:xfrm>
        </p:spPr>
      </p:pic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id="{D10F9B42-6390-884B-BDA8-F9E65A7F85A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38578" y="1841710"/>
            <a:ext cx="4404410" cy="2266316"/>
          </a:xfrm>
        </p:spPr>
      </p:pic>
      <p:pic>
        <p:nvPicPr>
          <p:cNvPr id="10" name="İçerik Yer Tutucusu 5">
            <a:extLst>
              <a:ext uri="{FF2B5EF4-FFF2-40B4-BE49-F238E27FC236}">
                <a16:creationId xmlns:a16="http://schemas.microsoft.com/office/drawing/2014/main" id="{BCBBC065-ACFF-1F4A-A532-48E9B5431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841" y="4782941"/>
            <a:ext cx="6261535" cy="1709934"/>
          </a:xfrm>
          <a:prstGeom prst="rect">
            <a:avLst/>
          </a:prstGeom>
        </p:spPr>
      </p:pic>
      <p:pic>
        <p:nvPicPr>
          <p:cNvPr id="11" name="İçerik Yer Tutucusu 7" descr="metin içeren bir resim&#10;&#10;Açıklama otomatik olarak oluşturuldu">
            <a:extLst>
              <a:ext uri="{FF2B5EF4-FFF2-40B4-BE49-F238E27FC236}">
                <a16:creationId xmlns:a16="http://schemas.microsoft.com/office/drawing/2014/main" id="{36A36DFD-1992-6846-A370-EADD9EDF87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841" y="1903372"/>
            <a:ext cx="6261537" cy="1428407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:a16="http://schemas.microsoft.com/office/drawing/2014/main" id="{AE46C46C-7A98-5D4C-99A0-91B7C6960BFB}"/>
              </a:ext>
            </a:extLst>
          </p:cNvPr>
          <p:cNvSpPr txBox="1"/>
          <p:nvPr/>
        </p:nvSpPr>
        <p:spPr>
          <a:xfrm>
            <a:off x="3781097" y="4884273"/>
            <a:ext cx="8723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2019</a:t>
            </a:r>
          </a:p>
        </p:txBody>
      </p:sp>
      <p:pic>
        <p:nvPicPr>
          <p:cNvPr id="14" name="İçerik Yer Tutucusu 13" descr="metin içeren bir resim&#10;&#10;Açıklama otomatik olarak oluşturuldu">
            <a:extLst>
              <a:ext uri="{FF2B5EF4-FFF2-40B4-BE49-F238E27FC236}">
                <a16:creationId xmlns:a16="http://schemas.microsoft.com/office/drawing/2014/main" id="{042D5703-04CB-094F-BDBF-8E60D9B7B4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8578" y="4317316"/>
            <a:ext cx="4404410" cy="220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02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62834B27-AF48-D040-AEE0-F1F139F3F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TİROİD DİSFONKSİYONU OLAN KADINLARDA GEBELİK ÖNCESİ DANIŞMANLIK- BAKIM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ADF27C3B-581A-0C44-BEED-8817FBFF0330}"/>
              </a:ext>
            </a:extLst>
          </p:cNvPr>
          <p:cNvSpPr txBox="1"/>
          <p:nvPr/>
        </p:nvSpPr>
        <p:spPr>
          <a:xfrm>
            <a:off x="2364828" y="1975209"/>
            <a:ext cx="7115504" cy="46166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/>
              <a:t>Gebelik Öncesi </a:t>
            </a:r>
            <a:r>
              <a:rPr lang="tr-TR" sz="2400" b="1" dirty="0" err="1"/>
              <a:t>Tiroid</a:t>
            </a:r>
            <a:r>
              <a:rPr lang="tr-TR" sz="2400" b="1" dirty="0"/>
              <a:t> Taraması İçin TSH, sT4 Bakılması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3B246400-83C8-8E44-8D0D-9898C1216A0F}"/>
              </a:ext>
            </a:extLst>
          </p:cNvPr>
          <p:cNvSpPr txBox="1"/>
          <p:nvPr/>
        </p:nvSpPr>
        <p:spPr>
          <a:xfrm>
            <a:off x="462455" y="3059668"/>
            <a:ext cx="3394841" cy="3693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b="1" dirty="0"/>
              <a:t>Universal tarama </a:t>
            </a:r>
            <a:r>
              <a:rPr lang="tr-TR" dirty="0"/>
              <a:t>(Tüm Kadınlara)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84BDFC4-84BA-5344-BF6F-7269CA51A829}"/>
              </a:ext>
            </a:extLst>
          </p:cNvPr>
          <p:cNvSpPr txBox="1"/>
          <p:nvPr/>
        </p:nvSpPr>
        <p:spPr>
          <a:xfrm>
            <a:off x="5780690" y="3059668"/>
            <a:ext cx="6096000" cy="3693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b="1" dirty="0"/>
              <a:t>Seçici tarama </a:t>
            </a:r>
            <a:r>
              <a:rPr lang="tr-TR" dirty="0"/>
              <a:t>(</a:t>
            </a:r>
            <a:r>
              <a:rPr lang="tr-TR" dirty="0" err="1"/>
              <a:t>Tiroid</a:t>
            </a:r>
            <a:r>
              <a:rPr lang="tr-TR" dirty="0"/>
              <a:t> </a:t>
            </a:r>
            <a:r>
              <a:rPr lang="tr-TR" dirty="0" err="1"/>
              <a:t>disfonksiyonu</a:t>
            </a:r>
            <a:r>
              <a:rPr lang="tr-TR" dirty="0"/>
              <a:t> riski yüksek olan kadınlara) </a:t>
            </a:r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AB00AD50-DAE0-F84D-8A24-F83ED7C8E661}"/>
              </a:ext>
            </a:extLst>
          </p:cNvPr>
          <p:cNvCxnSpPr>
            <a:stCxn id="9" idx="2"/>
          </p:cNvCxnSpPr>
          <p:nvPr/>
        </p:nvCxnSpPr>
        <p:spPr>
          <a:xfrm flipH="1">
            <a:off x="2364828" y="2436874"/>
            <a:ext cx="3557752" cy="45347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>
            <a:extLst>
              <a:ext uri="{FF2B5EF4-FFF2-40B4-BE49-F238E27FC236}">
                <a16:creationId xmlns:a16="http://schemas.microsoft.com/office/drawing/2014/main" id="{E5E40DEE-5B25-E347-99DD-535316750426}"/>
              </a:ext>
            </a:extLst>
          </p:cNvPr>
          <p:cNvCxnSpPr>
            <a:stCxn id="9" idx="2"/>
          </p:cNvCxnSpPr>
          <p:nvPr/>
        </p:nvCxnSpPr>
        <p:spPr>
          <a:xfrm>
            <a:off x="5922580" y="2436874"/>
            <a:ext cx="3263461" cy="49551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19E43DF3-249E-EE4A-8CCD-4BF21FB0ECFA}"/>
              </a:ext>
            </a:extLst>
          </p:cNvPr>
          <p:cNvSpPr txBox="1"/>
          <p:nvPr/>
        </p:nvSpPr>
        <p:spPr>
          <a:xfrm>
            <a:off x="5475890" y="3429000"/>
            <a:ext cx="60960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>
              <a:buNone/>
            </a:pPr>
            <a:r>
              <a:rPr lang="tr-TR" sz="1600" dirty="0"/>
              <a:t>1. Yaş &gt;30 </a:t>
            </a:r>
          </a:p>
          <a:p>
            <a:pPr marL="457200" lvl="1" indent="0">
              <a:buNone/>
            </a:pPr>
            <a:r>
              <a:rPr lang="tr-TR" sz="1600" dirty="0"/>
              <a:t>2. </a:t>
            </a:r>
            <a:r>
              <a:rPr lang="tr-TR" sz="1600" dirty="0" err="1"/>
              <a:t>Tiroid</a:t>
            </a:r>
            <a:r>
              <a:rPr lang="tr-TR" sz="1600" dirty="0"/>
              <a:t> fonksiyon bozukluğu öyküsü veya pozitif </a:t>
            </a:r>
            <a:r>
              <a:rPr lang="tr-TR" sz="1600" dirty="0" err="1"/>
              <a:t>tiroid</a:t>
            </a:r>
            <a:r>
              <a:rPr lang="tr-TR" sz="1600" dirty="0"/>
              <a:t> antikorları</a:t>
            </a:r>
          </a:p>
          <a:p>
            <a:pPr marL="457200" lvl="1" indent="0">
              <a:buNone/>
            </a:pPr>
            <a:r>
              <a:rPr lang="tr-TR" sz="1600" dirty="0"/>
              <a:t>3. Tip 1 diyabet veya diğer </a:t>
            </a:r>
            <a:r>
              <a:rPr lang="tr-TR" sz="1600" dirty="0" err="1"/>
              <a:t>otoimmün</a:t>
            </a:r>
            <a:r>
              <a:rPr lang="tr-TR" sz="1600" dirty="0"/>
              <a:t> bozukluklar</a:t>
            </a:r>
          </a:p>
          <a:p>
            <a:pPr marL="457200" lvl="1" indent="0">
              <a:buNone/>
            </a:pPr>
            <a:r>
              <a:rPr lang="tr-TR" sz="1600" dirty="0"/>
              <a:t>4. Baş veya boyun radyasyonu</a:t>
            </a:r>
          </a:p>
          <a:p>
            <a:pPr marL="457200" lvl="1" indent="0">
              <a:buNone/>
            </a:pPr>
            <a:r>
              <a:rPr lang="tr-TR" sz="1600" dirty="0"/>
              <a:t>5. </a:t>
            </a:r>
            <a:r>
              <a:rPr lang="tr-TR" sz="1600" dirty="0" err="1"/>
              <a:t>Tiroid</a:t>
            </a:r>
            <a:r>
              <a:rPr lang="tr-TR" sz="1600" dirty="0"/>
              <a:t> fonksiyonunu etkileyen ilaçların kullanımı</a:t>
            </a:r>
          </a:p>
          <a:p>
            <a:pPr marL="457200" lvl="1" indent="0">
              <a:buNone/>
            </a:pPr>
            <a:r>
              <a:rPr lang="tr-TR" sz="1600" dirty="0"/>
              <a:t>6. İyotlu kontrast maddelerin uygulanması</a:t>
            </a:r>
          </a:p>
          <a:p>
            <a:pPr marL="457200" lvl="1" indent="0">
              <a:buNone/>
            </a:pPr>
            <a:r>
              <a:rPr lang="tr-TR" sz="1600" dirty="0"/>
              <a:t>7. Guatr veya </a:t>
            </a:r>
            <a:r>
              <a:rPr lang="tr-TR" sz="1600" dirty="0" err="1"/>
              <a:t>tiroid</a:t>
            </a:r>
            <a:r>
              <a:rPr lang="tr-TR" sz="1600" dirty="0"/>
              <a:t> fonksiyon bozukluğu semptomları</a:t>
            </a:r>
          </a:p>
          <a:p>
            <a:pPr marL="457200" lvl="1" indent="0">
              <a:buNone/>
            </a:pPr>
            <a:r>
              <a:rPr lang="tr-TR" sz="1600" dirty="0"/>
              <a:t>8. Orta ila şiddetli iyot eksikliği olan bölgelerde yaşayanlar</a:t>
            </a:r>
          </a:p>
          <a:p>
            <a:pPr marL="457200" lvl="1" indent="0">
              <a:buNone/>
            </a:pPr>
            <a:r>
              <a:rPr lang="tr-TR" sz="1600" dirty="0"/>
              <a:t>9. Önceki gebelik kaybı, erken doğum veya kısırlık</a:t>
            </a:r>
          </a:p>
          <a:p>
            <a:pPr marL="457200" lvl="1" indent="0">
              <a:buNone/>
            </a:pPr>
            <a:r>
              <a:rPr lang="tr-TR" sz="1600" dirty="0"/>
              <a:t>10. Ailede </a:t>
            </a:r>
            <a:r>
              <a:rPr lang="tr-TR" sz="1600" dirty="0" err="1"/>
              <a:t>tiroid</a:t>
            </a:r>
            <a:r>
              <a:rPr lang="tr-TR" sz="1600" dirty="0"/>
              <a:t> hastalığı öyküsü</a:t>
            </a:r>
          </a:p>
          <a:p>
            <a:pPr marL="457200" lvl="1" indent="0">
              <a:buNone/>
            </a:pPr>
            <a:r>
              <a:rPr lang="tr-TR" sz="1600" dirty="0"/>
              <a:t>11. </a:t>
            </a:r>
            <a:r>
              <a:rPr lang="tr-TR" sz="1600" dirty="0" err="1"/>
              <a:t>Morbid</a:t>
            </a:r>
            <a:r>
              <a:rPr lang="tr-TR" sz="1600" dirty="0"/>
              <a:t> </a:t>
            </a:r>
            <a:r>
              <a:rPr lang="tr-TR" sz="1600" dirty="0" err="1"/>
              <a:t>obezite</a:t>
            </a:r>
            <a:r>
              <a:rPr lang="tr-TR" sz="1600" dirty="0"/>
              <a:t> (BMI ≥ 40 kg/m2)</a:t>
            </a:r>
          </a:p>
        </p:txBody>
      </p:sp>
    </p:spTree>
    <p:extLst>
      <p:ext uri="{BB962C8B-B14F-4D97-AF65-F5344CB8AC3E}">
        <p14:creationId xmlns:p14="http://schemas.microsoft.com/office/powerpoint/2010/main" val="42237373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B3B7FFF-76B3-8640-99DC-E23BAC6E5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TİROİD DİSFONKSİYONU OLAN KADINLARDA GEBELİK ÖNCESİ DANIŞMANLIK- BAKIM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294B65C5-4E69-AD4B-9F0C-ACA8D8368B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6646821"/>
              </p:ext>
            </p:extLst>
          </p:nvPr>
        </p:nvGraphicFramePr>
        <p:xfrm>
          <a:off x="838200" y="2277569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etin kutusu 5">
            <a:extLst>
              <a:ext uri="{FF2B5EF4-FFF2-40B4-BE49-F238E27FC236}">
                <a16:creationId xmlns:a16="http://schemas.microsoft.com/office/drawing/2014/main" id="{D34CC086-8506-E746-B8D3-27E0B1A0FE58}"/>
              </a:ext>
            </a:extLst>
          </p:cNvPr>
          <p:cNvSpPr txBox="1"/>
          <p:nvPr/>
        </p:nvSpPr>
        <p:spPr>
          <a:xfrm>
            <a:off x="838199" y="1773648"/>
            <a:ext cx="92832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u="sng" dirty="0">
                <a:solidFill>
                  <a:srgbClr val="FF0000"/>
                </a:solidFill>
              </a:rPr>
              <a:t>I- Aşikar </a:t>
            </a:r>
            <a:r>
              <a:rPr lang="tr-TR" sz="2400" b="1" u="sng" dirty="0" err="1">
                <a:solidFill>
                  <a:srgbClr val="FF0000"/>
                </a:solidFill>
              </a:rPr>
              <a:t>Hipotiroidi</a:t>
            </a:r>
            <a:r>
              <a:rPr lang="tr-TR" sz="2400" b="1" u="sng" dirty="0">
                <a:solidFill>
                  <a:srgbClr val="FF0000"/>
                </a:solidFill>
              </a:rPr>
              <a:t> Varlığında </a:t>
            </a:r>
            <a:r>
              <a:rPr lang="tr-TR" sz="2400" b="1" dirty="0">
                <a:solidFill>
                  <a:srgbClr val="FF0000"/>
                </a:solidFill>
              </a:rPr>
              <a:t>Gebelik Öncesi Danışmanlık-Bakım;</a:t>
            </a:r>
          </a:p>
        </p:txBody>
      </p:sp>
    </p:spTree>
    <p:extLst>
      <p:ext uri="{BB962C8B-B14F-4D97-AF65-F5344CB8AC3E}">
        <p14:creationId xmlns:p14="http://schemas.microsoft.com/office/powerpoint/2010/main" val="9361102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0999EA-8DB1-EF45-81F1-8D001DBB4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TİROİD DİSFONKSİYONU OLAN KADINLARDA GEBELİK ÖNCESİ DANIŞMANLIK- BAKIM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630E55AE-79F0-DD46-893E-723DD7CFB3A6}"/>
              </a:ext>
            </a:extLst>
          </p:cNvPr>
          <p:cNvSpPr txBox="1"/>
          <p:nvPr/>
        </p:nvSpPr>
        <p:spPr>
          <a:xfrm>
            <a:off x="924910" y="1707247"/>
            <a:ext cx="106469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u="sng" dirty="0">
                <a:solidFill>
                  <a:srgbClr val="FF0000"/>
                </a:solidFill>
              </a:rPr>
              <a:t>II- </a:t>
            </a:r>
            <a:r>
              <a:rPr lang="tr-TR" sz="2400" b="1" u="sng" dirty="0" err="1">
                <a:solidFill>
                  <a:srgbClr val="FF0000"/>
                </a:solidFill>
              </a:rPr>
              <a:t>Subklinik</a:t>
            </a:r>
            <a:r>
              <a:rPr lang="tr-TR" sz="2400" b="1" u="sng" dirty="0">
                <a:solidFill>
                  <a:srgbClr val="FF0000"/>
                </a:solidFill>
              </a:rPr>
              <a:t> </a:t>
            </a:r>
            <a:r>
              <a:rPr lang="tr-TR" sz="2400" b="1" u="sng" dirty="0" err="1">
                <a:solidFill>
                  <a:srgbClr val="FF0000"/>
                </a:solidFill>
              </a:rPr>
              <a:t>Hipotiroidi</a:t>
            </a:r>
            <a:r>
              <a:rPr lang="tr-TR" sz="2400" b="1" u="sng" dirty="0">
                <a:solidFill>
                  <a:srgbClr val="FF0000"/>
                </a:solidFill>
              </a:rPr>
              <a:t> ( TSH yüksek, sT4 normal) Varlığında </a:t>
            </a:r>
            <a:r>
              <a:rPr lang="tr-TR" sz="2400" b="1" dirty="0">
                <a:solidFill>
                  <a:srgbClr val="FF0000"/>
                </a:solidFill>
              </a:rPr>
              <a:t>Gebelik Öncesi Danışmanlık-Bakım;</a:t>
            </a:r>
          </a:p>
        </p:txBody>
      </p:sp>
      <p:graphicFrame>
        <p:nvGraphicFramePr>
          <p:cNvPr id="11" name="İçerik Yer Tutucusu 4">
            <a:extLst>
              <a:ext uri="{FF2B5EF4-FFF2-40B4-BE49-F238E27FC236}">
                <a16:creationId xmlns:a16="http://schemas.microsoft.com/office/drawing/2014/main" id="{B6C52AA5-1B8E-344B-9437-D4608B9E94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0791215"/>
              </p:ext>
            </p:extLst>
          </p:nvPr>
        </p:nvGraphicFramePr>
        <p:xfrm>
          <a:off x="838200" y="2560054"/>
          <a:ext cx="10515600" cy="4106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9652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368C428-D0E3-5F47-A8EB-E167BEE52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TİROİD DİSFONKSİYONU OLAN KADINLARDA GEBELİK ÖNCESİ DANIŞMANLIK- BAKIM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E800D77-7148-E24B-996E-D7CF93635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54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u="sng" dirty="0">
                <a:solidFill>
                  <a:srgbClr val="FF0000"/>
                </a:solidFill>
              </a:rPr>
              <a:t>III- İzole </a:t>
            </a:r>
            <a:r>
              <a:rPr lang="tr-TR" sz="2400" b="1" u="sng" dirty="0" err="1">
                <a:solidFill>
                  <a:srgbClr val="FF0000"/>
                </a:solidFill>
              </a:rPr>
              <a:t>Hipotiroksinemi</a:t>
            </a:r>
            <a:r>
              <a:rPr lang="tr-TR" sz="2400" b="1" u="sng" dirty="0">
                <a:solidFill>
                  <a:srgbClr val="FF0000"/>
                </a:solidFill>
              </a:rPr>
              <a:t> ( TSH normal, sT4 düşük) Varlığında </a:t>
            </a:r>
            <a:r>
              <a:rPr lang="tr-TR" sz="2400" b="1" dirty="0">
                <a:solidFill>
                  <a:srgbClr val="FF0000"/>
                </a:solidFill>
              </a:rPr>
              <a:t>Gebelik Öncesi Danışmanlık-Bakım;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FEEAD48F-364D-864D-B8D4-6FC8B83E6E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6920398"/>
              </p:ext>
            </p:extLst>
          </p:nvPr>
        </p:nvGraphicFramePr>
        <p:xfrm>
          <a:off x="838200" y="2680138"/>
          <a:ext cx="10515600" cy="3118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2515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F99FB2E-321B-9C45-8219-FF548B1A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TİROİD DİSFONKSİYONU OLAN KADINLARDA GEBELİK ÖNCESİ DANIŞMANLIK- BAKIM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7D1EF4E-94FB-784E-A143-4557BEC68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39203"/>
          </a:xfrm>
        </p:spPr>
        <p:txBody>
          <a:bodyPr/>
          <a:lstStyle/>
          <a:p>
            <a:pPr marL="0" indent="0">
              <a:buNone/>
            </a:pPr>
            <a:r>
              <a:rPr lang="tr-TR" sz="2400" b="1" u="sng" dirty="0">
                <a:solidFill>
                  <a:srgbClr val="FF0000"/>
                </a:solidFill>
              </a:rPr>
              <a:t>IV- </a:t>
            </a:r>
            <a:r>
              <a:rPr lang="tr-TR" sz="2400" b="1" u="sng" dirty="0" err="1">
                <a:solidFill>
                  <a:srgbClr val="FF0000"/>
                </a:solidFill>
              </a:rPr>
              <a:t>Hipertiroidi</a:t>
            </a:r>
            <a:r>
              <a:rPr lang="tr-TR" sz="2400" b="1" u="sng" dirty="0">
                <a:solidFill>
                  <a:srgbClr val="FF0000"/>
                </a:solidFill>
              </a:rPr>
              <a:t>- </a:t>
            </a:r>
            <a:r>
              <a:rPr lang="tr-TR" sz="2400" b="1" u="sng" dirty="0" err="1">
                <a:solidFill>
                  <a:srgbClr val="FF0000"/>
                </a:solidFill>
              </a:rPr>
              <a:t>Graves</a:t>
            </a:r>
            <a:r>
              <a:rPr lang="tr-TR" sz="2400" b="1" u="sng" dirty="0">
                <a:solidFill>
                  <a:srgbClr val="FF0000"/>
                </a:solidFill>
              </a:rPr>
              <a:t> Hastalığı Varlığında </a:t>
            </a:r>
            <a:r>
              <a:rPr lang="tr-TR" sz="2400" b="1" dirty="0">
                <a:solidFill>
                  <a:srgbClr val="FF0000"/>
                </a:solidFill>
              </a:rPr>
              <a:t>Gebelik Öncesi Danışmanlık-Bakım;</a:t>
            </a:r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D58B2B1-C169-5547-940C-5E7B720D7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4" y="2259724"/>
            <a:ext cx="11477297" cy="4452225"/>
          </a:xfrm>
          <a:prstGeom prst="rect">
            <a:avLst/>
          </a:prstGeom>
        </p:spPr>
      </p:pic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BE97D458-2A37-084E-AB01-054CDABF5647}"/>
              </a:ext>
            </a:extLst>
          </p:cNvPr>
          <p:cNvCxnSpPr/>
          <p:nvPr/>
        </p:nvCxnSpPr>
        <p:spPr>
          <a:xfrm>
            <a:off x="6432331" y="3005958"/>
            <a:ext cx="14819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id="{C6C3BE03-4B9A-BD49-A419-4BC42992ABD1}"/>
              </a:ext>
            </a:extLst>
          </p:cNvPr>
          <p:cNvCxnSpPr/>
          <p:nvPr/>
        </p:nvCxnSpPr>
        <p:spPr>
          <a:xfrm>
            <a:off x="3757448" y="3852041"/>
            <a:ext cx="14819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id="{90A0101B-B5CC-B549-A459-09D49834BE3D}"/>
              </a:ext>
            </a:extLst>
          </p:cNvPr>
          <p:cNvCxnSpPr>
            <a:cxnSpLocks/>
          </p:cNvCxnSpPr>
          <p:nvPr/>
        </p:nvCxnSpPr>
        <p:spPr>
          <a:xfrm>
            <a:off x="7914290" y="4004441"/>
            <a:ext cx="236482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8F78BF59-7030-784B-AFD5-B74162EF655A}"/>
              </a:ext>
            </a:extLst>
          </p:cNvPr>
          <p:cNvCxnSpPr/>
          <p:nvPr/>
        </p:nvCxnSpPr>
        <p:spPr>
          <a:xfrm>
            <a:off x="1608082" y="5927834"/>
            <a:ext cx="14819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258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B5B26C9-4CED-F541-8DFF-D1BB20930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TİROİD DİSFONKSİYONU OLAN KADINLARDA GEBELİK ÖNCESİ DANIŞMANLIK- BAKIM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357149F-C791-4848-96C7-37BB46A1F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814" y="2098155"/>
            <a:ext cx="10515600" cy="87553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400" b="1" u="sng" dirty="0">
                <a:solidFill>
                  <a:srgbClr val="FF0000"/>
                </a:solidFill>
              </a:rPr>
              <a:t>V- </a:t>
            </a:r>
            <a:r>
              <a:rPr lang="tr-TR" sz="2400" b="1" u="sng" dirty="0" err="1">
                <a:solidFill>
                  <a:srgbClr val="FF0000"/>
                </a:solidFill>
              </a:rPr>
              <a:t>Ötiroid</a:t>
            </a:r>
            <a:r>
              <a:rPr lang="tr-TR" sz="2400" b="1" u="sng" dirty="0">
                <a:solidFill>
                  <a:srgbClr val="FF0000"/>
                </a:solidFill>
              </a:rPr>
              <a:t>- </a:t>
            </a:r>
            <a:r>
              <a:rPr lang="tr-TR" sz="2400" b="1" u="sng" dirty="0" err="1">
                <a:solidFill>
                  <a:srgbClr val="FF0000"/>
                </a:solidFill>
              </a:rPr>
              <a:t>Tiroid</a:t>
            </a:r>
            <a:r>
              <a:rPr lang="tr-TR" sz="2400" b="1" u="sng" dirty="0">
                <a:solidFill>
                  <a:srgbClr val="FF0000"/>
                </a:solidFill>
              </a:rPr>
              <a:t> </a:t>
            </a:r>
            <a:r>
              <a:rPr lang="tr-TR" sz="2400" b="1" u="sng" dirty="0" err="1">
                <a:solidFill>
                  <a:srgbClr val="FF0000"/>
                </a:solidFill>
              </a:rPr>
              <a:t>Otoimmunitesi</a:t>
            </a:r>
            <a:r>
              <a:rPr lang="tr-TR" sz="2400" b="1" u="sng" dirty="0">
                <a:solidFill>
                  <a:srgbClr val="FF0000"/>
                </a:solidFill>
              </a:rPr>
              <a:t> ( TSH,sT4 normal, TPO Ab +) Varlığında </a:t>
            </a:r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Gebelik Öncesi Danışmanlık-Bakım;</a:t>
            </a:r>
          </a:p>
        </p:txBody>
      </p:sp>
      <p:graphicFrame>
        <p:nvGraphicFramePr>
          <p:cNvPr id="6" name="Diyagram 5">
            <a:extLst>
              <a:ext uri="{FF2B5EF4-FFF2-40B4-BE49-F238E27FC236}">
                <a16:creationId xmlns:a16="http://schemas.microsoft.com/office/drawing/2014/main" id="{0C2706E8-DF66-664F-B98C-7CE336D374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0533256"/>
              </p:ext>
            </p:extLst>
          </p:nvPr>
        </p:nvGraphicFramePr>
        <p:xfrm>
          <a:off x="838200" y="3381156"/>
          <a:ext cx="10365828" cy="12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659739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F3781D-828A-B143-B4A8-1ECD93A68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SUNUM AKIŞI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908D88D-EAA4-DE46-8DBC-6E5DA0679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</a:rPr>
              <a:t>	</a:t>
            </a:r>
            <a:endParaRPr lang="tr-TR" dirty="0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EFE18772-8EE2-884D-B26D-BC24205FAE9E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851130034"/>
              </p:ext>
            </p:extLst>
          </p:nvPr>
        </p:nvGraphicFramePr>
        <p:xfrm>
          <a:off x="838199" y="168751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4073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164A78D0-3568-9046-BE52-D2FC31453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SLE ÖYKÜSÜ OLAN KADINLARDA GEBELİK ÖNCESİ DANIŞMANLIK- BAKIM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5E6A3017-9AEE-5F4F-AE3C-7A34D4722627}"/>
              </a:ext>
            </a:extLst>
          </p:cNvPr>
          <p:cNvSpPr txBox="1"/>
          <p:nvPr/>
        </p:nvSpPr>
        <p:spPr>
          <a:xfrm>
            <a:off x="527898" y="2204838"/>
            <a:ext cx="6100762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1- Hastalık aktivitesini ve organ tutulumunu değerlendirmek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CC6CA143-68EC-804C-AB66-977AF7D1D175}"/>
              </a:ext>
            </a:extLst>
          </p:cNvPr>
          <p:cNvSpPr txBox="1"/>
          <p:nvPr/>
        </p:nvSpPr>
        <p:spPr>
          <a:xfrm>
            <a:off x="8631622" y="2202945"/>
            <a:ext cx="2488324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2- İlaçları düzenlemek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016ED448-B5B8-F04C-A635-0C4F7569EB76}"/>
              </a:ext>
            </a:extLst>
          </p:cNvPr>
          <p:cNvSpPr txBox="1"/>
          <p:nvPr/>
        </p:nvSpPr>
        <p:spPr>
          <a:xfrm>
            <a:off x="115614" y="3270351"/>
            <a:ext cx="2564524" cy="203132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tr-TR" b="1" u="sng" dirty="0"/>
              <a:t>Önceki gebelik sonuçları;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SGA fetüs,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preeklampsi</a:t>
            </a:r>
            <a:r>
              <a:rPr lang="tr-TR" dirty="0"/>
              <a:t>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ölü doğum,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düşük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erken doğum öyküsü</a:t>
            </a:r>
          </a:p>
          <a:p>
            <a:r>
              <a:rPr lang="tr-TR" dirty="0"/>
              <a:t> 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FBF830E-3626-7345-BE53-B0328E48B9A3}"/>
              </a:ext>
            </a:extLst>
          </p:cNvPr>
          <p:cNvSpPr txBox="1"/>
          <p:nvPr/>
        </p:nvSpPr>
        <p:spPr>
          <a:xfrm>
            <a:off x="2732690" y="3272555"/>
            <a:ext cx="3142592" cy="203132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tr-TR" b="1" u="sng" dirty="0" err="1"/>
              <a:t>Major</a:t>
            </a:r>
            <a:r>
              <a:rPr lang="tr-TR" b="1" u="sng" dirty="0"/>
              <a:t> organ tutulumu;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böbrek yetmezliği,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inme,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kardiyak tutulum,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pulmoner</a:t>
            </a:r>
            <a:r>
              <a:rPr lang="tr-TR" dirty="0"/>
              <a:t> hipertansiyon,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interstisyel</a:t>
            </a:r>
            <a:r>
              <a:rPr lang="tr-TR" dirty="0"/>
              <a:t> akciğer hastalığı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hematolojik tutulum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191DC16-FD12-B248-88FD-2D9EDEBAE46A}"/>
              </a:ext>
            </a:extLst>
          </p:cNvPr>
          <p:cNvSpPr txBox="1"/>
          <p:nvPr/>
        </p:nvSpPr>
        <p:spPr>
          <a:xfrm>
            <a:off x="5927834" y="3270351"/>
            <a:ext cx="6096000" cy="341632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tr-TR" b="1" u="sng" dirty="0" err="1"/>
              <a:t>Lab</a:t>
            </a:r>
            <a:r>
              <a:rPr lang="tr-TR" b="1" u="sng" dirty="0"/>
              <a:t> testleri;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Anti-</a:t>
            </a:r>
            <a:r>
              <a:rPr lang="tr-TR" dirty="0" err="1"/>
              <a:t>Ro</a:t>
            </a:r>
            <a:r>
              <a:rPr lang="tr-TR" dirty="0"/>
              <a:t>/SSA ve anti-La/SSB antikorları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Anti-çift sarmallı DNA (</a:t>
            </a:r>
            <a:r>
              <a:rPr lang="tr-TR" dirty="0" err="1"/>
              <a:t>dsDNA</a:t>
            </a:r>
            <a:r>
              <a:rPr lang="tr-TR" dirty="0"/>
              <a:t>) antikorları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Böbrek fonksiyonu (</a:t>
            </a:r>
            <a:r>
              <a:rPr lang="tr-TR" dirty="0" err="1"/>
              <a:t>kreatinin</a:t>
            </a:r>
            <a:r>
              <a:rPr lang="tr-TR" dirty="0"/>
              <a:t>, idrar </a:t>
            </a:r>
            <a:r>
              <a:rPr lang="tr-TR" dirty="0" err="1"/>
              <a:t>sedimenti</a:t>
            </a:r>
            <a:r>
              <a:rPr lang="tr-TR" dirty="0"/>
              <a:t> ile idrar tahlili, spot idrar protein/</a:t>
            </a:r>
            <a:r>
              <a:rPr lang="tr-TR" dirty="0" err="1"/>
              <a:t>kreatinin</a:t>
            </a:r>
            <a:r>
              <a:rPr lang="tr-TR" dirty="0"/>
              <a:t> oranı)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Tam kan sayımı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Karaciğer fonksiyon testleri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Kompleman</a:t>
            </a:r>
            <a:r>
              <a:rPr lang="tr-TR" dirty="0"/>
              <a:t> faktörleri (CH50 veya C3 ve C4)</a:t>
            </a:r>
          </a:p>
          <a:p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AFAS için test yapılması düşünülebilir </a:t>
            </a:r>
          </a:p>
          <a:p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tr-T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lupus</a:t>
            </a:r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antikoagülan</a:t>
            </a:r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IgG</a:t>
            </a:r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 </a:t>
            </a:r>
            <a:r>
              <a:rPr lang="tr-T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IgM</a:t>
            </a:r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tr-T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antikardiyolipin</a:t>
            </a:r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IgG</a:t>
            </a:r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 </a:t>
            </a:r>
            <a:r>
              <a:rPr lang="tr-TR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IgM</a:t>
            </a:r>
            <a:r>
              <a:rPr lang="tr-T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anti-beta2-glikoprotein I antikorları)</a:t>
            </a:r>
          </a:p>
        </p:txBody>
      </p:sp>
      <p:cxnSp>
        <p:nvCxnSpPr>
          <p:cNvPr id="17" name="Düz Ok Bağlayıcısı 16">
            <a:extLst>
              <a:ext uri="{FF2B5EF4-FFF2-40B4-BE49-F238E27FC236}">
                <a16:creationId xmlns:a16="http://schemas.microsoft.com/office/drawing/2014/main" id="{2E22AE31-1EF2-0D48-A38C-A45D893C1D7E}"/>
              </a:ext>
            </a:extLst>
          </p:cNvPr>
          <p:cNvCxnSpPr>
            <a:cxnSpLocks/>
          </p:cNvCxnSpPr>
          <p:nvPr/>
        </p:nvCxnSpPr>
        <p:spPr>
          <a:xfrm flipH="1">
            <a:off x="1440412" y="2634461"/>
            <a:ext cx="2064789" cy="5579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BBC83470-1C15-2940-BB9F-3D4F3CD93A07}"/>
              </a:ext>
            </a:extLst>
          </p:cNvPr>
          <p:cNvCxnSpPr/>
          <p:nvPr/>
        </p:nvCxnSpPr>
        <p:spPr>
          <a:xfrm>
            <a:off x="3731172" y="2642202"/>
            <a:ext cx="0" cy="54243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E2A73377-D09D-CB48-B738-33F230683AAF}"/>
              </a:ext>
            </a:extLst>
          </p:cNvPr>
          <p:cNvCxnSpPr>
            <a:cxnSpLocks/>
          </p:cNvCxnSpPr>
          <p:nvPr/>
        </p:nvCxnSpPr>
        <p:spPr>
          <a:xfrm>
            <a:off x="3884066" y="2627154"/>
            <a:ext cx="4187879" cy="5049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>
            <a:extLst>
              <a:ext uri="{FF2B5EF4-FFF2-40B4-BE49-F238E27FC236}">
                <a16:creationId xmlns:a16="http://schemas.microsoft.com/office/drawing/2014/main" id="{4AA49D77-B6A9-1449-9315-3B55217463CF}"/>
              </a:ext>
            </a:extLst>
          </p:cNvPr>
          <p:cNvCxnSpPr>
            <a:stCxn id="4" idx="2"/>
          </p:cNvCxnSpPr>
          <p:nvPr/>
        </p:nvCxnSpPr>
        <p:spPr>
          <a:xfrm flipH="1">
            <a:off x="4078014" y="1690688"/>
            <a:ext cx="2017986" cy="3798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30F9AEEE-BC61-B84C-AF0E-F697145179BE}"/>
              </a:ext>
            </a:extLst>
          </p:cNvPr>
          <p:cNvCxnSpPr/>
          <p:nvPr/>
        </p:nvCxnSpPr>
        <p:spPr>
          <a:xfrm>
            <a:off x="6316717" y="1690688"/>
            <a:ext cx="3005959" cy="27830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51541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36CDE80-B6B9-BD40-B71F-5DAA134E6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SLE ÖYKÜSÜ OLAN KADINLARDA GEBELİK ÖNCESİ DANIŞMANLIK- BAKIM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4C55C29D-9485-D84B-B73C-39BA908E2F7C}"/>
              </a:ext>
            </a:extLst>
          </p:cNvPr>
          <p:cNvSpPr txBox="1"/>
          <p:nvPr/>
        </p:nvSpPr>
        <p:spPr>
          <a:xfrm>
            <a:off x="838200" y="2140935"/>
            <a:ext cx="8064062" cy="461665"/>
          </a:xfrm>
          <a:prstGeom prst="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1- Hastalık aktivitesini ve organ tutulumunu değerlendirmek;</a:t>
            </a:r>
            <a:endParaRPr lang="tr-TR" sz="2400" dirty="0">
              <a:solidFill>
                <a:srgbClr val="FF0000"/>
              </a:solidFill>
            </a:endParaRPr>
          </a:p>
        </p:txBody>
      </p:sp>
      <p:graphicFrame>
        <p:nvGraphicFramePr>
          <p:cNvPr id="9" name="İçerik Yer Tutucusu 5">
            <a:extLst>
              <a:ext uri="{FF2B5EF4-FFF2-40B4-BE49-F238E27FC236}">
                <a16:creationId xmlns:a16="http://schemas.microsoft.com/office/drawing/2014/main" id="{EA3873BD-1708-CE48-9D7F-C947AE9563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8785379"/>
              </p:ext>
            </p:extLst>
          </p:nvPr>
        </p:nvGraphicFramePr>
        <p:xfrm>
          <a:off x="838200" y="2684445"/>
          <a:ext cx="10515600" cy="3847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59105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36CCE9A-78A0-1546-93EE-22880DF5F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55371"/>
            <a:ext cx="10515600" cy="1325563"/>
          </a:xfrm>
        </p:spPr>
        <p:txBody>
          <a:bodyPr/>
          <a:lstStyle/>
          <a:p>
            <a:r>
              <a:rPr lang="tr-TR" b="1" dirty="0"/>
              <a:t>KAYNAKLAR</a:t>
            </a:r>
          </a:p>
        </p:txBody>
      </p:sp>
      <p:pic>
        <p:nvPicPr>
          <p:cNvPr id="10" name="İçerik Yer Tutucusu 9" descr="metin, kişi içeren bir resim&#10;&#10;Açıklama otomatik olarak oluşturuldu">
            <a:extLst>
              <a:ext uri="{FF2B5EF4-FFF2-40B4-BE49-F238E27FC236}">
                <a16:creationId xmlns:a16="http://schemas.microsoft.com/office/drawing/2014/main" id="{784D140B-0F74-1C4D-8927-FEB55BFDC94B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308597" y="1482245"/>
            <a:ext cx="3306763" cy="2583253"/>
          </a:xfrm>
        </p:spPr>
      </p:pic>
      <p:pic>
        <p:nvPicPr>
          <p:cNvPr id="16" name="İçerik Yer Tutucusu 15">
            <a:extLst>
              <a:ext uri="{FF2B5EF4-FFF2-40B4-BE49-F238E27FC236}">
                <a16:creationId xmlns:a16="http://schemas.microsoft.com/office/drawing/2014/main" id="{0EFB8C39-B93F-3546-A37A-FCF63F17E5B8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4090118" y="1482245"/>
            <a:ext cx="3693997" cy="2583254"/>
          </a:xfr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FFE5F975-8D1D-6641-B2CF-63EE1FC16873}"/>
              </a:ext>
            </a:extLst>
          </p:cNvPr>
          <p:cNvSpPr txBox="1"/>
          <p:nvPr/>
        </p:nvSpPr>
        <p:spPr>
          <a:xfrm>
            <a:off x="4740148" y="1143691"/>
            <a:ext cx="2315396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effectLst/>
              </a:rPr>
              <a:t>ACOG,ASRM 2018 </a:t>
            </a:r>
            <a:br>
              <a:rPr lang="tr-TR" sz="800" b="1" dirty="0">
                <a:effectLst/>
                <a:latin typeface="AdvOT10f0fcb1"/>
              </a:rPr>
            </a:br>
            <a:endParaRPr lang="tr-TR" b="1" dirty="0">
              <a:effectLst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7D464E72-0F14-3D48-B689-79BB32B5546D}"/>
              </a:ext>
            </a:extLst>
          </p:cNvPr>
          <p:cNvSpPr txBox="1"/>
          <p:nvPr/>
        </p:nvSpPr>
        <p:spPr>
          <a:xfrm>
            <a:off x="379019" y="1082135"/>
            <a:ext cx="14062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CDC, 2006</a:t>
            </a:r>
          </a:p>
        </p:txBody>
      </p:sp>
      <p:pic>
        <p:nvPicPr>
          <p:cNvPr id="17" name="İçerik Yer Tutucusu 5">
            <a:extLst>
              <a:ext uri="{FF2B5EF4-FFF2-40B4-BE49-F238E27FC236}">
                <a16:creationId xmlns:a16="http://schemas.microsoft.com/office/drawing/2014/main" id="{98D9AE1C-1385-0940-BB5D-1D33F6632D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406" y="1442462"/>
            <a:ext cx="3693997" cy="2647757"/>
          </a:xfrm>
          <a:prstGeom prst="rect">
            <a:avLst/>
          </a:prstGeom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id="{69BCC2D4-7C7F-394F-9FA6-E49FBF14894A}"/>
              </a:ext>
            </a:extLst>
          </p:cNvPr>
          <p:cNvSpPr txBox="1"/>
          <p:nvPr/>
        </p:nvSpPr>
        <p:spPr>
          <a:xfrm>
            <a:off x="8412547" y="1016931"/>
            <a:ext cx="319574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 err="1">
                <a:solidFill>
                  <a:srgbClr val="FF0000"/>
                </a:solidFill>
              </a:rPr>
              <a:t>England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 err="1">
                <a:solidFill>
                  <a:srgbClr val="FF0000"/>
                </a:solidFill>
              </a:rPr>
              <a:t>Public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 err="1">
                <a:solidFill>
                  <a:srgbClr val="FF0000"/>
                </a:solidFill>
              </a:rPr>
              <a:t>Health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>
                <a:solidFill>
                  <a:srgbClr val="FF0000"/>
                </a:solidFill>
                <a:effectLst/>
              </a:rPr>
              <a:t>2018 </a:t>
            </a:r>
            <a:br>
              <a:rPr lang="tr-TR" sz="800" b="1" dirty="0">
                <a:effectLst/>
                <a:latin typeface="AdvOT10f0fcb1"/>
              </a:rPr>
            </a:br>
            <a:endParaRPr lang="tr-TR" b="1" dirty="0">
              <a:effectLst/>
            </a:endParaRPr>
          </a:p>
        </p:txBody>
      </p:sp>
      <p:pic>
        <p:nvPicPr>
          <p:cNvPr id="9" name="İçerik Yer Tutucusu 5" descr="metin içeren bir resim&#10;&#10;Açıklama otomatik olarak oluşturuldu">
            <a:extLst>
              <a:ext uri="{FF2B5EF4-FFF2-40B4-BE49-F238E27FC236}">
                <a16:creationId xmlns:a16="http://schemas.microsoft.com/office/drawing/2014/main" id="{BCDB116E-8608-9C41-84C6-68A70D23B9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5274" y="4746816"/>
            <a:ext cx="3569062" cy="1979805"/>
          </a:xfrm>
          <a:prstGeom prst="rect">
            <a:avLst/>
          </a:prstGeom>
        </p:spPr>
      </p:pic>
      <p:pic>
        <p:nvPicPr>
          <p:cNvPr id="11" name="İçerik Yer Tutucusu 7" descr="metin içeren bir resim&#10;&#10;Açıklama otomatik olarak oluşturuldu">
            <a:extLst>
              <a:ext uri="{FF2B5EF4-FFF2-40B4-BE49-F238E27FC236}">
                <a16:creationId xmlns:a16="http://schemas.microsoft.com/office/drawing/2014/main" id="{E27E9A32-290F-8A47-9C9B-D4FDE24F64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3027" y="4685684"/>
            <a:ext cx="3849414" cy="2102068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:a16="http://schemas.microsoft.com/office/drawing/2014/main" id="{76C49DEF-CC6C-4644-87A5-90F5AA78EA69}"/>
              </a:ext>
            </a:extLst>
          </p:cNvPr>
          <p:cNvSpPr txBox="1"/>
          <p:nvPr/>
        </p:nvSpPr>
        <p:spPr>
          <a:xfrm>
            <a:off x="3066393" y="4280942"/>
            <a:ext cx="14425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>
                <a:solidFill>
                  <a:srgbClr val="FF0000"/>
                </a:solidFill>
                <a:effectLst/>
              </a:rPr>
              <a:t>AFP, 2018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775C53D-A579-0D40-8A35-3BE0FD2065C6}"/>
              </a:ext>
            </a:extLst>
          </p:cNvPr>
          <p:cNvSpPr txBox="1"/>
          <p:nvPr/>
        </p:nvSpPr>
        <p:spPr>
          <a:xfrm>
            <a:off x="7468133" y="4302272"/>
            <a:ext cx="14425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FİGO</a:t>
            </a:r>
            <a:r>
              <a:rPr lang="tr-TR" sz="1800" b="1" dirty="0">
                <a:solidFill>
                  <a:srgbClr val="FF0000"/>
                </a:solidFill>
                <a:effectLst/>
              </a:rPr>
              <a:t>, 2020 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0256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EE26E76-E3B4-F649-9DDC-778EE3B31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SLE OLAN KADINLARDA GEBELİK ÖNCESİ DANIŞMANLIK- BAKIM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CF858FEE-3B0A-4344-A139-F7894F993593}"/>
              </a:ext>
            </a:extLst>
          </p:cNvPr>
          <p:cNvSpPr txBox="1"/>
          <p:nvPr/>
        </p:nvSpPr>
        <p:spPr>
          <a:xfrm>
            <a:off x="959069" y="1809973"/>
            <a:ext cx="3823138" cy="461665"/>
          </a:xfrm>
          <a:prstGeom prst="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2- İlaçları düzenlemek</a:t>
            </a:r>
          </a:p>
        </p:txBody>
      </p:sp>
      <p:graphicFrame>
        <p:nvGraphicFramePr>
          <p:cNvPr id="8" name="İçerik Yer Tutucusu 3">
            <a:extLst>
              <a:ext uri="{FF2B5EF4-FFF2-40B4-BE49-F238E27FC236}">
                <a16:creationId xmlns:a16="http://schemas.microsoft.com/office/drawing/2014/main" id="{29DE16DD-1BB8-F74B-AA51-51EB12C774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0745268"/>
              </p:ext>
            </p:extLst>
          </p:nvPr>
        </p:nvGraphicFramePr>
        <p:xfrm>
          <a:off x="838200" y="2390923"/>
          <a:ext cx="10515600" cy="3878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18299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B5ED30A0-71BA-C142-8886-00696B314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SLE OLAN KADINLARDA GEBELİK ÖNCESİ DANIŞMANLIK- BAKIM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CA46EED-1359-6747-8938-C5B0EB1D29EC}"/>
              </a:ext>
            </a:extLst>
          </p:cNvPr>
          <p:cNvSpPr txBox="1"/>
          <p:nvPr/>
        </p:nvSpPr>
        <p:spPr>
          <a:xfrm>
            <a:off x="3471041" y="1778442"/>
            <a:ext cx="3423744" cy="46166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2- İlaçları düzenlemek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C2AA2947-8102-064F-ADB4-8841A8DCC5AF}"/>
              </a:ext>
            </a:extLst>
          </p:cNvPr>
          <p:cNvSpPr txBox="1"/>
          <p:nvPr/>
        </p:nvSpPr>
        <p:spPr>
          <a:xfrm>
            <a:off x="301515" y="3381103"/>
            <a:ext cx="2722179" cy="92333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b="1" u="sng" dirty="0"/>
              <a:t>Gebelikte önerilen ilaçlar;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Hidroksiklorokin</a:t>
            </a: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Düşük doz aspirin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6A9D19D9-939F-7247-AAB4-08654348E86E}"/>
              </a:ext>
            </a:extLst>
          </p:cNvPr>
          <p:cNvSpPr txBox="1"/>
          <p:nvPr/>
        </p:nvSpPr>
        <p:spPr>
          <a:xfrm>
            <a:off x="3471040" y="3372690"/>
            <a:ext cx="4579875" cy="230832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b="1" u="sng" dirty="0"/>
              <a:t>Gebelikte seçici kullanıma uygun ilaçlar;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NonSteroid</a:t>
            </a:r>
            <a:r>
              <a:rPr lang="tr-TR" dirty="0"/>
              <a:t> </a:t>
            </a:r>
            <a:r>
              <a:rPr lang="tr-TR" dirty="0" err="1"/>
              <a:t>Antiinflamatuar</a:t>
            </a:r>
            <a:r>
              <a:rPr lang="tr-TR" dirty="0"/>
              <a:t> İlaçlar - NSAID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Glukokortikoidler</a:t>
            </a: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Azotiyopurin</a:t>
            </a: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Siklosporin</a:t>
            </a: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Takrolimus</a:t>
            </a: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Antihipertansif</a:t>
            </a:r>
            <a:r>
              <a:rPr lang="tr-TR" dirty="0"/>
              <a:t> ilaçlar; (</a:t>
            </a:r>
            <a:r>
              <a:rPr lang="tr-TR" dirty="0" err="1"/>
              <a:t>Metildopa</a:t>
            </a:r>
            <a:r>
              <a:rPr lang="tr-TR" dirty="0"/>
              <a:t>, </a:t>
            </a:r>
            <a:r>
              <a:rPr lang="tr-TR" dirty="0" err="1"/>
              <a:t>labetalol</a:t>
            </a:r>
            <a:r>
              <a:rPr lang="tr-TR" dirty="0"/>
              <a:t>, </a:t>
            </a:r>
            <a:r>
              <a:rPr lang="tr-TR" dirty="0" err="1"/>
              <a:t>nifedipin</a:t>
            </a:r>
            <a:r>
              <a:rPr lang="tr-TR" dirty="0"/>
              <a:t>, </a:t>
            </a:r>
            <a:r>
              <a:rPr lang="tr-TR" dirty="0" err="1"/>
              <a:t>hidralazin</a:t>
            </a:r>
            <a:r>
              <a:rPr lang="tr-TR" dirty="0"/>
              <a:t>)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10C99F2-07EC-0046-9FC4-40052262EEC2}"/>
              </a:ext>
            </a:extLst>
          </p:cNvPr>
          <p:cNvSpPr txBox="1"/>
          <p:nvPr/>
        </p:nvSpPr>
        <p:spPr>
          <a:xfrm>
            <a:off x="8610601" y="3368619"/>
            <a:ext cx="3005958" cy="14773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b="1" u="sng" dirty="0"/>
              <a:t>Gebelikte </a:t>
            </a:r>
            <a:r>
              <a:rPr lang="tr-TR" b="1" u="sng" dirty="0" err="1"/>
              <a:t>kontrendike</a:t>
            </a:r>
            <a:r>
              <a:rPr lang="tr-TR" b="1" u="sng" dirty="0"/>
              <a:t> ilaçlar;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Siklofosfamid</a:t>
            </a:r>
            <a:r>
              <a:rPr lang="tr-TR" dirty="0"/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Mikofenolat</a:t>
            </a:r>
            <a:r>
              <a:rPr lang="tr-TR" dirty="0"/>
              <a:t> </a:t>
            </a:r>
            <a:r>
              <a:rPr lang="tr-TR" dirty="0" err="1"/>
              <a:t>mofetil</a:t>
            </a:r>
            <a:r>
              <a:rPr lang="tr-TR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Metotreksat</a:t>
            </a:r>
            <a:r>
              <a:rPr lang="tr-TR" dirty="0"/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Leflunomid</a:t>
            </a:r>
            <a:r>
              <a:rPr lang="tr-TR" dirty="0"/>
              <a:t> </a:t>
            </a:r>
          </a:p>
        </p:txBody>
      </p:sp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3A425F5E-6173-8340-A3C8-C0E61A12757A}"/>
              </a:ext>
            </a:extLst>
          </p:cNvPr>
          <p:cNvCxnSpPr/>
          <p:nvPr/>
        </p:nvCxnSpPr>
        <p:spPr>
          <a:xfrm flipH="1">
            <a:off x="1891862" y="2280745"/>
            <a:ext cx="2940268" cy="8828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0D3775E5-DE18-C545-ABCB-36600685C6A3}"/>
              </a:ext>
            </a:extLst>
          </p:cNvPr>
          <p:cNvCxnSpPr/>
          <p:nvPr/>
        </p:nvCxnSpPr>
        <p:spPr>
          <a:xfrm>
            <a:off x="5034455" y="2318797"/>
            <a:ext cx="0" cy="9183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>
            <a:extLst>
              <a:ext uri="{FF2B5EF4-FFF2-40B4-BE49-F238E27FC236}">
                <a16:creationId xmlns:a16="http://schemas.microsoft.com/office/drawing/2014/main" id="{7A79E6B2-4C64-7A48-A86F-7551D7A0244B}"/>
              </a:ext>
            </a:extLst>
          </p:cNvPr>
          <p:cNvCxnSpPr/>
          <p:nvPr/>
        </p:nvCxnSpPr>
        <p:spPr>
          <a:xfrm>
            <a:off x="5349766" y="2280745"/>
            <a:ext cx="4056993" cy="7987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061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F3781D-828A-B143-B4A8-1ECD93A68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SUNUM AKIŞI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908D88D-EAA4-DE46-8DBC-6E5DA0679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Garamond" panose="02020404030301010803" pitchFamily="18" charset="0"/>
              </a:rPr>
              <a:t>	</a:t>
            </a:r>
            <a:endParaRPr lang="tr-TR" dirty="0"/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5FC61E7A-2F60-D84E-B5A9-4DC56A7B147C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849741017"/>
              </p:ext>
            </p:extLst>
          </p:nvPr>
        </p:nvGraphicFramePr>
        <p:xfrm>
          <a:off x="838199" y="168751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6549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D2F6E34-2F0C-EC48-8761-88346944C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HEMOGLOBİNOPATİ OLAN KADINLARDA GEBELİK ÖNCESİ DANIŞMANLIK- BAKIM</a:t>
            </a:r>
          </a:p>
        </p:txBody>
      </p:sp>
      <p:pic>
        <p:nvPicPr>
          <p:cNvPr id="8" name="İçerik Yer Tutucusu 7" descr="harita içeren bir resim&#10;&#10;Açıklama otomatik olarak oluşturuldu">
            <a:extLst>
              <a:ext uri="{FF2B5EF4-FFF2-40B4-BE49-F238E27FC236}">
                <a16:creationId xmlns:a16="http://schemas.microsoft.com/office/drawing/2014/main" id="{B0B7AE28-B053-2448-A291-C6D77044146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2455" y="1776248"/>
            <a:ext cx="5557345" cy="4716627"/>
          </a:xfrm>
        </p:spPr>
      </p:pic>
      <p:pic>
        <p:nvPicPr>
          <p:cNvPr id="10" name="İçerik Yer Tutucusu 9" descr="harita içeren bir resim&#10;&#10;Açıklama otomatik olarak oluşturuldu">
            <a:extLst>
              <a:ext uri="{FF2B5EF4-FFF2-40B4-BE49-F238E27FC236}">
                <a16:creationId xmlns:a16="http://schemas.microsoft.com/office/drawing/2014/main" id="{1680E630-C591-B548-8CFD-9D409F1226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776249"/>
            <a:ext cx="5704490" cy="4716626"/>
          </a:xfrm>
        </p:spPr>
      </p:pic>
    </p:spTree>
    <p:extLst>
      <p:ext uri="{BB962C8B-B14F-4D97-AF65-F5344CB8AC3E}">
        <p14:creationId xmlns:p14="http://schemas.microsoft.com/office/powerpoint/2010/main" val="41114578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92E928D-C9BE-5341-87DC-EF5613C83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Calibri" panose="020F0502020204030204" pitchFamily="34" charset="0"/>
                <a:cs typeface="Calibri" panose="020F0502020204030204" pitchFamily="34" charset="0"/>
              </a:rPr>
              <a:t>HEMOGLOBİNOPATİ OLAN KADINLARDA GEBELİK ÖNCESİ DANIŞMANLIK- BAKIM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2F6413AA-F014-8545-909A-9AB50C8456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2538197"/>
              </p:ext>
            </p:extLst>
          </p:nvPr>
        </p:nvGraphicFramePr>
        <p:xfrm>
          <a:off x="838200" y="1825625"/>
          <a:ext cx="10515600" cy="4774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44611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1755169-E8E8-5846-BC1E-4498CB30C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HEMOGLOBİNOPATİ OLAN KADINLARDA GEBELİK ÖNCESİ DANIŞMANLIK- BAKIM</a:t>
            </a:r>
          </a:p>
        </p:txBody>
      </p:sp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28A5213C-2B2B-2548-A16D-7C62771AC3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0823414"/>
              </p:ext>
            </p:extLst>
          </p:nvPr>
        </p:nvGraphicFramePr>
        <p:xfrm>
          <a:off x="838200" y="2343806"/>
          <a:ext cx="10515600" cy="4149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Metin kutusu 4">
            <a:extLst>
              <a:ext uri="{FF2B5EF4-FFF2-40B4-BE49-F238E27FC236}">
                <a16:creationId xmlns:a16="http://schemas.microsoft.com/office/drawing/2014/main" id="{EF5025F2-66BF-4D42-A341-45994545C554}"/>
              </a:ext>
            </a:extLst>
          </p:cNvPr>
          <p:cNvSpPr txBox="1"/>
          <p:nvPr/>
        </p:nvSpPr>
        <p:spPr>
          <a:xfrm>
            <a:off x="1082564" y="1786414"/>
            <a:ext cx="57176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Ulusal </a:t>
            </a:r>
            <a:r>
              <a:rPr lang="tr-TR" sz="2400" b="1" dirty="0" err="1">
                <a:solidFill>
                  <a:srgbClr val="FF0000"/>
                </a:solidFill>
              </a:rPr>
              <a:t>Hemoglobinopati</a:t>
            </a:r>
            <a:r>
              <a:rPr lang="tr-TR" sz="2400" b="1" dirty="0">
                <a:solidFill>
                  <a:srgbClr val="FF0000"/>
                </a:solidFill>
              </a:rPr>
              <a:t> Kontrol Programı </a:t>
            </a:r>
          </a:p>
        </p:txBody>
      </p:sp>
    </p:spTree>
    <p:extLst>
      <p:ext uri="{BB962C8B-B14F-4D97-AF65-F5344CB8AC3E}">
        <p14:creationId xmlns:p14="http://schemas.microsoft.com/office/powerpoint/2010/main" val="1836084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30E5B5-64C2-7D47-98D8-B72BD7111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HEMOGLOBİNOPATİ OLAN KADINLARDA GEBELİK ÖNCESİ DANIŞMANLIK- BAKIM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C73E130C-B9C5-BD48-AA6C-1BD2DF8D10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717" y="1825625"/>
            <a:ext cx="11729545" cy="4911506"/>
          </a:xfrm>
        </p:spPr>
      </p:pic>
      <p:pic>
        <p:nvPicPr>
          <p:cNvPr id="6" name="İçerik Yer Tutucusu 4" descr="metin içeren bir resim&#10;&#10;Açıklama otomatik olarak oluşturuldu">
            <a:extLst>
              <a:ext uri="{FF2B5EF4-FFF2-40B4-BE49-F238E27FC236}">
                <a16:creationId xmlns:a16="http://schemas.microsoft.com/office/drawing/2014/main" id="{819321D0-8233-9544-8DBA-883CF3B72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52" y="1932097"/>
            <a:ext cx="3015812" cy="131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477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CE4454C-BF19-8D46-A8F0-790AF0622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HEMOGLOBİNOPATİ OLAN KADINLARDA GEBELİK ÖNCESİ DANIŞMANLIK- BAKIM</a:t>
            </a:r>
            <a:endParaRPr lang="tr-TR" sz="4000" dirty="0">
              <a:latin typeface="+mn-lt"/>
            </a:endParaRP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1B945E4C-E8A8-9E47-8AC2-872ED1CDC1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34238"/>
              </p:ext>
            </p:extLst>
          </p:nvPr>
        </p:nvGraphicFramePr>
        <p:xfrm>
          <a:off x="838200" y="1927171"/>
          <a:ext cx="10515600" cy="4930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Metin kutusu 4">
            <a:extLst>
              <a:ext uri="{FF2B5EF4-FFF2-40B4-BE49-F238E27FC236}">
                <a16:creationId xmlns:a16="http://schemas.microsoft.com/office/drawing/2014/main" id="{BBE27B5B-CC0E-374A-8797-367E219D37A9}"/>
              </a:ext>
            </a:extLst>
          </p:cNvPr>
          <p:cNvSpPr txBox="1"/>
          <p:nvPr/>
        </p:nvSpPr>
        <p:spPr>
          <a:xfrm>
            <a:off x="1040524" y="1623916"/>
            <a:ext cx="76935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 err="1">
                <a:solidFill>
                  <a:srgbClr val="FF0000"/>
                </a:solidFill>
              </a:rPr>
              <a:t>Talasemi</a:t>
            </a:r>
            <a:r>
              <a:rPr lang="tr-TR" sz="2400" b="1" dirty="0">
                <a:solidFill>
                  <a:srgbClr val="FF0000"/>
                </a:solidFill>
              </a:rPr>
              <a:t> Varlığında Gebelik Öncesi Danışmanlık- Bakım </a:t>
            </a:r>
          </a:p>
        </p:txBody>
      </p:sp>
    </p:spTree>
    <p:extLst>
      <p:ext uri="{BB962C8B-B14F-4D97-AF65-F5344CB8AC3E}">
        <p14:creationId xmlns:p14="http://schemas.microsoft.com/office/powerpoint/2010/main" val="1591222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6E7F3DB-2BB0-6244-A8BE-85F47FF8C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latin typeface="+mn-lt"/>
              </a:rPr>
              <a:t>HEMOGLOBİNOPATİ OLAN KADINLARDA GEBELİK ÖNCESİ DANIŞMANLIK- BAKIM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B906B293-D833-8E45-B096-634FA2C5B7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3986702"/>
              </p:ext>
            </p:extLst>
          </p:nvPr>
        </p:nvGraphicFramePr>
        <p:xfrm>
          <a:off x="838200" y="2141537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Metin kutusu 4">
            <a:extLst>
              <a:ext uri="{FF2B5EF4-FFF2-40B4-BE49-F238E27FC236}">
                <a16:creationId xmlns:a16="http://schemas.microsoft.com/office/drawing/2014/main" id="{56B4FB89-0BD8-B24D-A463-302EFDEF69F2}"/>
              </a:ext>
            </a:extLst>
          </p:cNvPr>
          <p:cNvSpPr txBox="1"/>
          <p:nvPr/>
        </p:nvSpPr>
        <p:spPr>
          <a:xfrm>
            <a:off x="945931" y="1527324"/>
            <a:ext cx="76935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 err="1">
                <a:solidFill>
                  <a:srgbClr val="FF0000"/>
                </a:solidFill>
              </a:rPr>
              <a:t>Talasemi</a:t>
            </a:r>
            <a:r>
              <a:rPr lang="tr-TR" sz="2400" b="1" dirty="0">
                <a:solidFill>
                  <a:srgbClr val="FF0000"/>
                </a:solidFill>
              </a:rPr>
              <a:t> Varlığında Gebelik Öncesi Danışmanlık- Bakım </a:t>
            </a:r>
          </a:p>
        </p:txBody>
      </p:sp>
    </p:spTree>
    <p:extLst>
      <p:ext uri="{BB962C8B-B14F-4D97-AF65-F5344CB8AC3E}">
        <p14:creationId xmlns:p14="http://schemas.microsoft.com/office/powerpoint/2010/main" val="13383985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3392CA5-3C50-AE48-B2AE-33D924F37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</a:t>
            </a:r>
            <a:r>
              <a:rPr lang="tr-TR" b="1" dirty="0">
                <a:latin typeface="+mn-lt"/>
              </a:rPr>
              <a:t>DİNLEDİĞİNİZ İÇİN TEŞEKKÜRLER…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FB1EB2CA-4ED4-9144-BDA2-EEE145DFC4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90687"/>
            <a:ext cx="9995338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448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E87AA5B-39D3-044E-BBE8-12976BC89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GEBELİK ÖNCESİ DANIŞMANLIK – BAKIM NEDİR?</a:t>
            </a:r>
            <a:b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endParaRPr lang="tr-TR" dirty="0">
              <a:latin typeface="+mn-lt"/>
            </a:endParaRPr>
          </a:p>
        </p:txBody>
      </p:sp>
      <p:graphicFrame>
        <p:nvGraphicFramePr>
          <p:cNvPr id="7" name="İçerik Yer Tutucusu 6">
            <a:extLst>
              <a:ext uri="{FF2B5EF4-FFF2-40B4-BE49-F238E27FC236}">
                <a16:creationId xmlns:a16="http://schemas.microsoft.com/office/drawing/2014/main" id="{8B2BCB00-DB2F-A044-99E7-480AE021BC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010178"/>
              </p:ext>
            </p:extLst>
          </p:nvPr>
        </p:nvGraphicFramePr>
        <p:xfrm>
          <a:off x="451945" y="1408386"/>
          <a:ext cx="11372193" cy="528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6899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BB4BAF9-EF63-C244-9739-F943A087E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GEBELİK ÖNCESİ DANIŞMANLIK – BAKIM </a:t>
            </a:r>
            <a:b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NELERİ İÇERİR?</a:t>
            </a:r>
            <a:endParaRPr lang="tr-TR" dirty="0">
              <a:latin typeface="+mn-lt"/>
            </a:endParaRP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7D408EFD-A199-6F46-B985-C906A7C153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2856203"/>
              </p:ext>
            </p:extLst>
          </p:nvPr>
        </p:nvGraphicFramePr>
        <p:xfrm>
          <a:off x="838200" y="121523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Resim 4">
            <a:extLst>
              <a:ext uri="{FF2B5EF4-FFF2-40B4-BE49-F238E27FC236}">
                <a16:creationId xmlns:a16="http://schemas.microsoft.com/office/drawing/2014/main" id="{A255CA09-2CD9-894A-A5F3-3DD93AE7FC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00" y="4614864"/>
            <a:ext cx="1695450" cy="1992312"/>
          </a:xfrm>
          <a:prstGeom prst="rect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49932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F1D1FEE-BFE6-944D-84B0-AED7A72E4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GEBELİK ÖNCESİ DANIŞMANLIK – BAKIM </a:t>
            </a:r>
            <a:b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NELERİ İÇERİR?</a:t>
            </a:r>
            <a:endParaRPr lang="tr-TR" dirty="0">
              <a:latin typeface="+mn-lt"/>
            </a:endParaRPr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0216F5A1-85B3-5746-AEDD-DFCD02ED95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7183365"/>
              </p:ext>
            </p:extLst>
          </p:nvPr>
        </p:nvGraphicFramePr>
        <p:xfrm>
          <a:off x="152400" y="2414205"/>
          <a:ext cx="118872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Metin kutusu 6">
            <a:extLst>
              <a:ext uri="{FF2B5EF4-FFF2-40B4-BE49-F238E27FC236}">
                <a16:creationId xmlns:a16="http://schemas.microsoft.com/office/drawing/2014/main" id="{79EBA120-8712-E14D-9D93-F27EBD8C6CAD}"/>
              </a:ext>
            </a:extLst>
          </p:cNvPr>
          <p:cNvSpPr txBox="1"/>
          <p:nvPr/>
        </p:nvSpPr>
        <p:spPr>
          <a:xfrm>
            <a:off x="1397876" y="2059292"/>
            <a:ext cx="32792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1-Ayrıntılı öykü alınır ;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C5C64F17-987D-2848-A209-10B306FCDE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7103" y="1797981"/>
            <a:ext cx="2189053" cy="1232447"/>
          </a:xfrm>
          <a:prstGeom prst="rect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10581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E5CECCB-2072-6849-8474-013BF5890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GEBELİK ÖNCESİ DANIŞMANLIK – BAKIM </a:t>
            </a:r>
            <a:b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tr-TR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NELERİ İÇERİR?</a:t>
            </a:r>
            <a:endParaRPr lang="tr-TR" dirty="0">
              <a:latin typeface="+mn-lt"/>
            </a:endParaRP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8B77EE0-A63D-2D4B-B103-E1CD49C722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6576831"/>
              </p:ext>
            </p:extLst>
          </p:nvPr>
        </p:nvGraphicFramePr>
        <p:xfrm>
          <a:off x="987972" y="2141537"/>
          <a:ext cx="10365828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etin kutusu 5">
            <a:extLst>
              <a:ext uri="{FF2B5EF4-FFF2-40B4-BE49-F238E27FC236}">
                <a16:creationId xmlns:a16="http://schemas.microsoft.com/office/drawing/2014/main" id="{9B094A76-45D6-2E4C-84EE-4294EAE0BD1B}"/>
              </a:ext>
            </a:extLst>
          </p:cNvPr>
          <p:cNvSpPr txBox="1"/>
          <p:nvPr/>
        </p:nvSpPr>
        <p:spPr>
          <a:xfrm>
            <a:off x="987972" y="1690688"/>
            <a:ext cx="335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2-Fizik muayene yapılır;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2AD8F83-4064-B741-88BD-CBC0496D1CF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40772" y="1561305"/>
            <a:ext cx="1891862" cy="1160463"/>
          </a:xfrm>
          <a:prstGeom prst="rect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1402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E20A1C0-30E8-4A45-AC8D-5C1CAE53E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628" y="180459"/>
            <a:ext cx="10515600" cy="1325563"/>
          </a:xfrm>
        </p:spPr>
        <p:txBody>
          <a:bodyPr>
            <a:normAutofit/>
          </a:bodyPr>
          <a:lstStyle/>
          <a:p>
            <a: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GEBELİK ÖNCESİ DANIŞMANLIK – BAKIM </a:t>
            </a:r>
            <a:b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NELERİ İÇERİR?</a:t>
            </a:r>
            <a:endParaRPr lang="tr-TR" sz="4000" dirty="0">
              <a:latin typeface="+mn-lt"/>
            </a:endParaRPr>
          </a:p>
        </p:txBody>
      </p:sp>
      <p:graphicFrame>
        <p:nvGraphicFramePr>
          <p:cNvPr id="7" name="İçerik Yer Tutucusu 6">
            <a:extLst>
              <a:ext uri="{FF2B5EF4-FFF2-40B4-BE49-F238E27FC236}">
                <a16:creationId xmlns:a16="http://schemas.microsoft.com/office/drawing/2014/main" id="{4C17FE42-F5C4-9747-98A5-A1EB7E106B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8522838"/>
              </p:ext>
            </p:extLst>
          </p:nvPr>
        </p:nvGraphicFramePr>
        <p:xfrm>
          <a:off x="461142" y="2326203"/>
          <a:ext cx="1112257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Yeni kan testi 20 farklı kanser türünü teşhis edebiliyor - Teknoloji |  DonanımHaber">
            <a:extLst>
              <a:ext uri="{FF2B5EF4-FFF2-40B4-BE49-F238E27FC236}">
                <a16:creationId xmlns:a16="http://schemas.microsoft.com/office/drawing/2014/main" id="{9953E361-99B8-8043-B152-B551ED68D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469" y="1210182"/>
            <a:ext cx="2405062" cy="104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7CD22269-DCCD-894C-8F7E-6BC43EA9CDD2}"/>
              </a:ext>
            </a:extLst>
          </p:cNvPr>
          <p:cNvSpPr txBox="1"/>
          <p:nvPr/>
        </p:nvSpPr>
        <p:spPr>
          <a:xfrm>
            <a:off x="1016876" y="1731446"/>
            <a:ext cx="37968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tr-TR" sz="2400" b="1" dirty="0">
                <a:solidFill>
                  <a:srgbClr val="FF0000"/>
                </a:solidFill>
              </a:rPr>
              <a:t>3-Gereken tetkikler istenir;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386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F9B045F-7876-8F45-ADB6-743EC2D37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GEBELİK ÖNCESİ DANIŞMANLIK – BAKIM </a:t>
            </a:r>
            <a:b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</a:br>
            <a:r>
              <a:rPr lang="tr-TR" sz="4000" b="1" dirty="0">
                <a:solidFill>
                  <a:schemeClr val="tx2">
                    <a:lumMod val="10000"/>
                  </a:schemeClr>
                </a:solidFill>
                <a:latin typeface="+mn-lt"/>
              </a:rPr>
              <a:t>NELERİ İÇERİR?</a:t>
            </a:r>
            <a:endParaRPr lang="tr-TR" sz="4000" dirty="0">
              <a:latin typeface="+mn-lt"/>
            </a:endParaRP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815AC55F-18AB-2B47-95FB-9A2FC5A362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1023598"/>
              </p:ext>
            </p:extLst>
          </p:nvPr>
        </p:nvGraphicFramePr>
        <p:xfrm>
          <a:off x="701565" y="255468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etin kutusu 5">
            <a:extLst>
              <a:ext uri="{FF2B5EF4-FFF2-40B4-BE49-F238E27FC236}">
                <a16:creationId xmlns:a16="http://schemas.microsoft.com/office/drawing/2014/main" id="{00E4276D-585E-1B4C-B880-72748FE34835}"/>
              </a:ext>
            </a:extLst>
          </p:cNvPr>
          <p:cNvSpPr txBox="1"/>
          <p:nvPr/>
        </p:nvSpPr>
        <p:spPr>
          <a:xfrm>
            <a:off x="957811" y="2156074"/>
            <a:ext cx="65610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4-Gerekirse ilgili branşlardan konsültasyon istenir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7" name="İçerik Yer Tutucusu 4" descr="metin içeren bir resim&#10;&#10;Açıklama otomatik olarak oluşturuldu">
            <a:extLst>
              <a:ext uri="{FF2B5EF4-FFF2-40B4-BE49-F238E27FC236}">
                <a16:creationId xmlns:a16="http://schemas.microsoft.com/office/drawing/2014/main" id="{827F15C6-8C1C-914A-B3B1-1EB0C13440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8894" y="1690688"/>
            <a:ext cx="3468632" cy="120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955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</TotalTime>
  <Words>2554</Words>
  <Application>Microsoft Macintosh PowerPoint</Application>
  <PresentationFormat>Geniş ekran</PresentationFormat>
  <Paragraphs>341</Paragraphs>
  <Slides>39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39</vt:i4>
      </vt:variant>
    </vt:vector>
  </HeadingPairs>
  <TitlesOfParts>
    <vt:vector size="46" baseType="lpstr">
      <vt:lpstr>AdvOT10f0fcb1</vt:lpstr>
      <vt:lpstr>Arial</vt:lpstr>
      <vt:lpstr>Calibri</vt:lpstr>
      <vt:lpstr>Calibri Light</vt:lpstr>
      <vt:lpstr>Garamond</vt:lpstr>
      <vt:lpstr>Wingdings</vt:lpstr>
      <vt:lpstr>Office Teması</vt:lpstr>
      <vt:lpstr>GEBELİK ÖNCESİ DANIŞMANLIK- BAKIM</vt:lpstr>
      <vt:lpstr>SUNUM AKIŞI</vt:lpstr>
      <vt:lpstr>KAYNAKLAR</vt:lpstr>
      <vt:lpstr>GEBELİK ÖNCESİ DANIŞMANLIK – BAKIM NEDİR? </vt:lpstr>
      <vt:lpstr>GEBELİK ÖNCESİ DANIŞMANLIK – BAKIM  NELERİ İÇERİR?</vt:lpstr>
      <vt:lpstr>GEBELİK ÖNCESİ DANIŞMANLIK – BAKIM  NELERİ İÇERİR?</vt:lpstr>
      <vt:lpstr>GEBELİK ÖNCESİ DANIŞMANLIK – BAKIM  NELERİ İÇERİR?</vt:lpstr>
      <vt:lpstr>GEBELİK ÖNCESİ DANIŞMANLIK – BAKIM  NELERİ İÇERİR?</vt:lpstr>
      <vt:lpstr>GEBELİK ÖNCESİ DANIŞMANLIK – BAKIM  NELERİ İÇERİR?</vt:lpstr>
      <vt:lpstr>GEBELİK ÖNCESİ DANIŞMANLIK – BAKIM  İÇERİĞİ NEDİR?</vt:lpstr>
      <vt:lpstr>SUNUM AKIŞI</vt:lpstr>
      <vt:lpstr>PREGESTASYONEL DİYABETİK KADINLARDA GEBELİK ÖNCESİ DANIŞMANLIK- BAKIM</vt:lpstr>
      <vt:lpstr>PREGESTASYONEL DİYABETİK KADINLARDA GEBELİK ÖNCESİ DANIŞMANLIK- BAKIM</vt:lpstr>
      <vt:lpstr>PREGESTASYONEL DİYABETİK KADINLARDA GEBELİK ÖNCESİ DANIŞMANLIK- BAKIM</vt:lpstr>
      <vt:lpstr>PREGESTASYONEL DİYABETİK KADINLARDA GEBELİK ÖNCESİ DANIŞMANLIK- BAKIM</vt:lpstr>
      <vt:lpstr>PREGESTASYONEL DİYABETİK KADINLARDA GEBELİK ÖNCESİ DANIŞMANLIK- BAKIM</vt:lpstr>
      <vt:lpstr>PREGESTASYONEL DİYABETİK KADINLARDA GEBELİK ÖNCESİ DANIŞMANLIK- BAKIM</vt:lpstr>
      <vt:lpstr>PREGESTASYONEL DİYABETİK KADINLARDA GEBELİK ÖNCESİ DANIŞMANLIK- BAKIM</vt:lpstr>
      <vt:lpstr>SUNUM AKIŞI</vt:lpstr>
      <vt:lpstr>TİROİD DİSFONKSİYONU OLAN KADINLARDA GEBELİK ÖNCESİ DANIŞMANLIK- BAKIM</vt:lpstr>
      <vt:lpstr>TİROİD DİSFONKSİYONU OLAN KADINLARDA GEBELİK ÖNCESİ DANIŞMANLIK- BAKIM</vt:lpstr>
      <vt:lpstr>TİROİD DİSFONKSİYONU OLAN KADINLARDA GEBELİK ÖNCESİ DANIŞMANLIK- BAKIM</vt:lpstr>
      <vt:lpstr>TİROİD DİSFONKSİYONU OLAN KADINLARDA GEBELİK ÖNCESİ DANIŞMANLIK- BAKIM</vt:lpstr>
      <vt:lpstr>TİROİD DİSFONKSİYONU OLAN KADINLARDA GEBELİK ÖNCESİ DANIŞMANLIK- BAKIM</vt:lpstr>
      <vt:lpstr>TİROİD DİSFONKSİYONU OLAN KADINLARDA GEBELİK ÖNCESİ DANIŞMANLIK- BAKIM</vt:lpstr>
      <vt:lpstr>TİROİD DİSFONKSİYONU OLAN KADINLARDA GEBELİK ÖNCESİ DANIŞMANLIK- BAKIM</vt:lpstr>
      <vt:lpstr>SUNUM AKIŞI</vt:lpstr>
      <vt:lpstr>SLE ÖYKÜSÜ OLAN KADINLARDA GEBELİK ÖNCESİ DANIŞMANLIK- BAKIM</vt:lpstr>
      <vt:lpstr>SLE ÖYKÜSÜ OLAN KADINLARDA GEBELİK ÖNCESİ DANIŞMANLIK- BAKIM</vt:lpstr>
      <vt:lpstr>SLE OLAN KADINLARDA GEBELİK ÖNCESİ DANIŞMANLIK- BAKIM</vt:lpstr>
      <vt:lpstr>SLE OLAN KADINLARDA GEBELİK ÖNCESİ DANIŞMANLIK- BAKIM</vt:lpstr>
      <vt:lpstr>SUNUM AKIŞI</vt:lpstr>
      <vt:lpstr>HEMOGLOBİNOPATİ OLAN KADINLARDA GEBELİK ÖNCESİ DANIŞMANLIK- BAKIM</vt:lpstr>
      <vt:lpstr>HEMOGLOBİNOPATİ OLAN KADINLARDA GEBELİK ÖNCESİ DANIŞMANLIK- BAKIM</vt:lpstr>
      <vt:lpstr>HEMOGLOBİNOPATİ OLAN KADINLARDA GEBELİK ÖNCESİ DANIŞMANLIK- BAKIM</vt:lpstr>
      <vt:lpstr>HEMOGLOBİNOPATİ OLAN KADINLARDA GEBELİK ÖNCESİ DANIŞMANLIK- BAKIM</vt:lpstr>
      <vt:lpstr>HEMOGLOBİNOPATİ OLAN KADINLARDA GEBELİK ÖNCESİ DANIŞMANLIK- BAKIM</vt:lpstr>
      <vt:lpstr>HEMOGLOBİNOPATİ OLAN KADINLARDA GEBELİK ÖNCESİ DANIŞMANLIK- BAKIM</vt:lpstr>
      <vt:lpstr>      DİNLEDİĞİNİZ İÇİN TEŞEKKÜRLER…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GEBELİK ÖNCESİ DANIŞMANLIK- BAKIM</dc:title>
  <dc:creator>esra buyukbayrak</dc:creator>
  <cp:lastModifiedBy>esra buyukbayrak</cp:lastModifiedBy>
  <cp:revision>15</cp:revision>
  <dcterms:created xsi:type="dcterms:W3CDTF">2022-05-31T13:46:01Z</dcterms:created>
  <dcterms:modified xsi:type="dcterms:W3CDTF">2022-06-04T11:41:22Z</dcterms:modified>
</cp:coreProperties>
</file>