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  <p:sldMasterId id="2147483668" r:id="rId2"/>
    <p:sldMasterId id="2147483680" r:id="rId3"/>
  </p:sldMasterIdLst>
  <p:notesMasterIdLst>
    <p:notesMasterId r:id="rId14"/>
  </p:notesMasterIdLst>
  <p:sldIdLst>
    <p:sldId id="256" r:id="rId4"/>
    <p:sldId id="434" r:id="rId5"/>
    <p:sldId id="433" r:id="rId6"/>
    <p:sldId id="435" r:id="rId7"/>
    <p:sldId id="424" r:id="rId8"/>
    <p:sldId id="427" r:id="rId9"/>
    <p:sldId id="423" r:id="rId10"/>
    <p:sldId id="430" r:id="rId11"/>
    <p:sldId id="436" r:id="rId12"/>
    <p:sldId id="421" r:id="rId13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8000"/>
    <a:srgbClr val="FFFF00"/>
    <a:srgbClr val="009999"/>
    <a:srgbClr val="800080"/>
    <a:srgbClr val="660066"/>
    <a:srgbClr val="660033"/>
    <a:srgbClr val="6600FF"/>
    <a:srgbClr val="9900CC"/>
    <a:srgbClr val="CC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85943" autoAdjust="0"/>
  </p:normalViewPr>
  <p:slideViewPr>
    <p:cSldViewPr>
      <p:cViewPr varScale="1">
        <p:scale>
          <a:sx n="73" d="100"/>
          <a:sy n="73" d="100"/>
        </p:scale>
        <p:origin x="42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2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1" d="100"/>
        <a:sy n="171" d="100"/>
      </p:scale>
      <p:origin x="0" y="22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3D1FF5-370C-428E-87FB-3E0C3B4AC42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46963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BBF819F5-C975-4D5C-9149-1F8196494FEA}" type="slidenum">
              <a:rPr lang="tr-TR" smtClean="0">
                <a:latin typeface="Arial" charset="0"/>
              </a:rPr>
              <a:pPr eaLnBrk="1" hangingPunct="1"/>
              <a:t>1</a:t>
            </a:fld>
            <a:endParaRPr lang="tr-TR" smtClean="0">
              <a:latin typeface="Arial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FE6DE5-5589-49CB-BC61-FEB1177A7AC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6223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153385-E00A-414F-945A-47EF86239B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5561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92E91-2641-497F-AEAA-8C41821946E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884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Başlık, 4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 sz="quarter"/>
          </p:nvPr>
        </p:nvSpPr>
        <p:spPr>
          <a:xfrm>
            <a:off x="457200" y="381000"/>
            <a:ext cx="8229600" cy="88741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57200" y="41148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93C696-279E-4B66-B69C-C371365248B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2518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Başlık, İçerik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8741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041B1F-4296-47CF-BBBD-E9C25D7AEFF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01856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Başlık, Metin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8741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C157C-A0E4-4251-AA82-F89BA45F5AF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7898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8741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0E8252-9485-4837-A89E-22FA001F619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86395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1B268-5157-4815-9D7F-101CEEA62400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EC10F-4ACF-407C-97C1-38A4D22643B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78334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47143-819A-40D9-972A-E5BB59F45617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AC02E-820A-40AC-AA81-AB2FA111FC4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94662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B9799-493B-4F6F-BEFF-DD16F11841DC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2D042-2A84-4A95-8D98-7A165B5701A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81849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84360-6EBC-4047-8A78-BF9D7B6DDF85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43F4D-2151-43B9-8569-74365D060EE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15429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rgbClr val="660066"/>
          </a:solidFill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758A0-059B-4F86-98A3-42B7BE9DBE7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71300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E5A85-2E08-4F7E-8E30-04B2DB9DA95D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61ED2-BEFF-4918-9094-C170B096AA8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12812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6A7E8-30BA-4D39-B382-4564B7D98AEE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67A2F-6127-470C-8A93-F04B50E900E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04909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E57EC-2DC1-4AF7-9CCC-5352CD1A1661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7323B-B7CA-4383-874A-9DDB3C2FCC3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21979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06693-7511-4A07-A5FC-D66985DC0BAC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BCAE1-BB8A-4971-BD53-E29EC88B57D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59921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7FCF3-793C-4F8A-B876-2594F5F2B783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35630-7375-41F7-BC36-7DAE3A6501D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37361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FB624-FE03-490C-8CFA-7617AB58E966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33C93-52F7-44E0-A5BA-EE3FA9435A8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62688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41FCE-8CE1-41FA-83C7-DB569752D633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9A4F8-3C50-489F-8E75-4FBC3326C42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07679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6F3FD-AD6A-4614-9677-51F8D13125CE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A83EA-654B-4DFE-B725-316DD93B7C0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09694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24D20-C447-4371-9FC4-01D7F2E03DBB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36392-8408-493D-B336-D6206D348DF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91763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2BF20-148F-4E9F-A212-67BD228C48EA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EDFDC-BE7B-46E0-A64A-5BAA9177858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9822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6A439-31AD-462C-90BD-14D2BAE1BEC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33407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AC7AB-21C6-4D07-B9A7-362BE225D6C8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6E69F-18C1-4F1D-9EC9-D2B20E7BA6F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77618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2C070-E12D-428C-9432-411FFA10DC33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8CFF5-C9B7-4FCA-8149-8B8DDB8EF17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443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B7CA6-5493-412C-B762-8932883D9343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FF09E-613C-4CAC-B3BE-74063F33C02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54587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92362-1CF7-42FA-88E4-6FEC0BF85FE3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832EC-F392-4A5B-94E1-0178925D743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7326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BECB8-1FCA-4154-9D42-398EA4C1036A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D1F52-EE7F-495A-B15F-4981751B76E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12250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CD393-9890-4123-B856-6C88321D2DFA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6417D-D350-4846-AA33-41CFFF461C5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62755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6BD5D-9B67-4957-B790-76D36D1D54A0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CF4E7-70A5-4983-AEE7-7F38096F388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90532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AD87B-AE8F-4362-B7ED-12E2367054FD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8760E-B525-4597-89C1-AF0D8AD7A56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63450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Özel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E389F-5674-41C7-8571-883F88C6A2F9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4A4E5-5743-4DBA-85A4-64576C3ADEE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0722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816D13-3E84-4B18-B72A-3EA98BC083A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29580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68D86-6F59-4D90-8EB1-8E41EE41BA1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1164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018C3-26BA-4BF9-8A30-31F57F1498F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9663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F8B37-E619-4049-B2B8-F91E4E6294B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9977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58F04C-D07D-4300-A822-DFB64AD2D49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8923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3DDEAC-05B3-47F9-BAE0-AC6C8A2DF07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677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bg1">
              <a:lumMod val="50000"/>
            </a:schemeClr>
          </a:fgClr>
          <a:bgClr>
            <a:schemeClr val="bg2">
              <a:lumMod val="60000"/>
              <a:lumOff val="4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887413"/>
          </a:xfrm>
          <a:prstGeom prst="rect">
            <a:avLst/>
          </a:prstGeom>
          <a:solidFill>
            <a:srgbClr val="009999"/>
          </a:solidFill>
          <a:ln w="9525">
            <a:solidFill>
              <a:schemeClr val="bg2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39B8D0DA-DAF5-4A5F-B2F9-E4252F2DEEE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90">
          <a:fgClr>
            <a:schemeClr val="bg1">
              <a:lumMod val="50000"/>
            </a:schemeClr>
          </a:fgClr>
          <a:bgClr>
            <a:schemeClr val="bg2">
              <a:lumMod val="60000"/>
              <a:lumOff val="4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2051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E236326-8F9D-4363-B39F-487C685EFAA8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9AA3781-14C9-4D12-86B9-8DB94F44142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90">
          <a:fgClr>
            <a:schemeClr val="bg1">
              <a:lumMod val="50000"/>
            </a:schemeClr>
          </a:fgClr>
          <a:bgClr>
            <a:schemeClr val="bg2">
              <a:lumMod val="60000"/>
              <a:lumOff val="4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3075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1FC890B-B10C-4B85-9E0D-672C6EF12587}" type="datetimeFigureOut">
              <a:rPr lang="tr-TR"/>
              <a:pPr>
                <a:defRPr/>
              </a:pPr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B433D3F-34E9-4197-A815-92583B1EA69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941168"/>
            <a:ext cx="9144000" cy="1800200"/>
          </a:xfrm>
          <a:solidFill>
            <a:srgbClr val="FFFFFF"/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r>
              <a:rPr lang="tr-TR" dirty="0" smtClean="0">
                <a:solidFill>
                  <a:schemeClr val="accent4">
                    <a:lumMod val="10000"/>
                  </a:schemeClr>
                </a:solidFill>
                <a:effectLst/>
                <a:latin typeface="+mj-lt"/>
                <a:ea typeface="Verdana" pitchFamily="34" charset="0"/>
                <a:cs typeface="Verdana" pitchFamily="34" charset="0"/>
              </a:rPr>
              <a:t>Dr. Ahmet Gül</a:t>
            </a:r>
          </a:p>
          <a:p>
            <a:pPr eaLnBrk="1" hangingPunct="1">
              <a:defRPr/>
            </a:pPr>
            <a:r>
              <a:rPr lang="tr-TR" dirty="0" smtClean="0">
                <a:solidFill>
                  <a:schemeClr val="accent4">
                    <a:lumMod val="10000"/>
                  </a:schemeClr>
                </a:solidFill>
                <a:effectLst/>
                <a:latin typeface="+mj-lt"/>
                <a:ea typeface="Verdana" pitchFamily="34" charset="0"/>
                <a:cs typeface="Verdana" pitchFamily="34" charset="0"/>
              </a:rPr>
              <a:t>TJOD İstanbul Başkanı</a:t>
            </a:r>
          </a:p>
          <a:p>
            <a:pPr eaLnBrk="1" hangingPunct="1">
              <a:defRPr/>
            </a:pPr>
            <a:r>
              <a:rPr lang="tr-TR" i="1" dirty="0" smtClean="0">
                <a:solidFill>
                  <a:schemeClr val="accent4">
                    <a:lumMod val="10000"/>
                  </a:schemeClr>
                </a:solidFill>
                <a:effectLst/>
                <a:latin typeface="+mj-lt"/>
                <a:ea typeface="Verdana" pitchFamily="34" charset="0"/>
                <a:cs typeface="Verdana" pitchFamily="34" charset="0"/>
              </a:rPr>
              <a:t>14.04.2019, Hilton </a:t>
            </a:r>
            <a:r>
              <a:rPr lang="tr-TR" i="1" dirty="0" err="1" smtClean="0">
                <a:solidFill>
                  <a:schemeClr val="accent4">
                    <a:lumMod val="10000"/>
                  </a:schemeClr>
                </a:solidFill>
                <a:effectLst/>
                <a:latin typeface="+mj-lt"/>
                <a:ea typeface="Verdana" pitchFamily="34" charset="0"/>
                <a:cs typeface="Verdana" pitchFamily="34" charset="0"/>
              </a:rPr>
              <a:t>Bosphorus</a:t>
            </a:r>
            <a:r>
              <a:rPr lang="tr-TR" i="1" dirty="0" smtClean="0">
                <a:solidFill>
                  <a:schemeClr val="accent4">
                    <a:lumMod val="10000"/>
                  </a:schemeClr>
                </a:solidFill>
                <a:effectLst/>
                <a:latin typeface="+mj-lt"/>
                <a:ea typeface="Verdana" pitchFamily="34" charset="0"/>
                <a:cs typeface="Verdana" pitchFamily="34" charset="0"/>
              </a:rPr>
              <a:t> İstanbul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1412776"/>
            <a:ext cx="9144000" cy="313932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tr-TR" sz="6600" b="1" dirty="0" smtClean="0">
                <a:solidFill>
                  <a:srgbClr val="0A85FF"/>
                </a:solidFill>
                <a:ea typeface="Verdana" pitchFamily="34" charset="0"/>
                <a:cs typeface="Verdana" pitchFamily="34" charset="0"/>
              </a:rPr>
              <a:t>TJOD İstanbul Toplantılarına </a:t>
            </a:r>
            <a:r>
              <a:rPr lang="tr-TR" sz="6600" b="1" dirty="0" err="1" smtClean="0">
                <a:solidFill>
                  <a:srgbClr val="0A85FF"/>
                </a:solidFill>
                <a:ea typeface="Verdana" pitchFamily="34" charset="0"/>
                <a:cs typeface="Verdana" pitchFamily="34" charset="0"/>
              </a:rPr>
              <a:t>Hoşgeldiniz</a:t>
            </a:r>
            <a:endParaRPr lang="tr-TR" sz="6600" b="1" dirty="0">
              <a:solidFill>
                <a:srgbClr val="0A85FF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12" y="10964"/>
            <a:ext cx="3456384" cy="800100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088" y="116632"/>
            <a:ext cx="3644900" cy="62230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 txBox="1">
            <a:spLocks/>
          </p:cNvSpPr>
          <p:nvPr/>
        </p:nvSpPr>
        <p:spPr>
          <a:xfrm>
            <a:off x="0" y="2780928"/>
            <a:ext cx="9144000" cy="1296144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8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tjodistanbul.org</a:t>
            </a:r>
            <a:endParaRPr lang="tr-TR" sz="7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403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628800"/>
            <a:ext cx="8208912" cy="4752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84982"/>
            <a:ext cx="9144000" cy="569951"/>
          </a:xfrm>
          <a:prstGeom prst="rect">
            <a:avLst/>
          </a:prstGeom>
        </p:spPr>
      </p:pic>
      <p:sp>
        <p:nvSpPr>
          <p:cNvPr id="6" name="1 Başlık"/>
          <p:cNvSpPr txBox="1">
            <a:spLocks/>
          </p:cNvSpPr>
          <p:nvPr/>
        </p:nvSpPr>
        <p:spPr>
          <a:xfrm>
            <a:off x="72008" y="476672"/>
            <a:ext cx="9036496" cy="7920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3600" b="1" dirty="0" smtClean="0">
                <a:solidFill>
                  <a:srgbClr val="0A85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TJOD İSTANBUL YÖNETİM KURULU</a:t>
            </a:r>
          </a:p>
        </p:txBody>
      </p:sp>
    </p:spTree>
    <p:extLst>
      <p:ext uri="{BB962C8B-B14F-4D97-AF65-F5344CB8AC3E}">
        <p14:creationId xmlns:p14="http://schemas.microsoft.com/office/powerpoint/2010/main" val="74708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Başlık"/>
          <p:cNvSpPr txBox="1">
            <a:spLocks/>
          </p:cNvSpPr>
          <p:nvPr/>
        </p:nvSpPr>
        <p:spPr>
          <a:xfrm>
            <a:off x="72008" y="44624"/>
            <a:ext cx="8964488" cy="2592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000" b="1" dirty="0" smtClean="0">
                <a:solidFill>
                  <a:srgbClr val="0A85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TJOD İSTANBUL</a:t>
            </a:r>
          </a:p>
          <a:p>
            <a:pPr>
              <a:defRPr/>
            </a:pP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2018-2019 Dönemi</a:t>
            </a:r>
          </a:p>
          <a:p>
            <a:pPr>
              <a:defRPr/>
            </a:pPr>
            <a:r>
              <a:rPr lang="tr-T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Nisan 2019</a:t>
            </a:r>
          </a:p>
          <a:p>
            <a:pPr>
              <a:defRPr/>
            </a:pP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Engin Oral ve Mete Güngör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43120"/>
          <a:stretch/>
        </p:blipFill>
        <p:spPr>
          <a:xfrm>
            <a:off x="0" y="2877005"/>
            <a:ext cx="9144000" cy="3648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27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0"/>
            <a:ext cx="8279780" cy="4941168"/>
          </a:xfrm>
          <a:prstGeom prst="rect">
            <a:avLst/>
          </a:prstGeom>
        </p:spPr>
      </p:pic>
      <p:sp>
        <p:nvSpPr>
          <p:cNvPr id="6" name="1 Başlık"/>
          <p:cNvSpPr txBox="1">
            <a:spLocks/>
          </p:cNvSpPr>
          <p:nvPr/>
        </p:nvSpPr>
        <p:spPr>
          <a:xfrm>
            <a:off x="35496" y="4913784"/>
            <a:ext cx="9108504" cy="18995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000" b="1" dirty="0" smtClean="0">
                <a:solidFill>
                  <a:srgbClr val="0A85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Engin Oral, Mete Güngör ve katkı sağlayan tüm hocalarımıza ve meslektaşlarımıza teşekkürler</a:t>
            </a:r>
          </a:p>
        </p:txBody>
      </p:sp>
    </p:spTree>
    <p:extLst>
      <p:ext uri="{BB962C8B-B14F-4D97-AF65-F5344CB8AC3E}">
        <p14:creationId xmlns:p14="http://schemas.microsoft.com/office/powerpoint/2010/main" val="339166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96" y="44624"/>
            <a:ext cx="9144000" cy="1376636"/>
          </a:xfrm>
          <a:prstGeom prst="rect">
            <a:avLst/>
          </a:prstGeom>
        </p:spPr>
      </p:pic>
      <p:sp>
        <p:nvSpPr>
          <p:cNvPr id="3" name="1 Başlık"/>
          <p:cNvSpPr txBox="1">
            <a:spLocks/>
          </p:cNvSpPr>
          <p:nvPr/>
        </p:nvSpPr>
        <p:spPr>
          <a:xfrm>
            <a:off x="107504" y="1844824"/>
            <a:ext cx="9036496" cy="12961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3600" b="1" dirty="0" smtClean="0">
                <a:solidFill>
                  <a:srgbClr val="0A85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TJOD İSTANBUL BÜLTENİ</a:t>
            </a:r>
          </a:p>
          <a:p>
            <a:pPr>
              <a:defRPr/>
            </a:pPr>
            <a:r>
              <a:rPr lang="tr-TR" sz="3600" b="1" dirty="0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BİR ÇOK MAKALE ve ÖZETİ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730" y="4049031"/>
            <a:ext cx="5583842" cy="24763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4104" y="3717032"/>
            <a:ext cx="3454400" cy="313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5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3408977" cy="12961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8520" y="-27384"/>
            <a:ext cx="9144000" cy="13766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17032"/>
            <a:ext cx="3384376" cy="10801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636912"/>
            <a:ext cx="3400264" cy="10081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797152"/>
            <a:ext cx="3347864" cy="10801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802445"/>
            <a:ext cx="3384376" cy="10527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7864" y="908720"/>
            <a:ext cx="3583804" cy="1800200"/>
          </a:xfrm>
          <a:prstGeom prst="rect">
            <a:avLst/>
          </a:prstGeom>
          <a:solidFill>
            <a:srgbClr val="FFFF00"/>
          </a:solidFill>
          <a:ln>
            <a:solidFill>
              <a:schemeClr val="accent4">
                <a:lumMod val="10000"/>
              </a:schemeClr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44624"/>
            <a:ext cx="3275856" cy="116515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54094" y="1988840"/>
            <a:ext cx="9172104" cy="383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4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Başlık"/>
          <p:cNvSpPr txBox="1">
            <a:spLocks/>
          </p:cNvSpPr>
          <p:nvPr/>
        </p:nvSpPr>
        <p:spPr>
          <a:xfrm>
            <a:off x="251520" y="1124744"/>
            <a:ext cx="8712968" cy="56886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3600" b="1" dirty="0" smtClean="0">
                <a:solidFill>
                  <a:srgbClr val="0A85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TJOD İSTANBUL TOPLANTILARI İÇİN EMEK VEREN</a:t>
            </a:r>
          </a:p>
          <a:p>
            <a:pPr>
              <a:defRPr/>
            </a:pPr>
            <a:r>
              <a:rPr lang="tr-TR" sz="3600" b="1" dirty="0" smtClean="0">
                <a:solidFill>
                  <a:srgbClr val="0A85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FİGURE TURİZM’DEN</a:t>
            </a:r>
          </a:p>
          <a:p>
            <a:pPr>
              <a:defRPr/>
            </a:pPr>
            <a:endParaRPr lang="tr-TR" sz="3600" b="1" dirty="0" smtClean="0">
              <a:solidFill>
                <a:srgbClr val="0A85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tr-TR" sz="3600" b="1" dirty="0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EROL ULAŞ</a:t>
            </a:r>
          </a:p>
          <a:p>
            <a:pPr>
              <a:defRPr/>
            </a:pPr>
            <a:r>
              <a:rPr lang="tr-TR" sz="3600" b="1" dirty="0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BENGİSU DEMLİ</a:t>
            </a:r>
          </a:p>
          <a:p>
            <a:pPr>
              <a:defRPr/>
            </a:pPr>
            <a:r>
              <a:rPr lang="tr-TR" sz="3600" b="1" dirty="0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SANEM ŞEN </a:t>
            </a:r>
            <a:endParaRPr lang="tr-TR" sz="3600" b="1" dirty="0" smtClean="0">
              <a:solidFill>
                <a:schemeClr val="accent4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tr-TR" sz="3600" b="1" dirty="0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TEKNİK SERVİS</a:t>
            </a:r>
          </a:p>
          <a:p>
            <a:pPr>
              <a:defRPr/>
            </a:pPr>
            <a:r>
              <a:rPr lang="tr-TR" sz="3600" b="1" dirty="0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DİĞER TÜM ÇALIŞANLARA</a:t>
            </a:r>
          </a:p>
          <a:p>
            <a:pPr>
              <a:defRPr/>
            </a:pPr>
            <a:r>
              <a:rPr lang="tr-T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TEŞEKKÜRLER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0"/>
            <a:ext cx="1152128" cy="10614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752" y="158783"/>
            <a:ext cx="5040560" cy="860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7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24744"/>
            <a:ext cx="3960440" cy="5256584"/>
          </a:xfrm>
          <a:solidFill>
            <a:schemeClr val="tx1">
              <a:lumMod val="85000"/>
            </a:schemeClr>
          </a:solidFill>
        </p:spPr>
        <p:txBody>
          <a:bodyPr/>
          <a:lstStyle/>
          <a:p>
            <a:r>
              <a:rPr lang="en-US" sz="40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Nobel</a:t>
            </a:r>
          </a:p>
          <a:p>
            <a:r>
              <a:rPr lang="en-US" sz="40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Bayer</a:t>
            </a:r>
          </a:p>
          <a:p>
            <a:r>
              <a:rPr lang="en-US" sz="4000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Merk</a:t>
            </a:r>
            <a:endParaRPr lang="en-US" sz="4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en-US" sz="4000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Bilim</a:t>
            </a:r>
            <a:endParaRPr lang="en-US" sz="4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en-US" sz="4000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Synevo</a:t>
            </a:r>
            <a:endParaRPr lang="tr-TR" sz="4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tr-TR" sz="40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Eczacıbaşı</a:t>
            </a:r>
          </a:p>
          <a:p>
            <a:r>
              <a:rPr lang="tr-TR" sz="4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Exeltis</a:t>
            </a:r>
            <a:endParaRPr lang="en-US" sz="40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endParaRPr lang="en-US" sz="4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27784" y="188640"/>
            <a:ext cx="4608512" cy="707886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TEŞEKKÜRLER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788024" y="1124744"/>
            <a:ext cx="3888432" cy="5256583"/>
          </a:xfrm>
          <a:prstGeom prst="rect">
            <a:avLst/>
          </a:prstGeom>
          <a:solidFill>
            <a:schemeClr val="tx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r>
              <a:rPr lang="en-US" sz="4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Penta</a:t>
            </a:r>
            <a:endParaRPr lang="en-US" sz="40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en-US" sz="4000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Ferring</a:t>
            </a:r>
            <a:endParaRPr lang="en-US" sz="4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en-US" sz="4000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Genoks</a:t>
            </a:r>
            <a:endParaRPr lang="en-US" sz="4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en-US" sz="4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Vitalis</a:t>
            </a:r>
            <a:endParaRPr lang="en-US" sz="40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en-US" sz="40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ITF</a:t>
            </a:r>
          </a:p>
          <a:p>
            <a:r>
              <a:rPr lang="en-US" sz="4000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Sinamed</a:t>
            </a:r>
            <a:endParaRPr lang="tr-TR" sz="4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tr-TR" sz="4000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Septicon</a:t>
            </a:r>
            <a:endParaRPr lang="tr-TR" sz="4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en-US" sz="40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320" y="44624"/>
            <a:ext cx="1250552" cy="115212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" y="260648"/>
            <a:ext cx="2448272" cy="66771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732240" y="6444044"/>
            <a:ext cx="1872208" cy="369332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161616"/>
                </a:solidFill>
              </a:rPr>
              <a:t>24.03.2019</a:t>
            </a:r>
            <a:endParaRPr lang="en-US" i="1" dirty="0">
              <a:solidFill>
                <a:srgbClr val="1616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27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 txBox="1">
            <a:spLocks/>
          </p:cNvSpPr>
          <p:nvPr/>
        </p:nvSpPr>
        <p:spPr>
          <a:xfrm>
            <a:off x="0" y="1340768"/>
            <a:ext cx="9144000" cy="4032448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80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sonraki toplantı tarihi</a:t>
            </a:r>
          </a:p>
          <a:p>
            <a:pPr>
              <a:defRPr/>
            </a:pPr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 Mayıs 2019</a:t>
            </a:r>
            <a:endParaRPr lang="tr-TR" sz="7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141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oku">
  <a:themeElements>
    <a:clrScheme name="Doku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Doku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oku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ku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ku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ku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ku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ku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ku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ku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Özel Tasarım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Özel Tasarım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133974</TotalTime>
  <Words>99</Words>
  <Application>Microsoft Office PowerPoint</Application>
  <PresentationFormat>Ekran Gösterisi (4:3)</PresentationFormat>
  <Paragraphs>41</Paragraphs>
  <Slides>10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3</vt:i4>
      </vt:variant>
      <vt:variant>
        <vt:lpstr>Slayt Başlıkları</vt:lpstr>
      </vt:variant>
      <vt:variant>
        <vt:i4>10</vt:i4>
      </vt:variant>
    </vt:vector>
  </HeadingPairs>
  <TitlesOfParts>
    <vt:vector size="18" baseType="lpstr">
      <vt:lpstr>Arial</vt:lpstr>
      <vt:lpstr>Calibri</vt:lpstr>
      <vt:lpstr>Tahoma</vt:lpstr>
      <vt:lpstr>Verdana</vt:lpstr>
      <vt:lpstr>Wingdings</vt:lpstr>
      <vt:lpstr>Doku</vt:lpstr>
      <vt:lpstr>Özel Tasarım</vt:lpstr>
      <vt:lpstr>1_Özel Tasarım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Fetal aritmiler Prenatal tanı ve tedavi</dc:title>
  <dc:creator>Ahmet Gül</dc:creator>
  <cp:lastModifiedBy>Windows Kullanıcısı</cp:lastModifiedBy>
  <cp:revision>972</cp:revision>
  <dcterms:created xsi:type="dcterms:W3CDTF">2008-04-01T05:57:52Z</dcterms:created>
  <dcterms:modified xsi:type="dcterms:W3CDTF">2019-04-14T07:02:51Z</dcterms:modified>
</cp:coreProperties>
</file>