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5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6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7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8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9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10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1.xml" ContentType="application/vnd.openxmlformats-officedocument.theme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2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13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theme/theme1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  <p:sldMasterId id="2147483855" r:id="rId2"/>
    <p:sldMasterId id="2147483867" r:id="rId3"/>
    <p:sldMasterId id="2147483879" r:id="rId4"/>
    <p:sldMasterId id="2147483891" r:id="rId5"/>
    <p:sldMasterId id="2147483903" r:id="rId6"/>
    <p:sldMasterId id="2147483915" r:id="rId7"/>
    <p:sldMasterId id="2147483927" r:id="rId8"/>
    <p:sldMasterId id="2147483939" r:id="rId9"/>
    <p:sldMasterId id="2147483951" r:id="rId10"/>
    <p:sldMasterId id="2147483963" r:id="rId11"/>
    <p:sldMasterId id="2147483975" r:id="rId12"/>
    <p:sldMasterId id="2147483987" r:id="rId13"/>
    <p:sldMasterId id="2147483999" r:id="rId14"/>
  </p:sldMasterIdLst>
  <p:sldIdLst>
    <p:sldId id="256" r:id="rId15"/>
    <p:sldId id="257" r:id="rId16"/>
    <p:sldId id="318" r:id="rId17"/>
    <p:sldId id="313" r:id="rId18"/>
    <p:sldId id="309" r:id="rId19"/>
    <p:sldId id="310" r:id="rId20"/>
    <p:sldId id="260" r:id="rId21"/>
    <p:sldId id="261" r:id="rId22"/>
    <p:sldId id="262" r:id="rId23"/>
    <p:sldId id="263" r:id="rId24"/>
    <p:sldId id="264" r:id="rId25"/>
    <p:sldId id="265" r:id="rId26"/>
    <p:sldId id="266" r:id="rId27"/>
    <p:sldId id="267" r:id="rId28"/>
    <p:sldId id="268" r:id="rId29"/>
    <p:sldId id="269" r:id="rId30"/>
    <p:sldId id="317" r:id="rId31"/>
    <p:sldId id="271" r:id="rId32"/>
    <p:sldId id="273" r:id="rId33"/>
    <p:sldId id="275" r:id="rId34"/>
    <p:sldId id="276" r:id="rId35"/>
    <p:sldId id="278" r:id="rId36"/>
    <p:sldId id="280" r:id="rId37"/>
    <p:sldId id="311" r:id="rId38"/>
    <p:sldId id="281" r:id="rId39"/>
    <p:sldId id="283" r:id="rId40"/>
    <p:sldId id="284" r:id="rId41"/>
    <p:sldId id="286" r:id="rId42"/>
    <p:sldId id="288" r:id="rId43"/>
    <p:sldId id="290" r:id="rId44"/>
    <p:sldId id="291" r:id="rId45"/>
    <p:sldId id="293" r:id="rId46"/>
    <p:sldId id="295" r:id="rId47"/>
    <p:sldId id="297" r:id="rId48"/>
    <p:sldId id="312" r:id="rId49"/>
    <p:sldId id="320" r:id="rId50"/>
    <p:sldId id="316" r:id="rId51"/>
    <p:sldId id="322" r:id="rId52"/>
    <p:sldId id="319" r:id="rId53"/>
    <p:sldId id="306" r:id="rId54"/>
    <p:sldId id="305" r:id="rId55"/>
    <p:sldId id="299" r:id="rId56"/>
    <p:sldId id="307" r:id="rId57"/>
    <p:sldId id="308" r:id="rId58"/>
    <p:sldId id="315" r:id="rId59"/>
    <p:sldId id="321" r:id="rId60"/>
    <p:sldId id="300" r:id="rId61"/>
    <p:sldId id="301" r:id="rId62"/>
    <p:sldId id="302" r:id="rId63"/>
    <p:sldId id="303" r:id="rId64"/>
    <p:sldId id="304" r:id="rId6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17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462" y="72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2.xml"/><Relationship Id="rId21" Type="http://schemas.openxmlformats.org/officeDocument/2006/relationships/slide" Target="slides/slide7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63" Type="http://schemas.openxmlformats.org/officeDocument/2006/relationships/slide" Target="slides/slide49.xml"/><Relationship Id="rId68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9" Type="http://schemas.openxmlformats.org/officeDocument/2006/relationships/slide" Target="slides/slide15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3" Type="http://schemas.openxmlformats.org/officeDocument/2006/relationships/slide" Target="slides/slide39.xml"/><Relationship Id="rId58" Type="http://schemas.openxmlformats.org/officeDocument/2006/relationships/slide" Target="slides/slide44.xml"/><Relationship Id="rId66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7.xml"/><Relationship Id="rId19" Type="http://schemas.openxmlformats.org/officeDocument/2006/relationships/slide" Target="slides/slide5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56" Type="http://schemas.openxmlformats.org/officeDocument/2006/relationships/slide" Target="slides/slide42.xml"/><Relationship Id="rId64" Type="http://schemas.openxmlformats.org/officeDocument/2006/relationships/slide" Target="slides/slide50.xml"/><Relationship Id="rId69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7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59" Type="http://schemas.openxmlformats.org/officeDocument/2006/relationships/slide" Target="slides/slide45.xml"/><Relationship Id="rId67" Type="http://schemas.openxmlformats.org/officeDocument/2006/relationships/viewProps" Target="viewProps.xml"/><Relationship Id="rId20" Type="http://schemas.openxmlformats.org/officeDocument/2006/relationships/slide" Target="slides/slide6.xml"/><Relationship Id="rId41" Type="http://schemas.openxmlformats.org/officeDocument/2006/relationships/slide" Target="slides/slide27.xml"/><Relationship Id="rId54" Type="http://schemas.openxmlformats.org/officeDocument/2006/relationships/slide" Target="slides/slide40.xml"/><Relationship Id="rId62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slide" Target="slides/slide35.xml"/><Relationship Id="rId57" Type="http://schemas.openxmlformats.org/officeDocument/2006/relationships/slide" Target="slides/slide43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slide" Target="slides/slide38.xml"/><Relationship Id="rId60" Type="http://schemas.openxmlformats.org/officeDocument/2006/relationships/slide" Target="slides/slide46.xml"/><Relationship Id="rId65" Type="http://schemas.openxmlformats.org/officeDocument/2006/relationships/slide" Target="slides/slide5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39" Type="http://schemas.openxmlformats.org/officeDocument/2006/relationships/slide" Target="slides/slide25.xml"/><Relationship Id="rId34" Type="http://schemas.openxmlformats.org/officeDocument/2006/relationships/slide" Target="slides/slide20.xml"/><Relationship Id="rId50" Type="http://schemas.openxmlformats.org/officeDocument/2006/relationships/slide" Target="slides/slide36.xml"/><Relationship Id="rId55" Type="http://schemas.openxmlformats.org/officeDocument/2006/relationships/slide" Target="slides/slide41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pPr/>
              <a:t>10/13/2018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pPr/>
              <a:t>10/13/2018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Ü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49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43968441"/>
      </p:ext>
    </p:extLst>
  </p:cSld>
  <p:clrMapOvr>
    <a:masterClrMapping/>
  </p:clrMapOvr>
  <p:transition spd="med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ve 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57" name="Gövde Düzeyi Bir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5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12592683"/>
      </p:ext>
    </p:extLst>
  </p:cSld>
  <p:clrMapOvr>
    <a:masterClrMapping/>
  </p:clrMapOvr>
  <p:transition spd="med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, Maddeler ve Fotoğ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örüntü"/>
          <p:cNvSpPr>
            <a:spLocks noGrp="1"/>
          </p:cNvSpPr>
          <p:nvPr>
            <p:ph type="pic" sz="half" idx="13"/>
          </p:nvPr>
        </p:nvSpPr>
        <p:spPr>
          <a:xfrm>
            <a:off x="6298406" y="1821656"/>
            <a:ext cx="5000625" cy="442019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67" name="Gövde Düzeyi Bir…"/>
          <p:cNvSpPr txBox="1">
            <a:spLocks noGrp="1"/>
          </p:cNvSpPr>
          <p:nvPr>
            <p:ph type="body" sz="half" idx="1"/>
          </p:nvPr>
        </p:nvSpPr>
        <p:spPr>
          <a:xfrm>
            <a:off x="892969" y="1821656"/>
            <a:ext cx="5000625" cy="4420195"/>
          </a:xfrm>
          <a:prstGeom prst="rect">
            <a:avLst/>
          </a:prstGeom>
        </p:spPr>
        <p:txBody>
          <a:bodyPr/>
          <a:lstStyle>
            <a:lvl1pPr marL="241093" indent="-241093">
              <a:spcBef>
                <a:spcPts val="2250"/>
              </a:spcBef>
              <a:buClrTx/>
              <a:defRPr sz="1969"/>
            </a:lvl1pPr>
            <a:lvl2pPr marL="482186" indent="-241093">
              <a:spcBef>
                <a:spcPts val="2250"/>
              </a:spcBef>
              <a:buClrTx/>
              <a:defRPr sz="1969"/>
            </a:lvl2pPr>
            <a:lvl3pPr marL="723279" indent="-241093">
              <a:spcBef>
                <a:spcPts val="2250"/>
              </a:spcBef>
              <a:buClrTx/>
              <a:defRPr sz="1969"/>
            </a:lvl3pPr>
            <a:lvl4pPr marL="964372" indent="-241093">
              <a:spcBef>
                <a:spcPts val="2250"/>
              </a:spcBef>
              <a:buClrTx/>
              <a:defRPr sz="1969"/>
            </a:lvl4pPr>
            <a:lvl5pPr marL="1205465" indent="-241093">
              <a:spcBef>
                <a:spcPts val="2250"/>
              </a:spcBef>
              <a:buClrTx/>
              <a:defRPr sz="1969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6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29975348"/>
      </p:ext>
    </p:extLst>
  </p:cSld>
  <p:clrMapOvr>
    <a:masterClrMapping/>
  </p:clrMapOvr>
  <p:transition spd="med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892969" y="892969"/>
            <a:ext cx="10406063" cy="5072063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76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70015148"/>
      </p:ext>
    </p:extLst>
  </p:cSld>
  <p:clrMapOvr>
    <a:masterClrMapping/>
  </p:clrMapOvr>
  <p:transition spd="med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3 Yukar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örüntü"/>
          <p:cNvSpPr>
            <a:spLocks noGrp="1"/>
          </p:cNvSpPr>
          <p:nvPr>
            <p:ph type="pic" sz="quarter" idx="13"/>
          </p:nvPr>
        </p:nvSpPr>
        <p:spPr>
          <a:xfrm>
            <a:off x="6310313" y="3491508"/>
            <a:ext cx="5000625" cy="274141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Görüntü"/>
          <p:cNvSpPr>
            <a:spLocks noGrp="1"/>
          </p:cNvSpPr>
          <p:nvPr>
            <p:ph type="pic" sz="quarter" idx="14"/>
          </p:nvPr>
        </p:nvSpPr>
        <p:spPr>
          <a:xfrm>
            <a:off x="6310313" y="446484"/>
            <a:ext cx="5000625" cy="274141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Görüntü"/>
          <p:cNvSpPr>
            <a:spLocks noGrp="1"/>
          </p:cNvSpPr>
          <p:nvPr>
            <p:ph type="pic" sz="half" idx="15"/>
          </p:nvPr>
        </p:nvSpPr>
        <p:spPr>
          <a:xfrm>
            <a:off x="892969" y="446484"/>
            <a:ext cx="5000625" cy="578643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3452380"/>
      </p:ext>
    </p:extLst>
  </p:cSld>
  <p:clrMapOvr>
    <a:masterClrMapping/>
  </p:clrMapOvr>
  <p:transition spd="med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-Ali Utku"/>
          <p:cNvSpPr txBox="1">
            <a:spLocks noGrp="1"/>
          </p:cNvSpPr>
          <p:nvPr>
            <p:ph type="body" sz="quarter" idx="13"/>
          </p:nvPr>
        </p:nvSpPr>
        <p:spPr>
          <a:xfrm>
            <a:off x="1190625" y="4473773"/>
            <a:ext cx="9810750" cy="362215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1687" i="1"/>
            </a:lvl1pPr>
          </a:lstStyle>
          <a:p>
            <a:r>
              <a:t>-Ali Utku</a:t>
            </a:r>
          </a:p>
        </p:txBody>
      </p:sp>
      <p:sp>
        <p:nvSpPr>
          <p:cNvPr id="94" name="“Buraya bir alıntı yazın.”"/>
          <p:cNvSpPr txBox="1">
            <a:spLocks noGrp="1"/>
          </p:cNvSpPr>
          <p:nvPr>
            <p:ph type="body" sz="quarter" idx="14"/>
          </p:nvPr>
        </p:nvSpPr>
        <p:spPr>
          <a:xfrm>
            <a:off x="1190625" y="3008602"/>
            <a:ext cx="9810750" cy="47051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2391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“Buraya bir alıntı yazın.” </a:t>
            </a:r>
          </a:p>
        </p:txBody>
      </p:sp>
      <p:sp>
        <p:nvSpPr>
          <p:cNvPr id="95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49547049"/>
      </p:ext>
    </p:extLst>
  </p:cSld>
  <p:clrMapOvr>
    <a:masterClrMapping/>
  </p:clrMapOvr>
  <p:transition spd="med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örüntü"/>
          <p:cNvSpPr>
            <a:spLocks noGrp="1"/>
          </p:cNvSpPr>
          <p:nvPr>
            <p:ph type="pic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30691076"/>
      </p:ext>
    </p:extLst>
  </p:cSld>
  <p:clrMapOvr>
    <a:masterClrMapping/>
  </p:clrMapOvr>
  <p:transition spd="med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20333441"/>
      </p:ext>
    </p:extLst>
  </p:cSld>
  <p:clrMapOvr>
    <a:masterClrMapping/>
  </p:clrMapOvr>
  <p:transition spd="med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Başlık ve Alt An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aşlık Metni"/>
          <p:cNvSpPr txBox="1">
            <a:spLocks noGrp="1"/>
          </p:cNvSpPr>
          <p:nvPr>
            <p:ph type="title"/>
          </p:nvPr>
        </p:nvSpPr>
        <p:spPr>
          <a:xfrm>
            <a:off x="1190625" y="1151930"/>
            <a:ext cx="9810750" cy="2321719"/>
          </a:xfrm>
          <a:prstGeom prst="rect">
            <a:avLst/>
          </a:prstGeom>
        </p:spPr>
        <p:txBody>
          <a:bodyPr anchor="b"/>
          <a:lstStyle/>
          <a:p>
            <a:r>
              <a:t>Başlık Metni</a:t>
            </a:r>
          </a:p>
        </p:txBody>
      </p:sp>
      <p:sp>
        <p:nvSpPr>
          <p:cNvPr id="12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1190625" y="3536156"/>
            <a:ext cx="9810750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1"/>
            </a:lvl1pPr>
            <a:lvl2pPr marL="0" indent="160729" algn="ctr">
              <a:spcBef>
                <a:spcPts val="0"/>
              </a:spcBef>
              <a:buClrTx/>
              <a:buSzTx/>
              <a:buNone/>
              <a:defRPr sz="2601"/>
            </a:lvl2pPr>
            <a:lvl3pPr marL="0" indent="321457" algn="ctr">
              <a:spcBef>
                <a:spcPts val="0"/>
              </a:spcBef>
              <a:buClrTx/>
              <a:buSzTx/>
              <a:buNone/>
              <a:defRPr sz="2601"/>
            </a:lvl3pPr>
            <a:lvl4pPr marL="0" indent="482186" algn="ctr">
              <a:spcBef>
                <a:spcPts val="0"/>
              </a:spcBef>
              <a:buClrTx/>
              <a:buSzTx/>
              <a:buNone/>
              <a:defRPr sz="2601"/>
            </a:lvl4pPr>
            <a:lvl5pPr marL="0" indent="642915" algn="ctr">
              <a:spcBef>
                <a:spcPts val="0"/>
              </a:spcBef>
              <a:buClrTx/>
              <a:buSzTx/>
              <a:buNone/>
              <a:defRPr sz="2601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13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37582316"/>
      </p:ext>
    </p:extLst>
  </p:cSld>
  <p:clrMapOvr>
    <a:masterClrMapping/>
  </p:clrMapOvr>
  <p:transition spd="med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Or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Metni"/>
          <p:cNvSpPr txBox="1">
            <a:spLocks noGrp="1"/>
          </p:cNvSpPr>
          <p:nvPr>
            <p:ph type="title"/>
          </p:nvPr>
        </p:nvSpPr>
        <p:spPr>
          <a:xfrm>
            <a:off x="1190625" y="2268141"/>
            <a:ext cx="9810750" cy="2321719"/>
          </a:xfrm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31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24654974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pPr/>
              <a:t>10/13/2018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Düş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örüntü"/>
          <p:cNvSpPr>
            <a:spLocks noGrp="1"/>
          </p:cNvSpPr>
          <p:nvPr>
            <p:ph type="pic" sz="half" idx="13"/>
          </p:nvPr>
        </p:nvSpPr>
        <p:spPr>
          <a:xfrm>
            <a:off x="6298407" y="449240"/>
            <a:ext cx="5000626" cy="577750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Başlık Metni"/>
          <p:cNvSpPr txBox="1">
            <a:spLocks noGrp="1"/>
          </p:cNvSpPr>
          <p:nvPr>
            <p:ph type="title"/>
          </p:nvPr>
        </p:nvSpPr>
        <p:spPr>
          <a:xfrm>
            <a:off x="892969" y="446484"/>
            <a:ext cx="5000625" cy="2803922"/>
          </a:xfrm>
          <a:prstGeom prst="rect">
            <a:avLst/>
          </a:prstGeom>
        </p:spPr>
        <p:txBody>
          <a:bodyPr anchor="b"/>
          <a:lstStyle>
            <a:lvl1pPr>
              <a:defRPr sz="4219"/>
            </a:lvl1pPr>
          </a:lstStyle>
          <a:p>
            <a:r>
              <a:t>Başlık Metni</a:t>
            </a:r>
          </a:p>
        </p:txBody>
      </p:sp>
      <p:sp>
        <p:nvSpPr>
          <p:cNvPr id="40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892969" y="3321844"/>
            <a:ext cx="5000625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1"/>
            </a:lvl1pPr>
            <a:lvl2pPr marL="0" indent="160729" algn="ctr">
              <a:spcBef>
                <a:spcPts val="0"/>
              </a:spcBef>
              <a:buClrTx/>
              <a:buSzTx/>
              <a:buNone/>
              <a:defRPr sz="2601"/>
            </a:lvl2pPr>
            <a:lvl3pPr marL="0" indent="321457" algn="ctr">
              <a:spcBef>
                <a:spcPts val="0"/>
              </a:spcBef>
              <a:buClrTx/>
              <a:buSzTx/>
              <a:buNone/>
              <a:defRPr sz="2601"/>
            </a:lvl3pPr>
            <a:lvl4pPr marL="0" indent="482186" algn="ctr">
              <a:spcBef>
                <a:spcPts val="0"/>
              </a:spcBef>
              <a:buClrTx/>
              <a:buSzTx/>
              <a:buNone/>
              <a:defRPr sz="2601"/>
            </a:lvl4pPr>
            <a:lvl5pPr marL="0" indent="642915" algn="ctr">
              <a:spcBef>
                <a:spcPts val="0"/>
              </a:spcBef>
              <a:buClrTx/>
              <a:buSzTx/>
              <a:buNone/>
              <a:defRPr sz="2601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1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17600464"/>
      </p:ext>
    </p:extLst>
  </p:cSld>
  <p:clrMapOvr>
    <a:masterClrMapping/>
  </p:clrMapOvr>
  <p:transition spd="med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Ü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49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0814466"/>
      </p:ext>
    </p:extLst>
  </p:cSld>
  <p:clrMapOvr>
    <a:masterClrMapping/>
  </p:clrMapOvr>
  <p:transition spd="med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ve 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57" name="Gövde Düzeyi Bir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5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70760185"/>
      </p:ext>
    </p:extLst>
  </p:cSld>
  <p:clrMapOvr>
    <a:masterClrMapping/>
  </p:clrMapOvr>
  <p:transition spd="med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, Maddeler ve Fotoğ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örüntü"/>
          <p:cNvSpPr>
            <a:spLocks noGrp="1"/>
          </p:cNvSpPr>
          <p:nvPr>
            <p:ph type="pic" sz="half" idx="13"/>
          </p:nvPr>
        </p:nvSpPr>
        <p:spPr>
          <a:xfrm>
            <a:off x="6298406" y="1821656"/>
            <a:ext cx="5000625" cy="442019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67" name="Gövde Düzeyi Bir…"/>
          <p:cNvSpPr txBox="1">
            <a:spLocks noGrp="1"/>
          </p:cNvSpPr>
          <p:nvPr>
            <p:ph type="body" sz="half" idx="1"/>
          </p:nvPr>
        </p:nvSpPr>
        <p:spPr>
          <a:xfrm>
            <a:off x="892969" y="1821656"/>
            <a:ext cx="5000625" cy="4420195"/>
          </a:xfrm>
          <a:prstGeom prst="rect">
            <a:avLst/>
          </a:prstGeom>
        </p:spPr>
        <p:txBody>
          <a:bodyPr/>
          <a:lstStyle>
            <a:lvl1pPr marL="241093" indent="-241093">
              <a:spcBef>
                <a:spcPts val="2250"/>
              </a:spcBef>
              <a:buClrTx/>
              <a:defRPr sz="1969"/>
            </a:lvl1pPr>
            <a:lvl2pPr marL="482186" indent="-241093">
              <a:spcBef>
                <a:spcPts val="2250"/>
              </a:spcBef>
              <a:buClrTx/>
              <a:defRPr sz="1969"/>
            </a:lvl2pPr>
            <a:lvl3pPr marL="723279" indent="-241093">
              <a:spcBef>
                <a:spcPts val="2250"/>
              </a:spcBef>
              <a:buClrTx/>
              <a:defRPr sz="1969"/>
            </a:lvl3pPr>
            <a:lvl4pPr marL="964372" indent="-241093">
              <a:spcBef>
                <a:spcPts val="2250"/>
              </a:spcBef>
              <a:buClrTx/>
              <a:defRPr sz="1969"/>
            </a:lvl4pPr>
            <a:lvl5pPr marL="1205465" indent="-241093">
              <a:spcBef>
                <a:spcPts val="2250"/>
              </a:spcBef>
              <a:buClrTx/>
              <a:defRPr sz="1969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6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85810320"/>
      </p:ext>
    </p:extLst>
  </p:cSld>
  <p:clrMapOvr>
    <a:masterClrMapping/>
  </p:clrMapOvr>
  <p:transition spd="med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892969" y="892969"/>
            <a:ext cx="10406063" cy="5072063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76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51134599"/>
      </p:ext>
    </p:extLst>
  </p:cSld>
  <p:clrMapOvr>
    <a:masterClrMapping/>
  </p:clrMapOvr>
  <p:transition spd="med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3 Yukar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örüntü"/>
          <p:cNvSpPr>
            <a:spLocks noGrp="1"/>
          </p:cNvSpPr>
          <p:nvPr>
            <p:ph type="pic" sz="quarter" idx="13"/>
          </p:nvPr>
        </p:nvSpPr>
        <p:spPr>
          <a:xfrm>
            <a:off x="6310313" y="3491508"/>
            <a:ext cx="5000625" cy="274141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Görüntü"/>
          <p:cNvSpPr>
            <a:spLocks noGrp="1"/>
          </p:cNvSpPr>
          <p:nvPr>
            <p:ph type="pic" sz="quarter" idx="14"/>
          </p:nvPr>
        </p:nvSpPr>
        <p:spPr>
          <a:xfrm>
            <a:off x="6310313" y="446484"/>
            <a:ext cx="5000625" cy="274141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Görüntü"/>
          <p:cNvSpPr>
            <a:spLocks noGrp="1"/>
          </p:cNvSpPr>
          <p:nvPr>
            <p:ph type="pic" sz="half" idx="15"/>
          </p:nvPr>
        </p:nvSpPr>
        <p:spPr>
          <a:xfrm>
            <a:off x="892969" y="446484"/>
            <a:ext cx="5000625" cy="578643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49858273"/>
      </p:ext>
    </p:extLst>
  </p:cSld>
  <p:clrMapOvr>
    <a:masterClrMapping/>
  </p:clrMapOvr>
  <p:transition spd="med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-Ali Utku"/>
          <p:cNvSpPr txBox="1">
            <a:spLocks noGrp="1"/>
          </p:cNvSpPr>
          <p:nvPr>
            <p:ph type="body" sz="quarter" idx="13"/>
          </p:nvPr>
        </p:nvSpPr>
        <p:spPr>
          <a:xfrm>
            <a:off x="1190625" y="4473773"/>
            <a:ext cx="9810750" cy="362215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1687" i="1"/>
            </a:lvl1pPr>
          </a:lstStyle>
          <a:p>
            <a:r>
              <a:t>-Ali Utku</a:t>
            </a:r>
          </a:p>
        </p:txBody>
      </p:sp>
      <p:sp>
        <p:nvSpPr>
          <p:cNvPr id="94" name="“Buraya bir alıntı yazın.”"/>
          <p:cNvSpPr txBox="1">
            <a:spLocks noGrp="1"/>
          </p:cNvSpPr>
          <p:nvPr>
            <p:ph type="body" sz="quarter" idx="14"/>
          </p:nvPr>
        </p:nvSpPr>
        <p:spPr>
          <a:xfrm>
            <a:off x="1190625" y="3008602"/>
            <a:ext cx="9810750" cy="47051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2391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“Buraya bir alıntı yazın.” </a:t>
            </a:r>
          </a:p>
        </p:txBody>
      </p:sp>
      <p:sp>
        <p:nvSpPr>
          <p:cNvPr id="95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50704048"/>
      </p:ext>
    </p:extLst>
  </p:cSld>
  <p:clrMapOvr>
    <a:masterClrMapping/>
  </p:clrMapOvr>
  <p:transition spd="med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örüntü"/>
          <p:cNvSpPr>
            <a:spLocks noGrp="1"/>
          </p:cNvSpPr>
          <p:nvPr>
            <p:ph type="pic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79503813"/>
      </p:ext>
    </p:extLst>
  </p:cSld>
  <p:clrMapOvr>
    <a:masterClrMapping/>
  </p:clrMapOvr>
  <p:transition spd="med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Başlık ve Alt An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aşlık Metni"/>
          <p:cNvSpPr txBox="1">
            <a:spLocks noGrp="1"/>
          </p:cNvSpPr>
          <p:nvPr>
            <p:ph type="title"/>
          </p:nvPr>
        </p:nvSpPr>
        <p:spPr>
          <a:xfrm>
            <a:off x="1190625" y="1151930"/>
            <a:ext cx="9810750" cy="2321719"/>
          </a:xfrm>
          <a:prstGeom prst="rect">
            <a:avLst/>
          </a:prstGeom>
        </p:spPr>
        <p:txBody>
          <a:bodyPr anchor="b"/>
          <a:lstStyle/>
          <a:p>
            <a:r>
              <a:t>Başlık Metni</a:t>
            </a:r>
          </a:p>
        </p:txBody>
      </p:sp>
      <p:sp>
        <p:nvSpPr>
          <p:cNvPr id="12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1190625" y="3536156"/>
            <a:ext cx="9810750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1"/>
            </a:lvl1pPr>
            <a:lvl2pPr marL="0" indent="160729" algn="ctr">
              <a:spcBef>
                <a:spcPts val="0"/>
              </a:spcBef>
              <a:buClrTx/>
              <a:buSzTx/>
              <a:buNone/>
              <a:defRPr sz="2601"/>
            </a:lvl2pPr>
            <a:lvl3pPr marL="0" indent="321457" algn="ctr">
              <a:spcBef>
                <a:spcPts val="0"/>
              </a:spcBef>
              <a:buClrTx/>
              <a:buSzTx/>
              <a:buNone/>
              <a:defRPr sz="2601"/>
            </a:lvl3pPr>
            <a:lvl4pPr marL="0" indent="482186" algn="ctr">
              <a:spcBef>
                <a:spcPts val="0"/>
              </a:spcBef>
              <a:buClrTx/>
              <a:buSzTx/>
              <a:buNone/>
              <a:defRPr sz="2601"/>
            </a:lvl4pPr>
            <a:lvl5pPr marL="0" indent="642915" algn="ctr">
              <a:spcBef>
                <a:spcPts val="0"/>
              </a:spcBef>
              <a:buClrTx/>
              <a:buSzTx/>
              <a:buNone/>
              <a:defRPr sz="2601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13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88750595"/>
      </p:ext>
    </p:extLst>
  </p:cSld>
  <p:clrMapOvr>
    <a:masterClrMapping/>
  </p:clrMapOvr>
  <p:transition spd="med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Or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Metni"/>
          <p:cNvSpPr txBox="1">
            <a:spLocks noGrp="1"/>
          </p:cNvSpPr>
          <p:nvPr>
            <p:ph type="title"/>
          </p:nvPr>
        </p:nvSpPr>
        <p:spPr>
          <a:xfrm>
            <a:off x="1190625" y="2268141"/>
            <a:ext cx="9810750" cy="2321719"/>
          </a:xfrm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31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6286713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ve 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57" name="Gövde Düzeyi Bir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5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83167801"/>
      </p:ext>
    </p:extLst>
  </p:cSld>
  <p:clrMapOvr>
    <a:masterClrMapping/>
  </p:clrMapOvr>
  <p:transition spd="med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Düş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örüntü"/>
          <p:cNvSpPr>
            <a:spLocks noGrp="1"/>
          </p:cNvSpPr>
          <p:nvPr>
            <p:ph type="pic" sz="half" idx="13"/>
          </p:nvPr>
        </p:nvSpPr>
        <p:spPr>
          <a:xfrm>
            <a:off x="6298407" y="449240"/>
            <a:ext cx="5000626" cy="577750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Başlık Metni"/>
          <p:cNvSpPr txBox="1">
            <a:spLocks noGrp="1"/>
          </p:cNvSpPr>
          <p:nvPr>
            <p:ph type="title"/>
          </p:nvPr>
        </p:nvSpPr>
        <p:spPr>
          <a:xfrm>
            <a:off x="892969" y="446484"/>
            <a:ext cx="5000625" cy="2803922"/>
          </a:xfrm>
          <a:prstGeom prst="rect">
            <a:avLst/>
          </a:prstGeom>
        </p:spPr>
        <p:txBody>
          <a:bodyPr anchor="b"/>
          <a:lstStyle>
            <a:lvl1pPr>
              <a:defRPr sz="4219"/>
            </a:lvl1pPr>
          </a:lstStyle>
          <a:p>
            <a:r>
              <a:t>Başlık Metni</a:t>
            </a:r>
          </a:p>
        </p:txBody>
      </p:sp>
      <p:sp>
        <p:nvSpPr>
          <p:cNvPr id="40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892969" y="3321844"/>
            <a:ext cx="5000625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1"/>
            </a:lvl1pPr>
            <a:lvl2pPr marL="0" indent="160729" algn="ctr">
              <a:spcBef>
                <a:spcPts val="0"/>
              </a:spcBef>
              <a:buClrTx/>
              <a:buSzTx/>
              <a:buNone/>
              <a:defRPr sz="2601"/>
            </a:lvl2pPr>
            <a:lvl3pPr marL="0" indent="321457" algn="ctr">
              <a:spcBef>
                <a:spcPts val="0"/>
              </a:spcBef>
              <a:buClrTx/>
              <a:buSzTx/>
              <a:buNone/>
              <a:defRPr sz="2601"/>
            </a:lvl3pPr>
            <a:lvl4pPr marL="0" indent="482186" algn="ctr">
              <a:spcBef>
                <a:spcPts val="0"/>
              </a:spcBef>
              <a:buClrTx/>
              <a:buSzTx/>
              <a:buNone/>
              <a:defRPr sz="2601"/>
            </a:lvl4pPr>
            <a:lvl5pPr marL="0" indent="642915" algn="ctr">
              <a:spcBef>
                <a:spcPts val="0"/>
              </a:spcBef>
              <a:buClrTx/>
              <a:buSzTx/>
              <a:buNone/>
              <a:defRPr sz="2601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1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24260375"/>
      </p:ext>
    </p:extLst>
  </p:cSld>
  <p:clrMapOvr>
    <a:masterClrMapping/>
  </p:clrMapOvr>
  <p:transition spd="med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Ü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49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23119978"/>
      </p:ext>
    </p:extLst>
  </p:cSld>
  <p:clrMapOvr>
    <a:masterClrMapping/>
  </p:clrMapOvr>
  <p:transition spd="med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ve 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57" name="Gövde Düzeyi Bir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5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54032109"/>
      </p:ext>
    </p:extLst>
  </p:cSld>
  <p:clrMapOvr>
    <a:masterClrMapping/>
  </p:clrMapOvr>
  <p:transition spd="med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, Maddeler ve Fotoğ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örüntü"/>
          <p:cNvSpPr>
            <a:spLocks noGrp="1"/>
          </p:cNvSpPr>
          <p:nvPr>
            <p:ph type="pic" sz="half" idx="13"/>
          </p:nvPr>
        </p:nvSpPr>
        <p:spPr>
          <a:xfrm>
            <a:off x="6298406" y="1821656"/>
            <a:ext cx="5000625" cy="442019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67" name="Gövde Düzeyi Bir…"/>
          <p:cNvSpPr txBox="1">
            <a:spLocks noGrp="1"/>
          </p:cNvSpPr>
          <p:nvPr>
            <p:ph type="body" sz="half" idx="1"/>
          </p:nvPr>
        </p:nvSpPr>
        <p:spPr>
          <a:xfrm>
            <a:off x="892969" y="1821656"/>
            <a:ext cx="5000625" cy="4420195"/>
          </a:xfrm>
          <a:prstGeom prst="rect">
            <a:avLst/>
          </a:prstGeom>
        </p:spPr>
        <p:txBody>
          <a:bodyPr/>
          <a:lstStyle>
            <a:lvl1pPr marL="241093" indent="-241093">
              <a:spcBef>
                <a:spcPts val="2250"/>
              </a:spcBef>
              <a:buClrTx/>
              <a:defRPr sz="1969"/>
            </a:lvl1pPr>
            <a:lvl2pPr marL="482186" indent="-241093">
              <a:spcBef>
                <a:spcPts val="2250"/>
              </a:spcBef>
              <a:buClrTx/>
              <a:defRPr sz="1969"/>
            </a:lvl2pPr>
            <a:lvl3pPr marL="723279" indent="-241093">
              <a:spcBef>
                <a:spcPts val="2250"/>
              </a:spcBef>
              <a:buClrTx/>
              <a:defRPr sz="1969"/>
            </a:lvl3pPr>
            <a:lvl4pPr marL="964372" indent="-241093">
              <a:spcBef>
                <a:spcPts val="2250"/>
              </a:spcBef>
              <a:buClrTx/>
              <a:defRPr sz="1969"/>
            </a:lvl4pPr>
            <a:lvl5pPr marL="1205465" indent="-241093">
              <a:spcBef>
                <a:spcPts val="2250"/>
              </a:spcBef>
              <a:buClrTx/>
              <a:defRPr sz="1969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6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15869845"/>
      </p:ext>
    </p:extLst>
  </p:cSld>
  <p:clrMapOvr>
    <a:masterClrMapping/>
  </p:clrMapOvr>
  <p:transition spd="med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892969" y="892969"/>
            <a:ext cx="10406063" cy="5072063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76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07550495"/>
      </p:ext>
    </p:extLst>
  </p:cSld>
  <p:clrMapOvr>
    <a:masterClrMapping/>
  </p:clrMapOvr>
  <p:transition spd="med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3 Yukar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örüntü"/>
          <p:cNvSpPr>
            <a:spLocks noGrp="1"/>
          </p:cNvSpPr>
          <p:nvPr>
            <p:ph type="pic" sz="quarter" idx="13"/>
          </p:nvPr>
        </p:nvSpPr>
        <p:spPr>
          <a:xfrm>
            <a:off x="6310313" y="3491508"/>
            <a:ext cx="5000625" cy="274141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Görüntü"/>
          <p:cNvSpPr>
            <a:spLocks noGrp="1"/>
          </p:cNvSpPr>
          <p:nvPr>
            <p:ph type="pic" sz="quarter" idx="14"/>
          </p:nvPr>
        </p:nvSpPr>
        <p:spPr>
          <a:xfrm>
            <a:off x="6310313" y="446484"/>
            <a:ext cx="5000625" cy="274141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Görüntü"/>
          <p:cNvSpPr>
            <a:spLocks noGrp="1"/>
          </p:cNvSpPr>
          <p:nvPr>
            <p:ph type="pic" sz="half" idx="15"/>
          </p:nvPr>
        </p:nvSpPr>
        <p:spPr>
          <a:xfrm>
            <a:off x="892969" y="446484"/>
            <a:ext cx="5000625" cy="578643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53469672"/>
      </p:ext>
    </p:extLst>
  </p:cSld>
  <p:clrMapOvr>
    <a:masterClrMapping/>
  </p:clrMapOvr>
  <p:transition spd="med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-Ali Utku"/>
          <p:cNvSpPr txBox="1">
            <a:spLocks noGrp="1"/>
          </p:cNvSpPr>
          <p:nvPr>
            <p:ph type="body" sz="quarter" idx="13"/>
          </p:nvPr>
        </p:nvSpPr>
        <p:spPr>
          <a:xfrm>
            <a:off x="1190625" y="4473773"/>
            <a:ext cx="9810750" cy="362215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1687" i="1"/>
            </a:lvl1pPr>
          </a:lstStyle>
          <a:p>
            <a:r>
              <a:t>-Ali Utku</a:t>
            </a:r>
          </a:p>
        </p:txBody>
      </p:sp>
      <p:sp>
        <p:nvSpPr>
          <p:cNvPr id="94" name="“Buraya bir alıntı yazın.”"/>
          <p:cNvSpPr txBox="1">
            <a:spLocks noGrp="1"/>
          </p:cNvSpPr>
          <p:nvPr>
            <p:ph type="body" sz="quarter" idx="14"/>
          </p:nvPr>
        </p:nvSpPr>
        <p:spPr>
          <a:xfrm>
            <a:off x="1190625" y="3008602"/>
            <a:ext cx="9810750" cy="47051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2391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“Buraya bir alıntı yazın.” </a:t>
            </a:r>
          </a:p>
        </p:txBody>
      </p:sp>
      <p:sp>
        <p:nvSpPr>
          <p:cNvPr id="95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05855665"/>
      </p:ext>
    </p:extLst>
  </p:cSld>
  <p:clrMapOvr>
    <a:masterClrMapping/>
  </p:clrMapOvr>
  <p:transition spd="med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örüntü"/>
          <p:cNvSpPr>
            <a:spLocks noGrp="1"/>
          </p:cNvSpPr>
          <p:nvPr>
            <p:ph type="pic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59102807"/>
      </p:ext>
    </p:extLst>
  </p:cSld>
  <p:clrMapOvr>
    <a:masterClrMapping/>
  </p:clrMapOvr>
  <p:transition spd="med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Başlık ve Alt An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aşlık Metni"/>
          <p:cNvSpPr txBox="1">
            <a:spLocks noGrp="1"/>
          </p:cNvSpPr>
          <p:nvPr>
            <p:ph type="title"/>
          </p:nvPr>
        </p:nvSpPr>
        <p:spPr>
          <a:xfrm>
            <a:off x="1190625" y="1151930"/>
            <a:ext cx="9810750" cy="2321719"/>
          </a:xfrm>
          <a:prstGeom prst="rect">
            <a:avLst/>
          </a:prstGeom>
        </p:spPr>
        <p:txBody>
          <a:bodyPr anchor="b"/>
          <a:lstStyle/>
          <a:p>
            <a:r>
              <a:t>Başlık Metni</a:t>
            </a:r>
          </a:p>
        </p:txBody>
      </p:sp>
      <p:sp>
        <p:nvSpPr>
          <p:cNvPr id="12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1190625" y="3536156"/>
            <a:ext cx="9810750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1"/>
            </a:lvl1pPr>
            <a:lvl2pPr marL="0" indent="160729" algn="ctr">
              <a:spcBef>
                <a:spcPts val="0"/>
              </a:spcBef>
              <a:buClrTx/>
              <a:buSzTx/>
              <a:buNone/>
              <a:defRPr sz="2601"/>
            </a:lvl2pPr>
            <a:lvl3pPr marL="0" indent="321457" algn="ctr">
              <a:spcBef>
                <a:spcPts val="0"/>
              </a:spcBef>
              <a:buClrTx/>
              <a:buSzTx/>
              <a:buNone/>
              <a:defRPr sz="2601"/>
            </a:lvl3pPr>
            <a:lvl4pPr marL="0" indent="482186" algn="ctr">
              <a:spcBef>
                <a:spcPts val="0"/>
              </a:spcBef>
              <a:buClrTx/>
              <a:buSzTx/>
              <a:buNone/>
              <a:defRPr sz="2601"/>
            </a:lvl4pPr>
            <a:lvl5pPr marL="0" indent="642915" algn="ctr">
              <a:spcBef>
                <a:spcPts val="0"/>
              </a:spcBef>
              <a:buClrTx/>
              <a:buSzTx/>
              <a:buNone/>
              <a:defRPr sz="2601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13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80538993"/>
      </p:ext>
    </p:extLst>
  </p:cSld>
  <p:clrMapOvr>
    <a:masterClrMapping/>
  </p:clrMapOvr>
  <p:transition spd="med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Düş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örüntü"/>
          <p:cNvSpPr>
            <a:spLocks noGrp="1"/>
          </p:cNvSpPr>
          <p:nvPr>
            <p:ph type="pic" sz="half" idx="13"/>
          </p:nvPr>
        </p:nvSpPr>
        <p:spPr>
          <a:xfrm>
            <a:off x="6298407" y="449240"/>
            <a:ext cx="5000626" cy="577750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Başlık Metni"/>
          <p:cNvSpPr txBox="1">
            <a:spLocks noGrp="1"/>
          </p:cNvSpPr>
          <p:nvPr>
            <p:ph type="title"/>
          </p:nvPr>
        </p:nvSpPr>
        <p:spPr>
          <a:xfrm>
            <a:off x="892969" y="446484"/>
            <a:ext cx="5000625" cy="2803922"/>
          </a:xfrm>
          <a:prstGeom prst="rect">
            <a:avLst/>
          </a:prstGeom>
        </p:spPr>
        <p:txBody>
          <a:bodyPr anchor="b"/>
          <a:lstStyle>
            <a:lvl1pPr>
              <a:defRPr sz="4219"/>
            </a:lvl1pPr>
          </a:lstStyle>
          <a:p>
            <a:r>
              <a:t>Başlık Metni</a:t>
            </a:r>
          </a:p>
        </p:txBody>
      </p:sp>
      <p:sp>
        <p:nvSpPr>
          <p:cNvPr id="40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892969" y="3321844"/>
            <a:ext cx="5000625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1"/>
            </a:lvl1pPr>
            <a:lvl2pPr marL="0" indent="160729" algn="ctr">
              <a:spcBef>
                <a:spcPts val="0"/>
              </a:spcBef>
              <a:buClrTx/>
              <a:buSzTx/>
              <a:buNone/>
              <a:defRPr sz="2601"/>
            </a:lvl2pPr>
            <a:lvl3pPr marL="0" indent="321457" algn="ctr">
              <a:spcBef>
                <a:spcPts val="0"/>
              </a:spcBef>
              <a:buClrTx/>
              <a:buSzTx/>
              <a:buNone/>
              <a:defRPr sz="2601"/>
            </a:lvl3pPr>
            <a:lvl4pPr marL="0" indent="482186" algn="ctr">
              <a:spcBef>
                <a:spcPts val="0"/>
              </a:spcBef>
              <a:buClrTx/>
              <a:buSzTx/>
              <a:buNone/>
              <a:defRPr sz="2601"/>
            </a:lvl4pPr>
            <a:lvl5pPr marL="0" indent="642915" algn="ctr">
              <a:spcBef>
                <a:spcPts val="0"/>
              </a:spcBef>
              <a:buClrTx/>
              <a:buSzTx/>
              <a:buNone/>
              <a:defRPr sz="2601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1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32577292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Or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Metni"/>
          <p:cNvSpPr txBox="1">
            <a:spLocks noGrp="1"/>
          </p:cNvSpPr>
          <p:nvPr>
            <p:ph type="title"/>
          </p:nvPr>
        </p:nvSpPr>
        <p:spPr>
          <a:xfrm>
            <a:off x="1190625" y="2268141"/>
            <a:ext cx="9810750" cy="2321719"/>
          </a:xfrm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31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38644083"/>
      </p:ext>
    </p:extLst>
  </p:cSld>
  <p:clrMapOvr>
    <a:masterClrMapping/>
  </p:clrMapOvr>
  <p:transition spd="med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Ü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49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99414631"/>
      </p:ext>
    </p:extLst>
  </p:cSld>
  <p:clrMapOvr>
    <a:masterClrMapping/>
  </p:clrMapOvr>
  <p:transition spd="med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ve 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57" name="Gövde Düzeyi Bir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5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07430932"/>
      </p:ext>
    </p:extLst>
  </p:cSld>
  <p:clrMapOvr>
    <a:masterClrMapping/>
  </p:clrMapOvr>
  <p:transition spd="med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, Maddeler ve Fotoğ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örüntü"/>
          <p:cNvSpPr>
            <a:spLocks noGrp="1"/>
          </p:cNvSpPr>
          <p:nvPr>
            <p:ph type="pic" sz="half" idx="13"/>
          </p:nvPr>
        </p:nvSpPr>
        <p:spPr>
          <a:xfrm>
            <a:off x="6298406" y="1821656"/>
            <a:ext cx="5000625" cy="442019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67" name="Gövde Düzeyi Bir…"/>
          <p:cNvSpPr txBox="1">
            <a:spLocks noGrp="1"/>
          </p:cNvSpPr>
          <p:nvPr>
            <p:ph type="body" sz="half" idx="1"/>
          </p:nvPr>
        </p:nvSpPr>
        <p:spPr>
          <a:xfrm>
            <a:off x="892969" y="1821656"/>
            <a:ext cx="5000625" cy="4420195"/>
          </a:xfrm>
          <a:prstGeom prst="rect">
            <a:avLst/>
          </a:prstGeom>
        </p:spPr>
        <p:txBody>
          <a:bodyPr/>
          <a:lstStyle>
            <a:lvl1pPr marL="241093" indent="-241093">
              <a:spcBef>
                <a:spcPts val="2250"/>
              </a:spcBef>
              <a:buClrTx/>
              <a:defRPr sz="1969"/>
            </a:lvl1pPr>
            <a:lvl2pPr marL="482186" indent="-241093">
              <a:spcBef>
                <a:spcPts val="2250"/>
              </a:spcBef>
              <a:buClrTx/>
              <a:defRPr sz="1969"/>
            </a:lvl2pPr>
            <a:lvl3pPr marL="723279" indent="-241093">
              <a:spcBef>
                <a:spcPts val="2250"/>
              </a:spcBef>
              <a:buClrTx/>
              <a:defRPr sz="1969"/>
            </a:lvl3pPr>
            <a:lvl4pPr marL="964372" indent="-241093">
              <a:spcBef>
                <a:spcPts val="2250"/>
              </a:spcBef>
              <a:buClrTx/>
              <a:defRPr sz="1969"/>
            </a:lvl4pPr>
            <a:lvl5pPr marL="1205465" indent="-241093">
              <a:spcBef>
                <a:spcPts val="2250"/>
              </a:spcBef>
              <a:buClrTx/>
              <a:defRPr sz="1969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6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9598727"/>
      </p:ext>
    </p:extLst>
  </p:cSld>
  <p:clrMapOvr>
    <a:masterClrMapping/>
  </p:clrMapOvr>
  <p:transition spd="med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892969" y="892969"/>
            <a:ext cx="10406063" cy="5072063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76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04216038"/>
      </p:ext>
    </p:extLst>
  </p:cSld>
  <p:clrMapOvr>
    <a:masterClrMapping/>
  </p:clrMapOvr>
  <p:transition spd="med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3 Yukar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örüntü"/>
          <p:cNvSpPr>
            <a:spLocks noGrp="1"/>
          </p:cNvSpPr>
          <p:nvPr>
            <p:ph type="pic" sz="quarter" idx="13"/>
          </p:nvPr>
        </p:nvSpPr>
        <p:spPr>
          <a:xfrm>
            <a:off x="6310313" y="3491508"/>
            <a:ext cx="5000625" cy="274141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Görüntü"/>
          <p:cNvSpPr>
            <a:spLocks noGrp="1"/>
          </p:cNvSpPr>
          <p:nvPr>
            <p:ph type="pic" sz="quarter" idx="14"/>
          </p:nvPr>
        </p:nvSpPr>
        <p:spPr>
          <a:xfrm>
            <a:off x="6310313" y="446484"/>
            <a:ext cx="5000625" cy="274141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Görüntü"/>
          <p:cNvSpPr>
            <a:spLocks noGrp="1"/>
          </p:cNvSpPr>
          <p:nvPr>
            <p:ph type="pic" sz="half" idx="15"/>
          </p:nvPr>
        </p:nvSpPr>
        <p:spPr>
          <a:xfrm>
            <a:off x="892969" y="446484"/>
            <a:ext cx="5000625" cy="578643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48801555"/>
      </p:ext>
    </p:extLst>
  </p:cSld>
  <p:clrMapOvr>
    <a:masterClrMapping/>
  </p:clrMapOvr>
  <p:transition spd="med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-Ali Utku"/>
          <p:cNvSpPr txBox="1">
            <a:spLocks noGrp="1"/>
          </p:cNvSpPr>
          <p:nvPr>
            <p:ph type="body" sz="quarter" idx="13"/>
          </p:nvPr>
        </p:nvSpPr>
        <p:spPr>
          <a:xfrm>
            <a:off x="1190625" y="4473773"/>
            <a:ext cx="9810750" cy="362215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1687" i="1"/>
            </a:lvl1pPr>
          </a:lstStyle>
          <a:p>
            <a:r>
              <a:t>-Ali Utku</a:t>
            </a:r>
          </a:p>
        </p:txBody>
      </p:sp>
      <p:sp>
        <p:nvSpPr>
          <p:cNvPr id="94" name="“Buraya bir alıntı yazın.”"/>
          <p:cNvSpPr txBox="1">
            <a:spLocks noGrp="1"/>
          </p:cNvSpPr>
          <p:nvPr>
            <p:ph type="body" sz="quarter" idx="14"/>
          </p:nvPr>
        </p:nvSpPr>
        <p:spPr>
          <a:xfrm>
            <a:off x="1190625" y="3008602"/>
            <a:ext cx="9810750" cy="47051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2391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“Buraya bir alıntı yazın.” </a:t>
            </a:r>
          </a:p>
        </p:txBody>
      </p:sp>
      <p:sp>
        <p:nvSpPr>
          <p:cNvPr id="95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131129"/>
      </p:ext>
    </p:extLst>
  </p:cSld>
  <p:clrMapOvr>
    <a:masterClrMapping/>
  </p:clrMapOvr>
  <p:transition spd="med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FD5D40-EDBC-45CF-97DD-D2E066982D45}" type="datetimeFigureOut">
              <a:rPr lang="tr-TR" smtClean="0"/>
              <a:pPr/>
              <a:t>13.10.2018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13245-58F0-4C6E-A2A3-C0AE58C7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83047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Başlık ve Alt An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aşlık Metni"/>
          <p:cNvSpPr txBox="1">
            <a:spLocks noGrp="1"/>
          </p:cNvSpPr>
          <p:nvPr>
            <p:ph type="title"/>
          </p:nvPr>
        </p:nvSpPr>
        <p:spPr>
          <a:xfrm>
            <a:off x="1190625" y="1151930"/>
            <a:ext cx="9810750" cy="2321719"/>
          </a:xfrm>
          <a:prstGeom prst="rect">
            <a:avLst/>
          </a:prstGeom>
        </p:spPr>
        <p:txBody>
          <a:bodyPr anchor="b"/>
          <a:lstStyle/>
          <a:p>
            <a:r>
              <a:t>Başlık Metni</a:t>
            </a:r>
          </a:p>
        </p:txBody>
      </p:sp>
      <p:sp>
        <p:nvSpPr>
          <p:cNvPr id="12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1190625" y="3536156"/>
            <a:ext cx="9810750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1"/>
            </a:lvl1pPr>
            <a:lvl2pPr marL="0" indent="160729" algn="ctr">
              <a:spcBef>
                <a:spcPts val="0"/>
              </a:spcBef>
              <a:buClrTx/>
              <a:buSzTx/>
              <a:buNone/>
              <a:defRPr sz="2601"/>
            </a:lvl2pPr>
            <a:lvl3pPr marL="0" indent="321457" algn="ctr">
              <a:spcBef>
                <a:spcPts val="0"/>
              </a:spcBef>
              <a:buClrTx/>
              <a:buSzTx/>
              <a:buNone/>
              <a:defRPr sz="2601"/>
            </a:lvl3pPr>
            <a:lvl4pPr marL="0" indent="482186" algn="ctr">
              <a:spcBef>
                <a:spcPts val="0"/>
              </a:spcBef>
              <a:buClrTx/>
              <a:buSzTx/>
              <a:buNone/>
              <a:defRPr sz="2601"/>
            </a:lvl4pPr>
            <a:lvl5pPr marL="0" indent="642915" algn="ctr">
              <a:spcBef>
                <a:spcPts val="0"/>
              </a:spcBef>
              <a:buClrTx/>
              <a:buSzTx/>
              <a:buNone/>
              <a:defRPr sz="2601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13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4279331"/>
      </p:ext>
    </p:extLst>
  </p:cSld>
  <p:clrMapOvr>
    <a:masterClrMapping/>
  </p:clrMapOvr>
  <p:transition spd="med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Or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Metni"/>
          <p:cNvSpPr txBox="1">
            <a:spLocks noGrp="1"/>
          </p:cNvSpPr>
          <p:nvPr>
            <p:ph type="title"/>
          </p:nvPr>
        </p:nvSpPr>
        <p:spPr>
          <a:xfrm>
            <a:off x="1190625" y="2268141"/>
            <a:ext cx="9810750" cy="2321719"/>
          </a:xfrm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31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42957300"/>
      </p:ext>
    </p:extLst>
  </p:cSld>
  <p:clrMapOvr>
    <a:masterClrMapping/>
  </p:clrMapOvr>
  <p:transition spd="med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Düş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örüntü"/>
          <p:cNvSpPr>
            <a:spLocks noGrp="1"/>
          </p:cNvSpPr>
          <p:nvPr>
            <p:ph type="pic" sz="half" idx="13"/>
          </p:nvPr>
        </p:nvSpPr>
        <p:spPr>
          <a:xfrm>
            <a:off x="6298407" y="449240"/>
            <a:ext cx="5000626" cy="577750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Başlık Metni"/>
          <p:cNvSpPr txBox="1">
            <a:spLocks noGrp="1"/>
          </p:cNvSpPr>
          <p:nvPr>
            <p:ph type="title"/>
          </p:nvPr>
        </p:nvSpPr>
        <p:spPr>
          <a:xfrm>
            <a:off x="892969" y="446484"/>
            <a:ext cx="5000625" cy="2803922"/>
          </a:xfrm>
          <a:prstGeom prst="rect">
            <a:avLst/>
          </a:prstGeom>
        </p:spPr>
        <p:txBody>
          <a:bodyPr anchor="b"/>
          <a:lstStyle>
            <a:lvl1pPr>
              <a:defRPr sz="4219"/>
            </a:lvl1pPr>
          </a:lstStyle>
          <a:p>
            <a:r>
              <a:t>Başlık Metni</a:t>
            </a:r>
          </a:p>
        </p:txBody>
      </p:sp>
      <p:sp>
        <p:nvSpPr>
          <p:cNvPr id="40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892969" y="3321844"/>
            <a:ext cx="5000625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1"/>
            </a:lvl1pPr>
            <a:lvl2pPr marL="0" indent="160729" algn="ctr">
              <a:spcBef>
                <a:spcPts val="0"/>
              </a:spcBef>
              <a:buClrTx/>
              <a:buSzTx/>
              <a:buNone/>
              <a:defRPr sz="2601"/>
            </a:lvl2pPr>
            <a:lvl3pPr marL="0" indent="321457" algn="ctr">
              <a:spcBef>
                <a:spcPts val="0"/>
              </a:spcBef>
              <a:buClrTx/>
              <a:buSzTx/>
              <a:buNone/>
              <a:defRPr sz="2601"/>
            </a:lvl3pPr>
            <a:lvl4pPr marL="0" indent="482186" algn="ctr">
              <a:spcBef>
                <a:spcPts val="0"/>
              </a:spcBef>
              <a:buClrTx/>
              <a:buSzTx/>
              <a:buNone/>
              <a:defRPr sz="2601"/>
            </a:lvl4pPr>
            <a:lvl5pPr marL="0" indent="642915" algn="ctr">
              <a:spcBef>
                <a:spcPts val="0"/>
              </a:spcBef>
              <a:buClrTx/>
              <a:buSzTx/>
              <a:buNone/>
              <a:defRPr sz="2601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1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40998184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-Ali Utku"/>
          <p:cNvSpPr txBox="1">
            <a:spLocks noGrp="1"/>
          </p:cNvSpPr>
          <p:nvPr>
            <p:ph type="body" sz="quarter" idx="13"/>
          </p:nvPr>
        </p:nvSpPr>
        <p:spPr>
          <a:xfrm>
            <a:off x="1190625" y="4473773"/>
            <a:ext cx="9810750" cy="324398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1687" i="1"/>
            </a:lvl1pPr>
          </a:lstStyle>
          <a:p>
            <a:r>
              <a:t>-Ali Utku</a:t>
            </a:r>
          </a:p>
        </p:txBody>
      </p:sp>
      <p:sp>
        <p:nvSpPr>
          <p:cNvPr id="94" name="“Buraya bir alıntı yazın.”"/>
          <p:cNvSpPr txBox="1">
            <a:spLocks noGrp="1"/>
          </p:cNvSpPr>
          <p:nvPr>
            <p:ph type="body" sz="quarter" idx="14"/>
          </p:nvPr>
        </p:nvSpPr>
        <p:spPr>
          <a:xfrm>
            <a:off x="1190625" y="3029484"/>
            <a:ext cx="9810750" cy="428749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2391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“Buraya bir alıntı yazın.” </a:t>
            </a:r>
          </a:p>
        </p:txBody>
      </p:sp>
      <p:sp>
        <p:nvSpPr>
          <p:cNvPr id="95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40477249"/>
      </p:ext>
    </p:extLst>
  </p:cSld>
  <p:clrMapOvr>
    <a:masterClrMapping/>
  </p:clrMapOvr>
  <p:transition spd="med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Ü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49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07560346"/>
      </p:ext>
    </p:extLst>
  </p:cSld>
  <p:clrMapOvr>
    <a:masterClrMapping/>
  </p:clrMapOvr>
  <p:transition spd="med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ve 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57" name="Gövde Düzeyi Bir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5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88330954"/>
      </p:ext>
    </p:extLst>
  </p:cSld>
  <p:clrMapOvr>
    <a:masterClrMapping/>
  </p:clrMapOvr>
  <p:transition spd="med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, Maddeler ve Fotoğ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örüntü"/>
          <p:cNvSpPr>
            <a:spLocks noGrp="1"/>
          </p:cNvSpPr>
          <p:nvPr>
            <p:ph type="pic" sz="half" idx="13"/>
          </p:nvPr>
        </p:nvSpPr>
        <p:spPr>
          <a:xfrm>
            <a:off x="6298406" y="1821656"/>
            <a:ext cx="5000625" cy="442019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67" name="Gövde Düzeyi Bir…"/>
          <p:cNvSpPr txBox="1">
            <a:spLocks noGrp="1"/>
          </p:cNvSpPr>
          <p:nvPr>
            <p:ph type="body" sz="half" idx="1"/>
          </p:nvPr>
        </p:nvSpPr>
        <p:spPr>
          <a:xfrm>
            <a:off x="892969" y="1821656"/>
            <a:ext cx="5000625" cy="4420195"/>
          </a:xfrm>
          <a:prstGeom prst="rect">
            <a:avLst/>
          </a:prstGeom>
        </p:spPr>
        <p:txBody>
          <a:bodyPr/>
          <a:lstStyle>
            <a:lvl1pPr marL="241093" indent="-241093">
              <a:spcBef>
                <a:spcPts val="2250"/>
              </a:spcBef>
              <a:buClrTx/>
              <a:defRPr sz="1969"/>
            </a:lvl1pPr>
            <a:lvl2pPr marL="482186" indent="-241093">
              <a:spcBef>
                <a:spcPts val="2250"/>
              </a:spcBef>
              <a:buClrTx/>
              <a:defRPr sz="1969"/>
            </a:lvl2pPr>
            <a:lvl3pPr marL="723279" indent="-241093">
              <a:spcBef>
                <a:spcPts val="2250"/>
              </a:spcBef>
              <a:buClrTx/>
              <a:defRPr sz="1969"/>
            </a:lvl3pPr>
            <a:lvl4pPr marL="964372" indent="-241093">
              <a:spcBef>
                <a:spcPts val="2250"/>
              </a:spcBef>
              <a:buClrTx/>
              <a:defRPr sz="1969"/>
            </a:lvl4pPr>
            <a:lvl5pPr marL="1205465" indent="-241093">
              <a:spcBef>
                <a:spcPts val="2250"/>
              </a:spcBef>
              <a:buClrTx/>
              <a:defRPr sz="1969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6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61387756"/>
      </p:ext>
    </p:extLst>
  </p:cSld>
  <p:clrMapOvr>
    <a:masterClrMapping/>
  </p:clrMapOvr>
  <p:transition spd="med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892969" y="892969"/>
            <a:ext cx="10406063" cy="5072063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76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07490610"/>
      </p:ext>
    </p:extLst>
  </p:cSld>
  <p:clrMapOvr>
    <a:masterClrMapping/>
  </p:clrMapOvr>
  <p:transition spd="med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3 Yukar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örüntü"/>
          <p:cNvSpPr>
            <a:spLocks noGrp="1"/>
          </p:cNvSpPr>
          <p:nvPr>
            <p:ph type="pic" sz="quarter" idx="13"/>
          </p:nvPr>
        </p:nvSpPr>
        <p:spPr>
          <a:xfrm>
            <a:off x="6310313" y="3491508"/>
            <a:ext cx="5000625" cy="274141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Görüntü"/>
          <p:cNvSpPr>
            <a:spLocks noGrp="1"/>
          </p:cNvSpPr>
          <p:nvPr>
            <p:ph type="pic" sz="quarter" idx="14"/>
          </p:nvPr>
        </p:nvSpPr>
        <p:spPr>
          <a:xfrm>
            <a:off x="6310313" y="446484"/>
            <a:ext cx="5000625" cy="274141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Görüntü"/>
          <p:cNvSpPr>
            <a:spLocks noGrp="1"/>
          </p:cNvSpPr>
          <p:nvPr>
            <p:ph type="pic" sz="half" idx="15"/>
          </p:nvPr>
        </p:nvSpPr>
        <p:spPr>
          <a:xfrm>
            <a:off x="892969" y="446484"/>
            <a:ext cx="5000625" cy="578643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75788485"/>
      </p:ext>
    </p:extLst>
  </p:cSld>
  <p:clrMapOvr>
    <a:masterClrMapping/>
  </p:clrMapOvr>
  <p:transition spd="med"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-Ali Utku"/>
          <p:cNvSpPr txBox="1">
            <a:spLocks noGrp="1"/>
          </p:cNvSpPr>
          <p:nvPr>
            <p:ph type="body" sz="quarter" idx="13"/>
          </p:nvPr>
        </p:nvSpPr>
        <p:spPr>
          <a:xfrm>
            <a:off x="1190625" y="4473773"/>
            <a:ext cx="9810750" cy="362215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1687" i="1"/>
            </a:lvl1pPr>
          </a:lstStyle>
          <a:p>
            <a:r>
              <a:t>-Ali Utku</a:t>
            </a:r>
          </a:p>
        </p:txBody>
      </p:sp>
      <p:sp>
        <p:nvSpPr>
          <p:cNvPr id="94" name="“Buraya bir alıntı yazın.”"/>
          <p:cNvSpPr txBox="1">
            <a:spLocks noGrp="1"/>
          </p:cNvSpPr>
          <p:nvPr>
            <p:ph type="body" sz="quarter" idx="14"/>
          </p:nvPr>
        </p:nvSpPr>
        <p:spPr>
          <a:xfrm>
            <a:off x="1190625" y="3008602"/>
            <a:ext cx="9810750" cy="47051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2391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“Buraya bir alıntı yazın.” </a:t>
            </a:r>
          </a:p>
        </p:txBody>
      </p:sp>
      <p:sp>
        <p:nvSpPr>
          <p:cNvPr id="95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16000799"/>
      </p:ext>
    </p:extLst>
  </p:cSld>
  <p:clrMapOvr>
    <a:masterClrMapping/>
  </p:clrMapOvr>
  <p:transition spd="med"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50660813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Başlık ve Alt An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aşlık Metni"/>
          <p:cNvSpPr txBox="1">
            <a:spLocks noGrp="1"/>
          </p:cNvSpPr>
          <p:nvPr>
            <p:ph type="title"/>
          </p:nvPr>
        </p:nvSpPr>
        <p:spPr>
          <a:xfrm>
            <a:off x="1190625" y="1151930"/>
            <a:ext cx="9810750" cy="2321719"/>
          </a:xfrm>
          <a:prstGeom prst="rect">
            <a:avLst/>
          </a:prstGeom>
        </p:spPr>
        <p:txBody>
          <a:bodyPr anchor="b"/>
          <a:lstStyle/>
          <a:p>
            <a:r>
              <a:t>Başlık Metni</a:t>
            </a:r>
          </a:p>
        </p:txBody>
      </p:sp>
      <p:sp>
        <p:nvSpPr>
          <p:cNvPr id="12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1190625" y="3536156"/>
            <a:ext cx="9810750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1"/>
            </a:lvl1pPr>
            <a:lvl2pPr marL="0" indent="160729" algn="ctr">
              <a:spcBef>
                <a:spcPts val="0"/>
              </a:spcBef>
              <a:buClrTx/>
              <a:buSzTx/>
              <a:buNone/>
              <a:defRPr sz="2601"/>
            </a:lvl2pPr>
            <a:lvl3pPr marL="0" indent="321457" algn="ctr">
              <a:spcBef>
                <a:spcPts val="0"/>
              </a:spcBef>
              <a:buClrTx/>
              <a:buSzTx/>
              <a:buNone/>
              <a:defRPr sz="2601"/>
            </a:lvl3pPr>
            <a:lvl4pPr marL="0" indent="482186" algn="ctr">
              <a:spcBef>
                <a:spcPts val="0"/>
              </a:spcBef>
              <a:buClrTx/>
              <a:buSzTx/>
              <a:buNone/>
              <a:defRPr sz="2601"/>
            </a:lvl4pPr>
            <a:lvl5pPr marL="0" indent="642915" algn="ctr">
              <a:spcBef>
                <a:spcPts val="0"/>
              </a:spcBef>
              <a:buClrTx/>
              <a:buSzTx/>
              <a:buNone/>
              <a:defRPr sz="2601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13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71359112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Or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Metni"/>
          <p:cNvSpPr txBox="1">
            <a:spLocks noGrp="1"/>
          </p:cNvSpPr>
          <p:nvPr>
            <p:ph type="title"/>
          </p:nvPr>
        </p:nvSpPr>
        <p:spPr>
          <a:xfrm>
            <a:off x="1190625" y="2268141"/>
            <a:ext cx="9810750" cy="2321719"/>
          </a:xfrm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31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6046388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Düş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örüntü"/>
          <p:cNvSpPr>
            <a:spLocks noGrp="1"/>
          </p:cNvSpPr>
          <p:nvPr>
            <p:ph type="pic" sz="half" idx="13"/>
          </p:nvPr>
        </p:nvSpPr>
        <p:spPr>
          <a:xfrm>
            <a:off x="6298407" y="449240"/>
            <a:ext cx="5000626" cy="577750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Başlık Metni"/>
          <p:cNvSpPr txBox="1">
            <a:spLocks noGrp="1"/>
          </p:cNvSpPr>
          <p:nvPr>
            <p:ph type="title"/>
          </p:nvPr>
        </p:nvSpPr>
        <p:spPr>
          <a:xfrm>
            <a:off x="892969" y="446484"/>
            <a:ext cx="5000625" cy="2803922"/>
          </a:xfrm>
          <a:prstGeom prst="rect">
            <a:avLst/>
          </a:prstGeom>
        </p:spPr>
        <p:txBody>
          <a:bodyPr anchor="b"/>
          <a:lstStyle>
            <a:lvl1pPr>
              <a:defRPr sz="4219"/>
            </a:lvl1pPr>
          </a:lstStyle>
          <a:p>
            <a:r>
              <a:t>Başlık Metni</a:t>
            </a:r>
          </a:p>
        </p:txBody>
      </p:sp>
      <p:sp>
        <p:nvSpPr>
          <p:cNvPr id="40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892969" y="3321844"/>
            <a:ext cx="5000625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1"/>
            </a:lvl1pPr>
            <a:lvl2pPr marL="0" indent="160729" algn="ctr">
              <a:spcBef>
                <a:spcPts val="0"/>
              </a:spcBef>
              <a:buClrTx/>
              <a:buSzTx/>
              <a:buNone/>
              <a:defRPr sz="2601"/>
            </a:lvl2pPr>
            <a:lvl3pPr marL="0" indent="321457" algn="ctr">
              <a:spcBef>
                <a:spcPts val="0"/>
              </a:spcBef>
              <a:buClrTx/>
              <a:buSzTx/>
              <a:buNone/>
              <a:defRPr sz="2601"/>
            </a:lvl3pPr>
            <a:lvl4pPr marL="0" indent="482186" algn="ctr">
              <a:spcBef>
                <a:spcPts val="0"/>
              </a:spcBef>
              <a:buClrTx/>
              <a:buSzTx/>
              <a:buNone/>
              <a:defRPr sz="2601"/>
            </a:lvl4pPr>
            <a:lvl5pPr marL="0" indent="642915" algn="ctr">
              <a:spcBef>
                <a:spcPts val="0"/>
              </a:spcBef>
              <a:buClrTx/>
              <a:buSzTx/>
              <a:buNone/>
              <a:defRPr sz="2601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1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26727522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Ü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49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5956285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ve 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57" name="Gövde Düzeyi Bir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5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3353422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pPr/>
              <a:t>10/13/2018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, Maddeler ve Fotoğ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örüntü"/>
          <p:cNvSpPr>
            <a:spLocks noGrp="1"/>
          </p:cNvSpPr>
          <p:nvPr>
            <p:ph type="pic" sz="half" idx="13"/>
          </p:nvPr>
        </p:nvSpPr>
        <p:spPr>
          <a:xfrm>
            <a:off x="6298406" y="1821656"/>
            <a:ext cx="5000625" cy="442019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67" name="Gövde Düzeyi Bir…"/>
          <p:cNvSpPr txBox="1">
            <a:spLocks noGrp="1"/>
          </p:cNvSpPr>
          <p:nvPr>
            <p:ph type="body" sz="half" idx="1"/>
          </p:nvPr>
        </p:nvSpPr>
        <p:spPr>
          <a:xfrm>
            <a:off x="892969" y="1821656"/>
            <a:ext cx="5000625" cy="4420195"/>
          </a:xfrm>
          <a:prstGeom prst="rect">
            <a:avLst/>
          </a:prstGeom>
        </p:spPr>
        <p:txBody>
          <a:bodyPr/>
          <a:lstStyle>
            <a:lvl1pPr marL="241093" indent="-241093">
              <a:spcBef>
                <a:spcPts val="2250"/>
              </a:spcBef>
              <a:buClrTx/>
              <a:defRPr sz="1969"/>
            </a:lvl1pPr>
            <a:lvl2pPr marL="482186" indent="-241093">
              <a:spcBef>
                <a:spcPts val="2250"/>
              </a:spcBef>
              <a:buClrTx/>
              <a:defRPr sz="1969"/>
            </a:lvl2pPr>
            <a:lvl3pPr marL="723279" indent="-241093">
              <a:spcBef>
                <a:spcPts val="2250"/>
              </a:spcBef>
              <a:buClrTx/>
              <a:defRPr sz="1969"/>
            </a:lvl3pPr>
            <a:lvl4pPr marL="964372" indent="-241093">
              <a:spcBef>
                <a:spcPts val="2250"/>
              </a:spcBef>
              <a:buClrTx/>
              <a:defRPr sz="1969"/>
            </a:lvl4pPr>
            <a:lvl5pPr marL="1205465" indent="-241093">
              <a:spcBef>
                <a:spcPts val="2250"/>
              </a:spcBef>
              <a:buClrTx/>
              <a:defRPr sz="1969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6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33498998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892969" y="892969"/>
            <a:ext cx="10406063" cy="5072063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76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35993722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3 Yukar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örüntü"/>
          <p:cNvSpPr>
            <a:spLocks noGrp="1"/>
          </p:cNvSpPr>
          <p:nvPr>
            <p:ph type="pic" sz="quarter" idx="13"/>
          </p:nvPr>
        </p:nvSpPr>
        <p:spPr>
          <a:xfrm>
            <a:off x="6310313" y="3491508"/>
            <a:ext cx="5000625" cy="274141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Görüntü"/>
          <p:cNvSpPr>
            <a:spLocks noGrp="1"/>
          </p:cNvSpPr>
          <p:nvPr>
            <p:ph type="pic" sz="quarter" idx="14"/>
          </p:nvPr>
        </p:nvSpPr>
        <p:spPr>
          <a:xfrm>
            <a:off x="6310313" y="446484"/>
            <a:ext cx="5000625" cy="274141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Görüntü"/>
          <p:cNvSpPr>
            <a:spLocks noGrp="1"/>
          </p:cNvSpPr>
          <p:nvPr>
            <p:ph type="pic" sz="half" idx="15"/>
          </p:nvPr>
        </p:nvSpPr>
        <p:spPr>
          <a:xfrm>
            <a:off x="892969" y="446484"/>
            <a:ext cx="5000625" cy="578643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69655132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-Ali Utku"/>
          <p:cNvSpPr txBox="1">
            <a:spLocks noGrp="1"/>
          </p:cNvSpPr>
          <p:nvPr>
            <p:ph type="body" sz="quarter" idx="13"/>
          </p:nvPr>
        </p:nvSpPr>
        <p:spPr>
          <a:xfrm>
            <a:off x="1190625" y="4473773"/>
            <a:ext cx="9810750" cy="362215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1687" i="1"/>
            </a:lvl1pPr>
          </a:lstStyle>
          <a:p>
            <a:r>
              <a:t>-Ali Utku</a:t>
            </a:r>
          </a:p>
        </p:txBody>
      </p:sp>
      <p:sp>
        <p:nvSpPr>
          <p:cNvPr id="94" name="“Buraya bir alıntı yazın.”"/>
          <p:cNvSpPr txBox="1">
            <a:spLocks noGrp="1"/>
          </p:cNvSpPr>
          <p:nvPr>
            <p:ph type="body" sz="quarter" idx="14"/>
          </p:nvPr>
        </p:nvSpPr>
        <p:spPr>
          <a:xfrm>
            <a:off x="1190625" y="3008602"/>
            <a:ext cx="9810750" cy="47051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2391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“Buraya bir alıntı yazın.” </a:t>
            </a:r>
          </a:p>
        </p:txBody>
      </p:sp>
      <p:sp>
        <p:nvSpPr>
          <p:cNvPr id="95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0697586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Başlık ve Alt An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aşlık Metni"/>
          <p:cNvSpPr txBox="1">
            <a:spLocks noGrp="1"/>
          </p:cNvSpPr>
          <p:nvPr>
            <p:ph type="title"/>
          </p:nvPr>
        </p:nvSpPr>
        <p:spPr>
          <a:xfrm>
            <a:off x="1190625" y="1151930"/>
            <a:ext cx="9810750" cy="2321719"/>
          </a:xfrm>
          <a:prstGeom prst="rect">
            <a:avLst/>
          </a:prstGeom>
        </p:spPr>
        <p:txBody>
          <a:bodyPr anchor="b"/>
          <a:lstStyle/>
          <a:p>
            <a:r>
              <a:t>Başlık Metni</a:t>
            </a:r>
          </a:p>
        </p:txBody>
      </p:sp>
      <p:sp>
        <p:nvSpPr>
          <p:cNvPr id="12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1190625" y="3536156"/>
            <a:ext cx="9810750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1"/>
            </a:lvl1pPr>
            <a:lvl2pPr marL="0" indent="160729" algn="ctr">
              <a:spcBef>
                <a:spcPts val="0"/>
              </a:spcBef>
              <a:buClrTx/>
              <a:buSzTx/>
              <a:buNone/>
              <a:defRPr sz="2601"/>
            </a:lvl2pPr>
            <a:lvl3pPr marL="0" indent="321457" algn="ctr">
              <a:spcBef>
                <a:spcPts val="0"/>
              </a:spcBef>
              <a:buClrTx/>
              <a:buSzTx/>
              <a:buNone/>
              <a:defRPr sz="2601"/>
            </a:lvl3pPr>
            <a:lvl4pPr marL="0" indent="482186" algn="ctr">
              <a:spcBef>
                <a:spcPts val="0"/>
              </a:spcBef>
              <a:buClrTx/>
              <a:buSzTx/>
              <a:buNone/>
              <a:defRPr sz="2601"/>
            </a:lvl4pPr>
            <a:lvl5pPr marL="0" indent="642915" algn="ctr">
              <a:spcBef>
                <a:spcPts val="0"/>
              </a:spcBef>
              <a:buClrTx/>
              <a:buSzTx/>
              <a:buNone/>
              <a:defRPr sz="2601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13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36405341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Or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Metni"/>
          <p:cNvSpPr txBox="1">
            <a:spLocks noGrp="1"/>
          </p:cNvSpPr>
          <p:nvPr>
            <p:ph type="title"/>
          </p:nvPr>
        </p:nvSpPr>
        <p:spPr>
          <a:xfrm>
            <a:off x="1190625" y="2268141"/>
            <a:ext cx="9810750" cy="2321719"/>
          </a:xfrm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31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04595377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Düş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örüntü"/>
          <p:cNvSpPr>
            <a:spLocks noGrp="1"/>
          </p:cNvSpPr>
          <p:nvPr>
            <p:ph type="pic" sz="half" idx="13"/>
          </p:nvPr>
        </p:nvSpPr>
        <p:spPr>
          <a:xfrm>
            <a:off x="6298407" y="449240"/>
            <a:ext cx="5000626" cy="577750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Başlık Metni"/>
          <p:cNvSpPr txBox="1">
            <a:spLocks noGrp="1"/>
          </p:cNvSpPr>
          <p:nvPr>
            <p:ph type="title"/>
          </p:nvPr>
        </p:nvSpPr>
        <p:spPr>
          <a:xfrm>
            <a:off x="892969" y="446484"/>
            <a:ext cx="5000625" cy="2803922"/>
          </a:xfrm>
          <a:prstGeom prst="rect">
            <a:avLst/>
          </a:prstGeom>
        </p:spPr>
        <p:txBody>
          <a:bodyPr anchor="b"/>
          <a:lstStyle>
            <a:lvl1pPr>
              <a:defRPr sz="4219"/>
            </a:lvl1pPr>
          </a:lstStyle>
          <a:p>
            <a:r>
              <a:t>Başlık Metni</a:t>
            </a:r>
          </a:p>
        </p:txBody>
      </p:sp>
      <p:sp>
        <p:nvSpPr>
          <p:cNvPr id="40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892969" y="3321844"/>
            <a:ext cx="5000625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1"/>
            </a:lvl1pPr>
            <a:lvl2pPr marL="0" indent="160729" algn="ctr">
              <a:spcBef>
                <a:spcPts val="0"/>
              </a:spcBef>
              <a:buClrTx/>
              <a:buSzTx/>
              <a:buNone/>
              <a:defRPr sz="2601"/>
            </a:lvl2pPr>
            <a:lvl3pPr marL="0" indent="321457" algn="ctr">
              <a:spcBef>
                <a:spcPts val="0"/>
              </a:spcBef>
              <a:buClrTx/>
              <a:buSzTx/>
              <a:buNone/>
              <a:defRPr sz="2601"/>
            </a:lvl3pPr>
            <a:lvl4pPr marL="0" indent="482186" algn="ctr">
              <a:spcBef>
                <a:spcPts val="0"/>
              </a:spcBef>
              <a:buClrTx/>
              <a:buSzTx/>
              <a:buNone/>
              <a:defRPr sz="2601"/>
            </a:lvl4pPr>
            <a:lvl5pPr marL="0" indent="642915" algn="ctr">
              <a:spcBef>
                <a:spcPts val="0"/>
              </a:spcBef>
              <a:buClrTx/>
              <a:buSzTx/>
              <a:buNone/>
              <a:defRPr sz="2601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1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28824524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Ü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49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57456168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ve 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57" name="Gövde Düzeyi Bir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5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76337347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, Maddeler ve Fotoğ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örüntü"/>
          <p:cNvSpPr>
            <a:spLocks noGrp="1"/>
          </p:cNvSpPr>
          <p:nvPr>
            <p:ph type="pic" sz="half" idx="13"/>
          </p:nvPr>
        </p:nvSpPr>
        <p:spPr>
          <a:xfrm>
            <a:off x="6298406" y="1821656"/>
            <a:ext cx="5000625" cy="442019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67" name="Gövde Düzeyi Bir…"/>
          <p:cNvSpPr txBox="1">
            <a:spLocks noGrp="1"/>
          </p:cNvSpPr>
          <p:nvPr>
            <p:ph type="body" sz="half" idx="1"/>
          </p:nvPr>
        </p:nvSpPr>
        <p:spPr>
          <a:xfrm>
            <a:off x="892969" y="1821656"/>
            <a:ext cx="5000625" cy="4420195"/>
          </a:xfrm>
          <a:prstGeom prst="rect">
            <a:avLst/>
          </a:prstGeom>
        </p:spPr>
        <p:txBody>
          <a:bodyPr/>
          <a:lstStyle>
            <a:lvl1pPr marL="241093" indent="-241093">
              <a:spcBef>
                <a:spcPts val="2250"/>
              </a:spcBef>
              <a:buClrTx/>
              <a:defRPr sz="1969"/>
            </a:lvl1pPr>
            <a:lvl2pPr marL="482186" indent="-241093">
              <a:spcBef>
                <a:spcPts val="2250"/>
              </a:spcBef>
              <a:buClrTx/>
              <a:defRPr sz="1969"/>
            </a:lvl2pPr>
            <a:lvl3pPr marL="723279" indent="-241093">
              <a:spcBef>
                <a:spcPts val="2250"/>
              </a:spcBef>
              <a:buClrTx/>
              <a:defRPr sz="1969"/>
            </a:lvl3pPr>
            <a:lvl4pPr marL="964372" indent="-241093">
              <a:spcBef>
                <a:spcPts val="2250"/>
              </a:spcBef>
              <a:buClrTx/>
              <a:defRPr sz="1969"/>
            </a:lvl4pPr>
            <a:lvl5pPr marL="1205465" indent="-241093">
              <a:spcBef>
                <a:spcPts val="2250"/>
              </a:spcBef>
              <a:buClrTx/>
              <a:defRPr sz="1969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6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49635469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pPr/>
              <a:t>10/13/2018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892969" y="892969"/>
            <a:ext cx="10406063" cy="5072063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76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76004672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3 Yukar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örüntü"/>
          <p:cNvSpPr>
            <a:spLocks noGrp="1"/>
          </p:cNvSpPr>
          <p:nvPr>
            <p:ph type="pic" sz="quarter" idx="13"/>
          </p:nvPr>
        </p:nvSpPr>
        <p:spPr>
          <a:xfrm>
            <a:off x="6310313" y="3491508"/>
            <a:ext cx="5000625" cy="274141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Görüntü"/>
          <p:cNvSpPr>
            <a:spLocks noGrp="1"/>
          </p:cNvSpPr>
          <p:nvPr>
            <p:ph type="pic" sz="quarter" idx="14"/>
          </p:nvPr>
        </p:nvSpPr>
        <p:spPr>
          <a:xfrm>
            <a:off x="6310313" y="446484"/>
            <a:ext cx="5000625" cy="274141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Görüntü"/>
          <p:cNvSpPr>
            <a:spLocks noGrp="1"/>
          </p:cNvSpPr>
          <p:nvPr>
            <p:ph type="pic" sz="half" idx="15"/>
          </p:nvPr>
        </p:nvSpPr>
        <p:spPr>
          <a:xfrm>
            <a:off x="892969" y="446484"/>
            <a:ext cx="5000625" cy="578643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06843173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-Ali Utku"/>
          <p:cNvSpPr txBox="1">
            <a:spLocks noGrp="1"/>
          </p:cNvSpPr>
          <p:nvPr>
            <p:ph type="body" sz="quarter" idx="13"/>
          </p:nvPr>
        </p:nvSpPr>
        <p:spPr>
          <a:xfrm>
            <a:off x="1190625" y="4473773"/>
            <a:ext cx="9810750" cy="362215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1687" i="1"/>
            </a:lvl1pPr>
          </a:lstStyle>
          <a:p>
            <a:r>
              <a:t>-Ali Utku</a:t>
            </a:r>
          </a:p>
        </p:txBody>
      </p:sp>
      <p:sp>
        <p:nvSpPr>
          <p:cNvPr id="94" name="“Buraya bir alıntı yazın.”"/>
          <p:cNvSpPr txBox="1">
            <a:spLocks noGrp="1"/>
          </p:cNvSpPr>
          <p:nvPr>
            <p:ph type="body" sz="quarter" idx="14"/>
          </p:nvPr>
        </p:nvSpPr>
        <p:spPr>
          <a:xfrm>
            <a:off x="1190625" y="3008602"/>
            <a:ext cx="9810750" cy="47051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2391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“Buraya bir alıntı yazın.” </a:t>
            </a:r>
          </a:p>
        </p:txBody>
      </p:sp>
      <p:sp>
        <p:nvSpPr>
          <p:cNvPr id="95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90444412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örüntü"/>
          <p:cNvSpPr>
            <a:spLocks noGrp="1"/>
          </p:cNvSpPr>
          <p:nvPr>
            <p:ph type="pic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1934103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Başlık ve Alt An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aşlık Metni"/>
          <p:cNvSpPr txBox="1">
            <a:spLocks noGrp="1"/>
          </p:cNvSpPr>
          <p:nvPr>
            <p:ph type="title"/>
          </p:nvPr>
        </p:nvSpPr>
        <p:spPr>
          <a:xfrm>
            <a:off x="1190625" y="1151930"/>
            <a:ext cx="9810750" cy="2321719"/>
          </a:xfrm>
          <a:prstGeom prst="rect">
            <a:avLst/>
          </a:prstGeom>
        </p:spPr>
        <p:txBody>
          <a:bodyPr anchor="b"/>
          <a:lstStyle/>
          <a:p>
            <a:r>
              <a:t>Başlık Metni</a:t>
            </a:r>
          </a:p>
        </p:txBody>
      </p:sp>
      <p:sp>
        <p:nvSpPr>
          <p:cNvPr id="12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1190625" y="3536156"/>
            <a:ext cx="9810750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1"/>
            </a:lvl1pPr>
            <a:lvl2pPr marL="0" indent="160729" algn="ctr">
              <a:spcBef>
                <a:spcPts val="0"/>
              </a:spcBef>
              <a:buClrTx/>
              <a:buSzTx/>
              <a:buNone/>
              <a:defRPr sz="2601"/>
            </a:lvl2pPr>
            <a:lvl3pPr marL="0" indent="321457" algn="ctr">
              <a:spcBef>
                <a:spcPts val="0"/>
              </a:spcBef>
              <a:buClrTx/>
              <a:buSzTx/>
              <a:buNone/>
              <a:defRPr sz="2601"/>
            </a:lvl3pPr>
            <a:lvl4pPr marL="0" indent="482186" algn="ctr">
              <a:spcBef>
                <a:spcPts val="0"/>
              </a:spcBef>
              <a:buClrTx/>
              <a:buSzTx/>
              <a:buNone/>
              <a:defRPr sz="2601"/>
            </a:lvl4pPr>
            <a:lvl5pPr marL="0" indent="642915" algn="ctr">
              <a:spcBef>
                <a:spcPts val="0"/>
              </a:spcBef>
              <a:buClrTx/>
              <a:buSzTx/>
              <a:buNone/>
              <a:defRPr sz="2601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13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75329722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Or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Metni"/>
          <p:cNvSpPr txBox="1">
            <a:spLocks noGrp="1"/>
          </p:cNvSpPr>
          <p:nvPr>
            <p:ph type="title"/>
          </p:nvPr>
        </p:nvSpPr>
        <p:spPr>
          <a:xfrm>
            <a:off x="1190625" y="2268141"/>
            <a:ext cx="9810750" cy="2321719"/>
          </a:xfrm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31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97647724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Düş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örüntü"/>
          <p:cNvSpPr>
            <a:spLocks noGrp="1"/>
          </p:cNvSpPr>
          <p:nvPr>
            <p:ph type="pic" sz="half" idx="13"/>
          </p:nvPr>
        </p:nvSpPr>
        <p:spPr>
          <a:xfrm>
            <a:off x="6298407" y="449240"/>
            <a:ext cx="5000626" cy="577750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Başlık Metni"/>
          <p:cNvSpPr txBox="1">
            <a:spLocks noGrp="1"/>
          </p:cNvSpPr>
          <p:nvPr>
            <p:ph type="title"/>
          </p:nvPr>
        </p:nvSpPr>
        <p:spPr>
          <a:xfrm>
            <a:off x="892969" y="446484"/>
            <a:ext cx="5000625" cy="2803922"/>
          </a:xfrm>
          <a:prstGeom prst="rect">
            <a:avLst/>
          </a:prstGeom>
        </p:spPr>
        <p:txBody>
          <a:bodyPr anchor="b"/>
          <a:lstStyle>
            <a:lvl1pPr>
              <a:defRPr sz="4219"/>
            </a:lvl1pPr>
          </a:lstStyle>
          <a:p>
            <a:r>
              <a:t>Başlık Metni</a:t>
            </a:r>
          </a:p>
        </p:txBody>
      </p:sp>
      <p:sp>
        <p:nvSpPr>
          <p:cNvPr id="40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892969" y="3321844"/>
            <a:ext cx="5000625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1"/>
            </a:lvl1pPr>
            <a:lvl2pPr marL="0" indent="160729" algn="ctr">
              <a:spcBef>
                <a:spcPts val="0"/>
              </a:spcBef>
              <a:buClrTx/>
              <a:buSzTx/>
              <a:buNone/>
              <a:defRPr sz="2601"/>
            </a:lvl2pPr>
            <a:lvl3pPr marL="0" indent="321457" algn="ctr">
              <a:spcBef>
                <a:spcPts val="0"/>
              </a:spcBef>
              <a:buClrTx/>
              <a:buSzTx/>
              <a:buNone/>
              <a:defRPr sz="2601"/>
            </a:lvl3pPr>
            <a:lvl4pPr marL="0" indent="482186" algn="ctr">
              <a:spcBef>
                <a:spcPts val="0"/>
              </a:spcBef>
              <a:buClrTx/>
              <a:buSzTx/>
              <a:buNone/>
              <a:defRPr sz="2601"/>
            </a:lvl4pPr>
            <a:lvl5pPr marL="0" indent="642915" algn="ctr">
              <a:spcBef>
                <a:spcPts val="0"/>
              </a:spcBef>
              <a:buClrTx/>
              <a:buSzTx/>
              <a:buNone/>
              <a:defRPr sz="2601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1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50173713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Ü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49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4875402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ve 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57" name="Gövde Düzeyi Bir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5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16802416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, Maddeler ve Fotoğ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örüntü"/>
          <p:cNvSpPr>
            <a:spLocks noGrp="1"/>
          </p:cNvSpPr>
          <p:nvPr>
            <p:ph type="pic" sz="half" idx="13"/>
          </p:nvPr>
        </p:nvSpPr>
        <p:spPr>
          <a:xfrm>
            <a:off x="6298406" y="1821656"/>
            <a:ext cx="5000625" cy="442019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67" name="Gövde Düzeyi Bir…"/>
          <p:cNvSpPr txBox="1">
            <a:spLocks noGrp="1"/>
          </p:cNvSpPr>
          <p:nvPr>
            <p:ph type="body" sz="half" idx="1"/>
          </p:nvPr>
        </p:nvSpPr>
        <p:spPr>
          <a:xfrm>
            <a:off x="892969" y="1821656"/>
            <a:ext cx="5000625" cy="4420195"/>
          </a:xfrm>
          <a:prstGeom prst="rect">
            <a:avLst/>
          </a:prstGeom>
        </p:spPr>
        <p:txBody>
          <a:bodyPr/>
          <a:lstStyle>
            <a:lvl1pPr marL="241093" indent="-241093">
              <a:spcBef>
                <a:spcPts val="2250"/>
              </a:spcBef>
              <a:buClrTx/>
              <a:defRPr sz="1969"/>
            </a:lvl1pPr>
            <a:lvl2pPr marL="482186" indent="-241093">
              <a:spcBef>
                <a:spcPts val="2250"/>
              </a:spcBef>
              <a:buClrTx/>
              <a:defRPr sz="1969"/>
            </a:lvl2pPr>
            <a:lvl3pPr marL="723279" indent="-241093">
              <a:spcBef>
                <a:spcPts val="2250"/>
              </a:spcBef>
              <a:buClrTx/>
              <a:defRPr sz="1969"/>
            </a:lvl3pPr>
            <a:lvl4pPr marL="964372" indent="-241093">
              <a:spcBef>
                <a:spcPts val="2250"/>
              </a:spcBef>
              <a:buClrTx/>
              <a:defRPr sz="1969"/>
            </a:lvl4pPr>
            <a:lvl5pPr marL="1205465" indent="-241093">
              <a:spcBef>
                <a:spcPts val="2250"/>
              </a:spcBef>
              <a:buClrTx/>
              <a:defRPr sz="1969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6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4954291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pPr/>
              <a:t>10/13/2018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892969" y="892969"/>
            <a:ext cx="10406063" cy="5072063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76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39678152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3 Yukar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örüntü"/>
          <p:cNvSpPr>
            <a:spLocks noGrp="1"/>
          </p:cNvSpPr>
          <p:nvPr>
            <p:ph type="pic" sz="quarter" idx="13"/>
          </p:nvPr>
        </p:nvSpPr>
        <p:spPr>
          <a:xfrm>
            <a:off x="6310313" y="3491508"/>
            <a:ext cx="5000625" cy="274141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Görüntü"/>
          <p:cNvSpPr>
            <a:spLocks noGrp="1"/>
          </p:cNvSpPr>
          <p:nvPr>
            <p:ph type="pic" sz="quarter" idx="14"/>
          </p:nvPr>
        </p:nvSpPr>
        <p:spPr>
          <a:xfrm>
            <a:off x="6310313" y="446484"/>
            <a:ext cx="5000625" cy="274141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Görüntü"/>
          <p:cNvSpPr>
            <a:spLocks noGrp="1"/>
          </p:cNvSpPr>
          <p:nvPr>
            <p:ph type="pic" sz="half" idx="15"/>
          </p:nvPr>
        </p:nvSpPr>
        <p:spPr>
          <a:xfrm>
            <a:off x="892969" y="446484"/>
            <a:ext cx="5000625" cy="578643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4760494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-Ali Utku"/>
          <p:cNvSpPr txBox="1">
            <a:spLocks noGrp="1"/>
          </p:cNvSpPr>
          <p:nvPr>
            <p:ph type="body" sz="quarter" idx="13"/>
          </p:nvPr>
        </p:nvSpPr>
        <p:spPr>
          <a:xfrm>
            <a:off x="1190625" y="4473773"/>
            <a:ext cx="9810750" cy="362215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1687" i="1"/>
            </a:lvl1pPr>
          </a:lstStyle>
          <a:p>
            <a:r>
              <a:t>-Ali Utku</a:t>
            </a:r>
          </a:p>
        </p:txBody>
      </p:sp>
      <p:sp>
        <p:nvSpPr>
          <p:cNvPr id="94" name="“Buraya bir alıntı yazın.”"/>
          <p:cNvSpPr txBox="1">
            <a:spLocks noGrp="1"/>
          </p:cNvSpPr>
          <p:nvPr>
            <p:ph type="body" sz="quarter" idx="14"/>
          </p:nvPr>
        </p:nvSpPr>
        <p:spPr>
          <a:xfrm>
            <a:off x="1190625" y="3008602"/>
            <a:ext cx="9810750" cy="47051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2391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“Buraya bir alıntı yazın.” </a:t>
            </a:r>
          </a:p>
        </p:txBody>
      </p:sp>
      <p:sp>
        <p:nvSpPr>
          <p:cNvPr id="95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4516938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örüntü"/>
          <p:cNvSpPr>
            <a:spLocks noGrp="1"/>
          </p:cNvSpPr>
          <p:nvPr>
            <p:ph type="pic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48628921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57118288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Başlık ve Alt An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aşlık Metni"/>
          <p:cNvSpPr txBox="1">
            <a:spLocks noGrp="1"/>
          </p:cNvSpPr>
          <p:nvPr>
            <p:ph type="title"/>
          </p:nvPr>
        </p:nvSpPr>
        <p:spPr>
          <a:xfrm>
            <a:off x="1190625" y="1151930"/>
            <a:ext cx="9810750" cy="2321719"/>
          </a:xfrm>
          <a:prstGeom prst="rect">
            <a:avLst/>
          </a:prstGeom>
        </p:spPr>
        <p:txBody>
          <a:bodyPr anchor="b"/>
          <a:lstStyle/>
          <a:p>
            <a:r>
              <a:t>Başlık Metni</a:t>
            </a:r>
          </a:p>
        </p:txBody>
      </p:sp>
      <p:sp>
        <p:nvSpPr>
          <p:cNvPr id="12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1190625" y="3536156"/>
            <a:ext cx="9810750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1"/>
            </a:lvl1pPr>
            <a:lvl2pPr marL="0" indent="160729" algn="ctr">
              <a:spcBef>
                <a:spcPts val="0"/>
              </a:spcBef>
              <a:buClrTx/>
              <a:buSzTx/>
              <a:buNone/>
              <a:defRPr sz="2601"/>
            </a:lvl2pPr>
            <a:lvl3pPr marL="0" indent="321457" algn="ctr">
              <a:spcBef>
                <a:spcPts val="0"/>
              </a:spcBef>
              <a:buClrTx/>
              <a:buSzTx/>
              <a:buNone/>
              <a:defRPr sz="2601"/>
            </a:lvl3pPr>
            <a:lvl4pPr marL="0" indent="482186" algn="ctr">
              <a:spcBef>
                <a:spcPts val="0"/>
              </a:spcBef>
              <a:buClrTx/>
              <a:buSzTx/>
              <a:buNone/>
              <a:defRPr sz="2601"/>
            </a:lvl4pPr>
            <a:lvl5pPr marL="0" indent="642915" algn="ctr">
              <a:spcBef>
                <a:spcPts val="0"/>
              </a:spcBef>
              <a:buClrTx/>
              <a:buSzTx/>
              <a:buNone/>
              <a:defRPr sz="2601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13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99413619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Or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Metni"/>
          <p:cNvSpPr txBox="1">
            <a:spLocks noGrp="1"/>
          </p:cNvSpPr>
          <p:nvPr>
            <p:ph type="title"/>
          </p:nvPr>
        </p:nvSpPr>
        <p:spPr>
          <a:xfrm>
            <a:off x="1190625" y="2268141"/>
            <a:ext cx="9810750" cy="2321719"/>
          </a:xfrm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31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55976782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Düş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örüntü"/>
          <p:cNvSpPr>
            <a:spLocks noGrp="1"/>
          </p:cNvSpPr>
          <p:nvPr>
            <p:ph type="pic" sz="half" idx="13"/>
          </p:nvPr>
        </p:nvSpPr>
        <p:spPr>
          <a:xfrm>
            <a:off x="6298407" y="449240"/>
            <a:ext cx="5000626" cy="577750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Başlık Metni"/>
          <p:cNvSpPr txBox="1">
            <a:spLocks noGrp="1"/>
          </p:cNvSpPr>
          <p:nvPr>
            <p:ph type="title"/>
          </p:nvPr>
        </p:nvSpPr>
        <p:spPr>
          <a:xfrm>
            <a:off x="892969" y="446484"/>
            <a:ext cx="5000625" cy="2803922"/>
          </a:xfrm>
          <a:prstGeom prst="rect">
            <a:avLst/>
          </a:prstGeom>
        </p:spPr>
        <p:txBody>
          <a:bodyPr anchor="b"/>
          <a:lstStyle>
            <a:lvl1pPr>
              <a:defRPr sz="4219"/>
            </a:lvl1pPr>
          </a:lstStyle>
          <a:p>
            <a:r>
              <a:t>Başlık Metni</a:t>
            </a:r>
          </a:p>
        </p:txBody>
      </p:sp>
      <p:sp>
        <p:nvSpPr>
          <p:cNvPr id="40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892969" y="3321844"/>
            <a:ext cx="5000625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1"/>
            </a:lvl1pPr>
            <a:lvl2pPr marL="0" indent="160729" algn="ctr">
              <a:spcBef>
                <a:spcPts val="0"/>
              </a:spcBef>
              <a:buClrTx/>
              <a:buSzTx/>
              <a:buNone/>
              <a:defRPr sz="2601"/>
            </a:lvl2pPr>
            <a:lvl3pPr marL="0" indent="321457" algn="ctr">
              <a:spcBef>
                <a:spcPts val="0"/>
              </a:spcBef>
              <a:buClrTx/>
              <a:buSzTx/>
              <a:buNone/>
              <a:defRPr sz="2601"/>
            </a:lvl3pPr>
            <a:lvl4pPr marL="0" indent="482186" algn="ctr">
              <a:spcBef>
                <a:spcPts val="0"/>
              </a:spcBef>
              <a:buClrTx/>
              <a:buSzTx/>
              <a:buNone/>
              <a:defRPr sz="2601"/>
            </a:lvl4pPr>
            <a:lvl5pPr marL="0" indent="642915" algn="ctr">
              <a:spcBef>
                <a:spcPts val="0"/>
              </a:spcBef>
              <a:buClrTx/>
              <a:buSzTx/>
              <a:buNone/>
              <a:defRPr sz="2601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1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40970026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Ü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49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18197202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ve 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57" name="Gövde Düzeyi Bir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5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47263981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pPr/>
              <a:t>10/13/2018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, Maddeler ve Fotoğ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örüntü"/>
          <p:cNvSpPr>
            <a:spLocks noGrp="1"/>
          </p:cNvSpPr>
          <p:nvPr>
            <p:ph type="pic" sz="half" idx="13"/>
          </p:nvPr>
        </p:nvSpPr>
        <p:spPr>
          <a:xfrm>
            <a:off x="6298406" y="1821656"/>
            <a:ext cx="5000625" cy="442019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67" name="Gövde Düzeyi Bir…"/>
          <p:cNvSpPr txBox="1">
            <a:spLocks noGrp="1"/>
          </p:cNvSpPr>
          <p:nvPr>
            <p:ph type="body" sz="half" idx="1"/>
          </p:nvPr>
        </p:nvSpPr>
        <p:spPr>
          <a:xfrm>
            <a:off x="892969" y="1821656"/>
            <a:ext cx="5000625" cy="4420195"/>
          </a:xfrm>
          <a:prstGeom prst="rect">
            <a:avLst/>
          </a:prstGeom>
        </p:spPr>
        <p:txBody>
          <a:bodyPr/>
          <a:lstStyle>
            <a:lvl1pPr marL="241093" indent="-241093">
              <a:spcBef>
                <a:spcPts val="2250"/>
              </a:spcBef>
              <a:buClrTx/>
              <a:defRPr sz="1969"/>
            </a:lvl1pPr>
            <a:lvl2pPr marL="482186" indent="-241093">
              <a:spcBef>
                <a:spcPts val="2250"/>
              </a:spcBef>
              <a:buClrTx/>
              <a:defRPr sz="1969"/>
            </a:lvl2pPr>
            <a:lvl3pPr marL="723279" indent="-241093">
              <a:spcBef>
                <a:spcPts val="2250"/>
              </a:spcBef>
              <a:buClrTx/>
              <a:defRPr sz="1969"/>
            </a:lvl3pPr>
            <a:lvl4pPr marL="964372" indent="-241093">
              <a:spcBef>
                <a:spcPts val="2250"/>
              </a:spcBef>
              <a:buClrTx/>
              <a:defRPr sz="1969"/>
            </a:lvl4pPr>
            <a:lvl5pPr marL="1205465" indent="-241093">
              <a:spcBef>
                <a:spcPts val="2250"/>
              </a:spcBef>
              <a:buClrTx/>
              <a:defRPr sz="1969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6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66347033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892969" y="892969"/>
            <a:ext cx="10406063" cy="5072063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76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95110751"/>
      </p:ext>
    </p:extLst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3 Yukar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örüntü"/>
          <p:cNvSpPr>
            <a:spLocks noGrp="1"/>
          </p:cNvSpPr>
          <p:nvPr>
            <p:ph type="pic" sz="quarter" idx="13"/>
          </p:nvPr>
        </p:nvSpPr>
        <p:spPr>
          <a:xfrm>
            <a:off x="6310313" y="3491508"/>
            <a:ext cx="5000625" cy="274141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Görüntü"/>
          <p:cNvSpPr>
            <a:spLocks noGrp="1"/>
          </p:cNvSpPr>
          <p:nvPr>
            <p:ph type="pic" sz="quarter" idx="14"/>
          </p:nvPr>
        </p:nvSpPr>
        <p:spPr>
          <a:xfrm>
            <a:off x="6310313" y="446484"/>
            <a:ext cx="5000625" cy="274141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Görüntü"/>
          <p:cNvSpPr>
            <a:spLocks noGrp="1"/>
          </p:cNvSpPr>
          <p:nvPr>
            <p:ph type="pic" sz="half" idx="15"/>
          </p:nvPr>
        </p:nvSpPr>
        <p:spPr>
          <a:xfrm>
            <a:off x="892969" y="446484"/>
            <a:ext cx="5000625" cy="578643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79141215"/>
      </p:ext>
    </p:extLst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-Ali Utku"/>
          <p:cNvSpPr txBox="1">
            <a:spLocks noGrp="1"/>
          </p:cNvSpPr>
          <p:nvPr>
            <p:ph type="body" sz="quarter" idx="13"/>
          </p:nvPr>
        </p:nvSpPr>
        <p:spPr>
          <a:xfrm>
            <a:off x="1190625" y="4473773"/>
            <a:ext cx="9810750" cy="362215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1687" i="1"/>
            </a:lvl1pPr>
          </a:lstStyle>
          <a:p>
            <a:r>
              <a:t>-Ali Utku</a:t>
            </a:r>
          </a:p>
        </p:txBody>
      </p:sp>
      <p:sp>
        <p:nvSpPr>
          <p:cNvPr id="94" name="“Buraya bir alıntı yazın.”"/>
          <p:cNvSpPr txBox="1">
            <a:spLocks noGrp="1"/>
          </p:cNvSpPr>
          <p:nvPr>
            <p:ph type="body" sz="quarter" idx="14"/>
          </p:nvPr>
        </p:nvSpPr>
        <p:spPr>
          <a:xfrm>
            <a:off x="1190625" y="3008602"/>
            <a:ext cx="9810750" cy="47051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2391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“Buraya bir alıntı yazın.” </a:t>
            </a:r>
          </a:p>
        </p:txBody>
      </p:sp>
      <p:sp>
        <p:nvSpPr>
          <p:cNvPr id="95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19570128"/>
      </p:ext>
    </p:extLst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örüntü"/>
          <p:cNvSpPr>
            <a:spLocks noGrp="1"/>
          </p:cNvSpPr>
          <p:nvPr>
            <p:ph type="pic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01526405"/>
      </p:ext>
    </p:extLst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Başlık ve Alt An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aşlık Metni"/>
          <p:cNvSpPr txBox="1">
            <a:spLocks noGrp="1"/>
          </p:cNvSpPr>
          <p:nvPr>
            <p:ph type="title"/>
          </p:nvPr>
        </p:nvSpPr>
        <p:spPr>
          <a:xfrm>
            <a:off x="1190625" y="1151930"/>
            <a:ext cx="9810750" cy="2321719"/>
          </a:xfrm>
          <a:prstGeom prst="rect">
            <a:avLst/>
          </a:prstGeom>
        </p:spPr>
        <p:txBody>
          <a:bodyPr anchor="b"/>
          <a:lstStyle/>
          <a:p>
            <a:r>
              <a:t>Başlık Metni</a:t>
            </a:r>
          </a:p>
        </p:txBody>
      </p:sp>
      <p:sp>
        <p:nvSpPr>
          <p:cNvPr id="12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1190625" y="3536156"/>
            <a:ext cx="9810750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1"/>
            </a:lvl1pPr>
            <a:lvl2pPr marL="0" indent="160729" algn="ctr">
              <a:spcBef>
                <a:spcPts val="0"/>
              </a:spcBef>
              <a:buClrTx/>
              <a:buSzTx/>
              <a:buNone/>
              <a:defRPr sz="2601"/>
            </a:lvl2pPr>
            <a:lvl3pPr marL="0" indent="321457" algn="ctr">
              <a:spcBef>
                <a:spcPts val="0"/>
              </a:spcBef>
              <a:buClrTx/>
              <a:buSzTx/>
              <a:buNone/>
              <a:defRPr sz="2601"/>
            </a:lvl3pPr>
            <a:lvl4pPr marL="0" indent="482186" algn="ctr">
              <a:spcBef>
                <a:spcPts val="0"/>
              </a:spcBef>
              <a:buClrTx/>
              <a:buSzTx/>
              <a:buNone/>
              <a:defRPr sz="2601"/>
            </a:lvl4pPr>
            <a:lvl5pPr marL="0" indent="642915" algn="ctr">
              <a:spcBef>
                <a:spcPts val="0"/>
              </a:spcBef>
              <a:buClrTx/>
              <a:buSzTx/>
              <a:buNone/>
              <a:defRPr sz="2601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13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61432237"/>
      </p:ext>
    </p:extLst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Or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Metni"/>
          <p:cNvSpPr txBox="1">
            <a:spLocks noGrp="1"/>
          </p:cNvSpPr>
          <p:nvPr>
            <p:ph type="title"/>
          </p:nvPr>
        </p:nvSpPr>
        <p:spPr>
          <a:xfrm>
            <a:off x="1190625" y="2268141"/>
            <a:ext cx="9810750" cy="2321719"/>
          </a:xfrm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31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8445475"/>
      </p:ext>
    </p:extLst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Düş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örüntü"/>
          <p:cNvSpPr>
            <a:spLocks noGrp="1"/>
          </p:cNvSpPr>
          <p:nvPr>
            <p:ph type="pic" sz="half" idx="13"/>
          </p:nvPr>
        </p:nvSpPr>
        <p:spPr>
          <a:xfrm>
            <a:off x="6298407" y="449240"/>
            <a:ext cx="5000626" cy="577750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Başlık Metni"/>
          <p:cNvSpPr txBox="1">
            <a:spLocks noGrp="1"/>
          </p:cNvSpPr>
          <p:nvPr>
            <p:ph type="title"/>
          </p:nvPr>
        </p:nvSpPr>
        <p:spPr>
          <a:xfrm>
            <a:off x="892969" y="446484"/>
            <a:ext cx="5000625" cy="2803922"/>
          </a:xfrm>
          <a:prstGeom prst="rect">
            <a:avLst/>
          </a:prstGeom>
        </p:spPr>
        <p:txBody>
          <a:bodyPr anchor="b"/>
          <a:lstStyle>
            <a:lvl1pPr>
              <a:defRPr sz="4219"/>
            </a:lvl1pPr>
          </a:lstStyle>
          <a:p>
            <a:r>
              <a:t>Başlık Metni</a:t>
            </a:r>
          </a:p>
        </p:txBody>
      </p:sp>
      <p:sp>
        <p:nvSpPr>
          <p:cNvPr id="40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892969" y="3321844"/>
            <a:ext cx="5000625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1"/>
            </a:lvl1pPr>
            <a:lvl2pPr marL="0" indent="160729" algn="ctr">
              <a:spcBef>
                <a:spcPts val="0"/>
              </a:spcBef>
              <a:buClrTx/>
              <a:buSzTx/>
              <a:buNone/>
              <a:defRPr sz="2601"/>
            </a:lvl2pPr>
            <a:lvl3pPr marL="0" indent="321457" algn="ctr">
              <a:spcBef>
                <a:spcPts val="0"/>
              </a:spcBef>
              <a:buClrTx/>
              <a:buSzTx/>
              <a:buNone/>
              <a:defRPr sz="2601"/>
            </a:lvl3pPr>
            <a:lvl4pPr marL="0" indent="482186" algn="ctr">
              <a:spcBef>
                <a:spcPts val="0"/>
              </a:spcBef>
              <a:buClrTx/>
              <a:buSzTx/>
              <a:buNone/>
              <a:defRPr sz="2601"/>
            </a:lvl4pPr>
            <a:lvl5pPr marL="0" indent="642915" algn="ctr">
              <a:spcBef>
                <a:spcPts val="0"/>
              </a:spcBef>
              <a:buClrTx/>
              <a:buSzTx/>
              <a:buNone/>
              <a:defRPr sz="2601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1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18860370"/>
      </p:ext>
    </p:extLst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Ü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49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96835640"/>
      </p:ext>
    </p:extLst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ve 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57" name="Gövde Düzeyi Bir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5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73451365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pPr/>
              <a:t>10/13/2018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, Maddeler ve Fotoğ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örüntü"/>
          <p:cNvSpPr>
            <a:spLocks noGrp="1"/>
          </p:cNvSpPr>
          <p:nvPr>
            <p:ph type="pic" sz="half" idx="13"/>
          </p:nvPr>
        </p:nvSpPr>
        <p:spPr>
          <a:xfrm>
            <a:off x="6298406" y="1821656"/>
            <a:ext cx="5000625" cy="442019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67" name="Gövde Düzeyi Bir…"/>
          <p:cNvSpPr txBox="1">
            <a:spLocks noGrp="1"/>
          </p:cNvSpPr>
          <p:nvPr>
            <p:ph type="body" sz="half" idx="1"/>
          </p:nvPr>
        </p:nvSpPr>
        <p:spPr>
          <a:xfrm>
            <a:off x="892969" y="1821656"/>
            <a:ext cx="5000625" cy="4420195"/>
          </a:xfrm>
          <a:prstGeom prst="rect">
            <a:avLst/>
          </a:prstGeom>
        </p:spPr>
        <p:txBody>
          <a:bodyPr/>
          <a:lstStyle>
            <a:lvl1pPr marL="241093" indent="-241093">
              <a:spcBef>
                <a:spcPts val="2250"/>
              </a:spcBef>
              <a:buClrTx/>
              <a:defRPr sz="1969"/>
            </a:lvl1pPr>
            <a:lvl2pPr marL="482186" indent="-241093">
              <a:spcBef>
                <a:spcPts val="2250"/>
              </a:spcBef>
              <a:buClrTx/>
              <a:defRPr sz="1969"/>
            </a:lvl2pPr>
            <a:lvl3pPr marL="723279" indent="-241093">
              <a:spcBef>
                <a:spcPts val="2250"/>
              </a:spcBef>
              <a:buClrTx/>
              <a:defRPr sz="1969"/>
            </a:lvl3pPr>
            <a:lvl4pPr marL="964372" indent="-241093">
              <a:spcBef>
                <a:spcPts val="2250"/>
              </a:spcBef>
              <a:buClrTx/>
              <a:defRPr sz="1969"/>
            </a:lvl4pPr>
            <a:lvl5pPr marL="1205465" indent="-241093">
              <a:spcBef>
                <a:spcPts val="2250"/>
              </a:spcBef>
              <a:buClrTx/>
              <a:defRPr sz="1969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6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7156398"/>
      </p:ext>
    </p:extLst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892969" y="892969"/>
            <a:ext cx="10406063" cy="5072063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76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86090451"/>
      </p:ext>
    </p:extLst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3 Yukar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örüntü"/>
          <p:cNvSpPr>
            <a:spLocks noGrp="1"/>
          </p:cNvSpPr>
          <p:nvPr>
            <p:ph type="pic" sz="quarter" idx="13"/>
          </p:nvPr>
        </p:nvSpPr>
        <p:spPr>
          <a:xfrm>
            <a:off x="6310313" y="3491508"/>
            <a:ext cx="5000625" cy="274141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Görüntü"/>
          <p:cNvSpPr>
            <a:spLocks noGrp="1"/>
          </p:cNvSpPr>
          <p:nvPr>
            <p:ph type="pic" sz="quarter" idx="14"/>
          </p:nvPr>
        </p:nvSpPr>
        <p:spPr>
          <a:xfrm>
            <a:off x="6310313" y="446484"/>
            <a:ext cx="5000625" cy="274141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Görüntü"/>
          <p:cNvSpPr>
            <a:spLocks noGrp="1"/>
          </p:cNvSpPr>
          <p:nvPr>
            <p:ph type="pic" sz="half" idx="15"/>
          </p:nvPr>
        </p:nvSpPr>
        <p:spPr>
          <a:xfrm>
            <a:off x="892969" y="446484"/>
            <a:ext cx="5000625" cy="578643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05230612"/>
      </p:ext>
    </p:extLst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-Ali Utku"/>
          <p:cNvSpPr txBox="1">
            <a:spLocks noGrp="1"/>
          </p:cNvSpPr>
          <p:nvPr>
            <p:ph type="body" sz="quarter" idx="13"/>
          </p:nvPr>
        </p:nvSpPr>
        <p:spPr>
          <a:xfrm>
            <a:off x="1190625" y="4473773"/>
            <a:ext cx="9810750" cy="362215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1687" i="1"/>
            </a:lvl1pPr>
          </a:lstStyle>
          <a:p>
            <a:r>
              <a:t>-Ali Utku</a:t>
            </a:r>
          </a:p>
        </p:txBody>
      </p:sp>
      <p:sp>
        <p:nvSpPr>
          <p:cNvPr id="94" name="“Buraya bir alıntı yazın.”"/>
          <p:cNvSpPr txBox="1">
            <a:spLocks noGrp="1"/>
          </p:cNvSpPr>
          <p:nvPr>
            <p:ph type="body" sz="quarter" idx="14"/>
          </p:nvPr>
        </p:nvSpPr>
        <p:spPr>
          <a:xfrm>
            <a:off x="1190625" y="3008602"/>
            <a:ext cx="9810750" cy="47051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2391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“Buraya bir alıntı yazın.” </a:t>
            </a:r>
          </a:p>
        </p:txBody>
      </p:sp>
      <p:sp>
        <p:nvSpPr>
          <p:cNvPr id="95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22211369"/>
      </p:ext>
    </p:extLst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örüntü"/>
          <p:cNvSpPr>
            <a:spLocks noGrp="1"/>
          </p:cNvSpPr>
          <p:nvPr>
            <p:ph type="pic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51363525"/>
      </p:ext>
    </p:extLst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86690755"/>
      </p:ext>
    </p:extLst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Başlık ve Alt An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aşlık Metni"/>
          <p:cNvSpPr txBox="1">
            <a:spLocks noGrp="1"/>
          </p:cNvSpPr>
          <p:nvPr>
            <p:ph type="title"/>
          </p:nvPr>
        </p:nvSpPr>
        <p:spPr>
          <a:xfrm>
            <a:off x="1190625" y="1151930"/>
            <a:ext cx="9810750" cy="2321719"/>
          </a:xfrm>
          <a:prstGeom prst="rect">
            <a:avLst/>
          </a:prstGeom>
        </p:spPr>
        <p:txBody>
          <a:bodyPr anchor="b"/>
          <a:lstStyle/>
          <a:p>
            <a:r>
              <a:t>Başlık Metni</a:t>
            </a:r>
          </a:p>
        </p:txBody>
      </p:sp>
      <p:sp>
        <p:nvSpPr>
          <p:cNvPr id="12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1190625" y="3536156"/>
            <a:ext cx="9810750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1"/>
            </a:lvl1pPr>
            <a:lvl2pPr marL="0" indent="160729" algn="ctr">
              <a:spcBef>
                <a:spcPts val="0"/>
              </a:spcBef>
              <a:buClrTx/>
              <a:buSzTx/>
              <a:buNone/>
              <a:defRPr sz="2601"/>
            </a:lvl2pPr>
            <a:lvl3pPr marL="0" indent="321457" algn="ctr">
              <a:spcBef>
                <a:spcPts val="0"/>
              </a:spcBef>
              <a:buClrTx/>
              <a:buSzTx/>
              <a:buNone/>
              <a:defRPr sz="2601"/>
            </a:lvl3pPr>
            <a:lvl4pPr marL="0" indent="482186" algn="ctr">
              <a:spcBef>
                <a:spcPts val="0"/>
              </a:spcBef>
              <a:buClrTx/>
              <a:buSzTx/>
              <a:buNone/>
              <a:defRPr sz="2601"/>
            </a:lvl4pPr>
            <a:lvl5pPr marL="0" indent="642915" algn="ctr">
              <a:spcBef>
                <a:spcPts val="0"/>
              </a:spcBef>
              <a:buClrTx/>
              <a:buSzTx/>
              <a:buNone/>
              <a:defRPr sz="2601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13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59911637"/>
      </p:ext>
    </p:extLst>
  </p:cSld>
  <p:clrMapOvr>
    <a:masterClrMapping/>
  </p:clrMapOvr>
  <p:transition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Or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Metni"/>
          <p:cNvSpPr txBox="1">
            <a:spLocks noGrp="1"/>
          </p:cNvSpPr>
          <p:nvPr>
            <p:ph type="title"/>
          </p:nvPr>
        </p:nvSpPr>
        <p:spPr>
          <a:xfrm>
            <a:off x="1190625" y="2268141"/>
            <a:ext cx="9810750" cy="2321719"/>
          </a:xfrm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31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61719224"/>
      </p:ext>
    </p:extLst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Düş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örüntü"/>
          <p:cNvSpPr>
            <a:spLocks noGrp="1"/>
          </p:cNvSpPr>
          <p:nvPr>
            <p:ph type="pic" sz="half" idx="13"/>
          </p:nvPr>
        </p:nvSpPr>
        <p:spPr>
          <a:xfrm>
            <a:off x="6298407" y="449240"/>
            <a:ext cx="5000626" cy="577750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Başlık Metni"/>
          <p:cNvSpPr txBox="1">
            <a:spLocks noGrp="1"/>
          </p:cNvSpPr>
          <p:nvPr>
            <p:ph type="title"/>
          </p:nvPr>
        </p:nvSpPr>
        <p:spPr>
          <a:xfrm>
            <a:off x="892969" y="446484"/>
            <a:ext cx="5000625" cy="2803922"/>
          </a:xfrm>
          <a:prstGeom prst="rect">
            <a:avLst/>
          </a:prstGeom>
        </p:spPr>
        <p:txBody>
          <a:bodyPr anchor="b"/>
          <a:lstStyle>
            <a:lvl1pPr>
              <a:defRPr sz="4219"/>
            </a:lvl1pPr>
          </a:lstStyle>
          <a:p>
            <a:r>
              <a:t>Başlık Metni</a:t>
            </a:r>
          </a:p>
        </p:txBody>
      </p:sp>
      <p:sp>
        <p:nvSpPr>
          <p:cNvPr id="40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892969" y="3321844"/>
            <a:ext cx="5000625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1"/>
            </a:lvl1pPr>
            <a:lvl2pPr marL="0" indent="160729" algn="ctr">
              <a:spcBef>
                <a:spcPts val="0"/>
              </a:spcBef>
              <a:buClrTx/>
              <a:buSzTx/>
              <a:buNone/>
              <a:defRPr sz="2601"/>
            </a:lvl2pPr>
            <a:lvl3pPr marL="0" indent="321457" algn="ctr">
              <a:spcBef>
                <a:spcPts val="0"/>
              </a:spcBef>
              <a:buClrTx/>
              <a:buSzTx/>
              <a:buNone/>
              <a:defRPr sz="2601"/>
            </a:lvl3pPr>
            <a:lvl4pPr marL="0" indent="482186" algn="ctr">
              <a:spcBef>
                <a:spcPts val="0"/>
              </a:spcBef>
              <a:buClrTx/>
              <a:buSzTx/>
              <a:buNone/>
              <a:defRPr sz="2601"/>
            </a:lvl4pPr>
            <a:lvl5pPr marL="0" indent="642915" algn="ctr">
              <a:spcBef>
                <a:spcPts val="0"/>
              </a:spcBef>
              <a:buClrTx/>
              <a:buSzTx/>
              <a:buNone/>
              <a:defRPr sz="2601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1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10075650"/>
      </p:ext>
    </p:extLst>
  </p:cSld>
  <p:clrMapOvr>
    <a:masterClrMapping/>
  </p:clrMapOvr>
  <p:transition spd="med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Ü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49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59136752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pPr/>
              <a:t>10/13/2018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ve 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57" name="Gövde Düzeyi Bir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5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66814134"/>
      </p:ext>
    </p:extLst>
  </p:cSld>
  <p:clrMapOvr>
    <a:masterClrMapping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, Maddeler ve Fotoğ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örüntü"/>
          <p:cNvSpPr>
            <a:spLocks noGrp="1"/>
          </p:cNvSpPr>
          <p:nvPr>
            <p:ph type="pic" sz="half" idx="13"/>
          </p:nvPr>
        </p:nvSpPr>
        <p:spPr>
          <a:xfrm>
            <a:off x="6298406" y="1821656"/>
            <a:ext cx="5000625" cy="442019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67" name="Gövde Düzeyi Bir…"/>
          <p:cNvSpPr txBox="1">
            <a:spLocks noGrp="1"/>
          </p:cNvSpPr>
          <p:nvPr>
            <p:ph type="body" sz="half" idx="1"/>
          </p:nvPr>
        </p:nvSpPr>
        <p:spPr>
          <a:xfrm>
            <a:off x="892969" y="1821656"/>
            <a:ext cx="5000625" cy="4420195"/>
          </a:xfrm>
          <a:prstGeom prst="rect">
            <a:avLst/>
          </a:prstGeom>
        </p:spPr>
        <p:txBody>
          <a:bodyPr/>
          <a:lstStyle>
            <a:lvl1pPr marL="241093" indent="-241093">
              <a:spcBef>
                <a:spcPts val="2250"/>
              </a:spcBef>
              <a:buClrTx/>
              <a:defRPr sz="1969"/>
            </a:lvl1pPr>
            <a:lvl2pPr marL="482186" indent="-241093">
              <a:spcBef>
                <a:spcPts val="2250"/>
              </a:spcBef>
              <a:buClrTx/>
              <a:defRPr sz="1969"/>
            </a:lvl2pPr>
            <a:lvl3pPr marL="723279" indent="-241093">
              <a:spcBef>
                <a:spcPts val="2250"/>
              </a:spcBef>
              <a:buClrTx/>
              <a:defRPr sz="1969"/>
            </a:lvl3pPr>
            <a:lvl4pPr marL="964372" indent="-241093">
              <a:spcBef>
                <a:spcPts val="2250"/>
              </a:spcBef>
              <a:buClrTx/>
              <a:defRPr sz="1969"/>
            </a:lvl4pPr>
            <a:lvl5pPr marL="1205465" indent="-241093">
              <a:spcBef>
                <a:spcPts val="2250"/>
              </a:spcBef>
              <a:buClrTx/>
              <a:defRPr sz="1969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6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79461628"/>
      </p:ext>
    </p:extLst>
  </p:cSld>
  <p:clrMapOvr>
    <a:masterClrMapping/>
  </p:clrMapOvr>
  <p:transition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892969" y="892969"/>
            <a:ext cx="10406063" cy="5072063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76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53292840"/>
      </p:ext>
    </p:extLst>
  </p:cSld>
  <p:clrMapOvr>
    <a:masterClrMapping/>
  </p:clrMapOvr>
  <p:transition spd="med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3 Yukar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örüntü"/>
          <p:cNvSpPr>
            <a:spLocks noGrp="1"/>
          </p:cNvSpPr>
          <p:nvPr>
            <p:ph type="pic" sz="quarter" idx="13"/>
          </p:nvPr>
        </p:nvSpPr>
        <p:spPr>
          <a:xfrm>
            <a:off x="6310313" y="3491508"/>
            <a:ext cx="5000625" cy="274141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Görüntü"/>
          <p:cNvSpPr>
            <a:spLocks noGrp="1"/>
          </p:cNvSpPr>
          <p:nvPr>
            <p:ph type="pic" sz="quarter" idx="14"/>
          </p:nvPr>
        </p:nvSpPr>
        <p:spPr>
          <a:xfrm>
            <a:off x="6310313" y="446484"/>
            <a:ext cx="5000625" cy="274141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Görüntü"/>
          <p:cNvSpPr>
            <a:spLocks noGrp="1"/>
          </p:cNvSpPr>
          <p:nvPr>
            <p:ph type="pic" sz="half" idx="15"/>
          </p:nvPr>
        </p:nvSpPr>
        <p:spPr>
          <a:xfrm>
            <a:off x="892969" y="446484"/>
            <a:ext cx="5000625" cy="578643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78968256"/>
      </p:ext>
    </p:extLst>
  </p:cSld>
  <p:clrMapOvr>
    <a:masterClrMapping/>
  </p:clrMapOvr>
  <p:transition spd="med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-Ali Utku"/>
          <p:cNvSpPr txBox="1">
            <a:spLocks noGrp="1"/>
          </p:cNvSpPr>
          <p:nvPr>
            <p:ph type="body" sz="quarter" idx="13"/>
          </p:nvPr>
        </p:nvSpPr>
        <p:spPr>
          <a:xfrm>
            <a:off x="1190625" y="4473773"/>
            <a:ext cx="9810750" cy="362215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1687" i="1"/>
            </a:lvl1pPr>
          </a:lstStyle>
          <a:p>
            <a:r>
              <a:t>-Ali Utku</a:t>
            </a:r>
          </a:p>
        </p:txBody>
      </p:sp>
      <p:sp>
        <p:nvSpPr>
          <p:cNvPr id="94" name="“Buraya bir alıntı yazın.”"/>
          <p:cNvSpPr txBox="1">
            <a:spLocks noGrp="1"/>
          </p:cNvSpPr>
          <p:nvPr>
            <p:ph type="body" sz="quarter" idx="14"/>
          </p:nvPr>
        </p:nvSpPr>
        <p:spPr>
          <a:xfrm>
            <a:off x="1190625" y="3008602"/>
            <a:ext cx="9810750" cy="47051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2391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“Buraya bir alıntı yazın.” </a:t>
            </a:r>
          </a:p>
        </p:txBody>
      </p:sp>
      <p:sp>
        <p:nvSpPr>
          <p:cNvPr id="95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30364810"/>
      </p:ext>
    </p:extLst>
  </p:cSld>
  <p:clrMapOvr>
    <a:masterClrMapping/>
  </p:clrMapOvr>
  <p:transition spd="med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örüntü"/>
          <p:cNvSpPr>
            <a:spLocks noGrp="1"/>
          </p:cNvSpPr>
          <p:nvPr>
            <p:ph type="pic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69136099"/>
      </p:ext>
    </p:extLst>
  </p:cSld>
  <p:clrMapOvr>
    <a:masterClrMapping/>
  </p:clrMapOvr>
  <p:transition spd="med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36192"/>
      </p:ext>
    </p:extLst>
  </p:cSld>
  <p:clrMapOvr>
    <a:masterClrMapping/>
  </p:clrMapOvr>
  <p:transition spd="med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Başlık ve Alt An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aşlık Metni"/>
          <p:cNvSpPr txBox="1">
            <a:spLocks noGrp="1"/>
          </p:cNvSpPr>
          <p:nvPr>
            <p:ph type="title"/>
          </p:nvPr>
        </p:nvSpPr>
        <p:spPr>
          <a:xfrm>
            <a:off x="1190625" y="1151930"/>
            <a:ext cx="9810750" cy="2321719"/>
          </a:xfrm>
          <a:prstGeom prst="rect">
            <a:avLst/>
          </a:prstGeom>
        </p:spPr>
        <p:txBody>
          <a:bodyPr anchor="b"/>
          <a:lstStyle/>
          <a:p>
            <a:r>
              <a:t>Başlık Metni</a:t>
            </a:r>
          </a:p>
        </p:txBody>
      </p:sp>
      <p:sp>
        <p:nvSpPr>
          <p:cNvPr id="12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1190625" y="3536156"/>
            <a:ext cx="9810750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1"/>
            </a:lvl1pPr>
            <a:lvl2pPr marL="0" indent="160729" algn="ctr">
              <a:spcBef>
                <a:spcPts val="0"/>
              </a:spcBef>
              <a:buClrTx/>
              <a:buSzTx/>
              <a:buNone/>
              <a:defRPr sz="2601"/>
            </a:lvl2pPr>
            <a:lvl3pPr marL="0" indent="321457" algn="ctr">
              <a:spcBef>
                <a:spcPts val="0"/>
              </a:spcBef>
              <a:buClrTx/>
              <a:buSzTx/>
              <a:buNone/>
              <a:defRPr sz="2601"/>
            </a:lvl3pPr>
            <a:lvl4pPr marL="0" indent="482186" algn="ctr">
              <a:spcBef>
                <a:spcPts val="0"/>
              </a:spcBef>
              <a:buClrTx/>
              <a:buSzTx/>
              <a:buNone/>
              <a:defRPr sz="2601"/>
            </a:lvl4pPr>
            <a:lvl5pPr marL="0" indent="642915" algn="ctr">
              <a:spcBef>
                <a:spcPts val="0"/>
              </a:spcBef>
              <a:buClrTx/>
              <a:buSzTx/>
              <a:buNone/>
              <a:defRPr sz="2601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13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51548684"/>
      </p:ext>
    </p:extLst>
  </p:cSld>
  <p:clrMapOvr>
    <a:masterClrMapping/>
  </p:clrMapOvr>
  <p:transition spd="med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Or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Metni"/>
          <p:cNvSpPr txBox="1">
            <a:spLocks noGrp="1"/>
          </p:cNvSpPr>
          <p:nvPr>
            <p:ph type="title"/>
          </p:nvPr>
        </p:nvSpPr>
        <p:spPr>
          <a:xfrm>
            <a:off x="1190625" y="2268141"/>
            <a:ext cx="9810750" cy="2321719"/>
          </a:xfrm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31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43441157"/>
      </p:ext>
    </p:extLst>
  </p:cSld>
  <p:clrMapOvr>
    <a:masterClrMapping/>
  </p:clrMapOvr>
  <p:transition spd="med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Düş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örüntü"/>
          <p:cNvSpPr>
            <a:spLocks noGrp="1"/>
          </p:cNvSpPr>
          <p:nvPr>
            <p:ph type="pic" sz="half" idx="13"/>
          </p:nvPr>
        </p:nvSpPr>
        <p:spPr>
          <a:xfrm>
            <a:off x="6298407" y="449240"/>
            <a:ext cx="5000626" cy="577750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Başlık Metni"/>
          <p:cNvSpPr txBox="1">
            <a:spLocks noGrp="1"/>
          </p:cNvSpPr>
          <p:nvPr>
            <p:ph type="title"/>
          </p:nvPr>
        </p:nvSpPr>
        <p:spPr>
          <a:xfrm>
            <a:off x="892969" y="446484"/>
            <a:ext cx="5000625" cy="2803922"/>
          </a:xfrm>
          <a:prstGeom prst="rect">
            <a:avLst/>
          </a:prstGeom>
        </p:spPr>
        <p:txBody>
          <a:bodyPr anchor="b"/>
          <a:lstStyle>
            <a:lvl1pPr>
              <a:defRPr sz="4219"/>
            </a:lvl1pPr>
          </a:lstStyle>
          <a:p>
            <a:r>
              <a:t>Başlık Metni</a:t>
            </a:r>
          </a:p>
        </p:txBody>
      </p:sp>
      <p:sp>
        <p:nvSpPr>
          <p:cNvPr id="40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892969" y="3321844"/>
            <a:ext cx="5000625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1"/>
            </a:lvl1pPr>
            <a:lvl2pPr marL="0" indent="160729" algn="ctr">
              <a:spcBef>
                <a:spcPts val="0"/>
              </a:spcBef>
              <a:buClrTx/>
              <a:buSzTx/>
              <a:buNone/>
              <a:defRPr sz="2601"/>
            </a:lvl2pPr>
            <a:lvl3pPr marL="0" indent="321457" algn="ctr">
              <a:spcBef>
                <a:spcPts val="0"/>
              </a:spcBef>
              <a:buClrTx/>
              <a:buSzTx/>
              <a:buNone/>
              <a:defRPr sz="2601"/>
            </a:lvl3pPr>
            <a:lvl4pPr marL="0" indent="482186" algn="ctr">
              <a:spcBef>
                <a:spcPts val="0"/>
              </a:spcBef>
              <a:buClrTx/>
              <a:buSzTx/>
              <a:buNone/>
              <a:defRPr sz="2601"/>
            </a:lvl4pPr>
            <a:lvl5pPr marL="0" indent="642915" algn="ctr">
              <a:spcBef>
                <a:spcPts val="0"/>
              </a:spcBef>
              <a:buClrTx/>
              <a:buSzTx/>
              <a:buNone/>
              <a:defRPr sz="2601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1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70021340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pPr/>
              <a:t>10/13/2018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Ü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49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61653978"/>
      </p:ext>
    </p:extLst>
  </p:cSld>
  <p:clrMapOvr>
    <a:masterClrMapping/>
  </p:clrMapOvr>
  <p:transition spd="med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ve 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57" name="Gövde Düzeyi Bir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5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13891149"/>
      </p:ext>
    </p:extLst>
  </p:cSld>
  <p:clrMapOvr>
    <a:masterClrMapping/>
  </p:clrMapOvr>
  <p:transition spd="med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, Maddeler ve Fotoğ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örüntü"/>
          <p:cNvSpPr>
            <a:spLocks noGrp="1"/>
          </p:cNvSpPr>
          <p:nvPr>
            <p:ph type="pic" sz="half" idx="13"/>
          </p:nvPr>
        </p:nvSpPr>
        <p:spPr>
          <a:xfrm>
            <a:off x="6298406" y="1821656"/>
            <a:ext cx="5000625" cy="442019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67" name="Gövde Düzeyi Bir…"/>
          <p:cNvSpPr txBox="1">
            <a:spLocks noGrp="1"/>
          </p:cNvSpPr>
          <p:nvPr>
            <p:ph type="body" sz="half" idx="1"/>
          </p:nvPr>
        </p:nvSpPr>
        <p:spPr>
          <a:xfrm>
            <a:off x="892969" y="1821656"/>
            <a:ext cx="5000625" cy="4420195"/>
          </a:xfrm>
          <a:prstGeom prst="rect">
            <a:avLst/>
          </a:prstGeom>
        </p:spPr>
        <p:txBody>
          <a:bodyPr/>
          <a:lstStyle>
            <a:lvl1pPr marL="241093" indent="-241093">
              <a:spcBef>
                <a:spcPts val="2250"/>
              </a:spcBef>
              <a:buClrTx/>
              <a:defRPr sz="1969"/>
            </a:lvl1pPr>
            <a:lvl2pPr marL="482186" indent="-241093">
              <a:spcBef>
                <a:spcPts val="2250"/>
              </a:spcBef>
              <a:buClrTx/>
              <a:defRPr sz="1969"/>
            </a:lvl2pPr>
            <a:lvl3pPr marL="723279" indent="-241093">
              <a:spcBef>
                <a:spcPts val="2250"/>
              </a:spcBef>
              <a:buClrTx/>
              <a:defRPr sz="1969"/>
            </a:lvl3pPr>
            <a:lvl4pPr marL="964372" indent="-241093">
              <a:spcBef>
                <a:spcPts val="2250"/>
              </a:spcBef>
              <a:buClrTx/>
              <a:defRPr sz="1969"/>
            </a:lvl4pPr>
            <a:lvl5pPr marL="1205465" indent="-241093">
              <a:spcBef>
                <a:spcPts val="2250"/>
              </a:spcBef>
              <a:buClrTx/>
              <a:defRPr sz="1969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6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80580807"/>
      </p:ext>
    </p:extLst>
  </p:cSld>
  <p:clrMapOvr>
    <a:masterClrMapping/>
  </p:clrMapOvr>
  <p:transition spd="med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892969" y="892969"/>
            <a:ext cx="10406063" cy="5072063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76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29049485"/>
      </p:ext>
    </p:extLst>
  </p:cSld>
  <p:clrMapOvr>
    <a:masterClrMapping/>
  </p:clrMapOvr>
  <p:transition spd="med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3 Yukar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örüntü"/>
          <p:cNvSpPr>
            <a:spLocks noGrp="1"/>
          </p:cNvSpPr>
          <p:nvPr>
            <p:ph type="pic" sz="quarter" idx="13"/>
          </p:nvPr>
        </p:nvSpPr>
        <p:spPr>
          <a:xfrm>
            <a:off x="6310313" y="3491508"/>
            <a:ext cx="5000625" cy="274141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Görüntü"/>
          <p:cNvSpPr>
            <a:spLocks noGrp="1"/>
          </p:cNvSpPr>
          <p:nvPr>
            <p:ph type="pic" sz="quarter" idx="14"/>
          </p:nvPr>
        </p:nvSpPr>
        <p:spPr>
          <a:xfrm>
            <a:off x="6310313" y="446484"/>
            <a:ext cx="5000625" cy="274141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Görüntü"/>
          <p:cNvSpPr>
            <a:spLocks noGrp="1"/>
          </p:cNvSpPr>
          <p:nvPr>
            <p:ph type="pic" sz="half" idx="15"/>
          </p:nvPr>
        </p:nvSpPr>
        <p:spPr>
          <a:xfrm>
            <a:off x="892969" y="446484"/>
            <a:ext cx="5000625" cy="578643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14599919"/>
      </p:ext>
    </p:extLst>
  </p:cSld>
  <p:clrMapOvr>
    <a:masterClrMapping/>
  </p:clrMapOvr>
  <p:transition spd="med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-Ali Utku"/>
          <p:cNvSpPr txBox="1">
            <a:spLocks noGrp="1"/>
          </p:cNvSpPr>
          <p:nvPr>
            <p:ph type="body" sz="quarter" idx="13"/>
          </p:nvPr>
        </p:nvSpPr>
        <p:spPr>
          <a:xfrm>
            <a:off x="1190625" y="4473773"/>
            <a:ext cx="9810750" cy="362215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1687" i="1"/>
            </a:lvl1pPr>
          </a:lstStyle>
          <a:p>
            <a:r>
              <a:t>-Ali Utku</a:t>
            </a:r>
          </a:p>
        </p:txBody>
      </p:sp>
      <p:sp>
        <p:nvSpPr>
          <p:cNvPr id="94" name="“Buraya bir alıntı yazın.”"/>
          <p:cNvSpPr txBox="1">
            <a:spLocks noGrp="1"/>
          </p:cNvSpPr>
          <p:nvPr>
            <p:ph type="body" sz="quarter" idx="14"/>
          </p:nvPr>
        </p:nvSpPr>
        <p:spPr>
          <a:xfrm>
            <a:off x="1190625" y="3008602"/>
            <a:ext cx="9810750" cy="47051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2391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“Buraya bir alıntı yazın.” </a:t>
            </a:r>
          </a:p>
        </p:txBody>
      </p:sp>
      <p:sp>
        <p:nvSpPr>
          <p:cNvPr id="95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87189331"/>
      </p:ext>
    </p:extLst>
  </p:cSld>
  <p:clrMapOvr>
    <a:masterClrMapping/>
  </p:clrMapOvr>
  <p:transition spd="med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örüntü"/>
          <p:cNvSpPr>
            <a:spLocks noGrp="1"/>
          </p:cNvSpPr>
          <p:nvPr>
            <p:ph type="pic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5904207"/>
      </p:ext>
    </p:extLst>
  </p:cSld>
  <p:clrMapOvr>
    <a:masterClrMapping/>
  </p:clrMapOvr>
  <p:transition spd="med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Başlık ve Alt An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aşlık Metni"/>
          <p:cNvSpPr txBox="1">
            <a:spLocks noGrp="1"/>
          </p:cNvSpPr>
          <p:nvPr>
            <p:ph type="title"/>
          </p:nvPr>
        </p:nvSpPr>
        <p:spPr>
          <a:xfrm>
            <a:off x="1190625" y="1151930"/>
            <a:ext cx="9810750" cy="2321719"/>
          </a:xfrm>
          <a:prstGeom prst="rect">
            <a:avLst/>
          </a:prstGeom>
        </p:spPr>
        <p:txBody>
          <a:bodyPr anchor="b"/>
          <a:lstStyle/>
          <a:p>
            <a:r>
              <a:t>Başlık Metni</a:t>
            </a:r>
          </a:p>
        </p:txBody>
      </p:sp>
      <p:sp>
        <p:nvSpPr>
          <p:cNvPr id="12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1190625" y="3536156"/>
            <a:ext cx="9810750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1"/>
            </a:lvl1pPr>
            <a:lvl2pPr marL="0" indent="160729" algn="ctr">
              <a:spcBef>
                <a:spcPts val="0"/>
              </a:spcBef>
              <a:buClrTx/>
              <a:buSzTx/>
              <a:buNone/>
              <a:defRPr sz="2601"/>
            </a:lvl2pPr>
            <a:lvl3pPr marL="0" indent="321457" algn="ctr">
              <a:spcBef>
                <a:spcPts val="0"/>
              </a:spcBef>
              <a:buClrTx/>
              <a:buSzTx/>
              <a:buNone/>
              <a:defRPr sz="2601"/>
            </a:lvl3pPr>
            <a:lvl4pPr marL="0" indent="482186" algn="ctr">
              <a:spcBef>
                <a:spcPts val="0"/>
              </a:spcBef>
              <a:buClrTx/>
              <a:buSzTx/>
              <a:buNone/>
              <a:defRPr sz="2601"/>
            </a:lvl4pPr>
            <a:lvl5pPr marL="0" indent="642915" algn="ctr">
              <a:spcBef>
                <a:spcPts val="0"/>
              </a:spcBef>
              <a:buClrTx/>
              <a:buSzTx/>
              <a:buNone/>
              <a:defRPr sz="2601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13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8862984"/>
      </p:ext>
    </p:extLst>
  </p:cSld>
  <p:clrMapOvr>
    <a:masterClrMapping/>
  </p:clrMapOvr>
  <p:transition spd="med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Or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Metni"/>
          <p:cNvSpPr txBox="1">
            <a:spLocks noGrp="1"/>
          </p:cNvSpPr>
          <p:nvPr>
            <p:ph type="title"/>
          </p:nvPr>
        </p:nvSpPr>
        <p:spPr>
          <a:xfrm>
            <a:off x="1190625" y="2268141"/>
            <a:ext cx="9810750" cy="2321719"/>
          </a:xfrm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31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72891466"/>
      </p:ext>
    </p:extLst>
  </p:cSld>
  <p:clrMapOvr>
    <a:masterClrMapping/>
  </p:clrMapOvr>
  <p:transition spd="med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Düş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örüntü"/>
          <p:cNvSpPr>
            <a:spLocks noGrp="1"/>
          </p:cNvSpPr>
          <p:nvPr>
            <p:ph type="pic" sz="half" idx="13"/>
          </p:nvPr>
        </p:nvSpPr>
        <p:spPr>
          <a:xfrm>
            <a:off x="6298407" y="449240"/>
            <a:ext cx="5000626" cy="577750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Başlık Metni"/>
          <p:cNvSpPr txBox="1">
            <a:spLocks noGrp="1"/>
          </p:cNvSpPr>
          <p:nvPr>
            <p:ph type="title"/>
          </p:nvPr>
        </p:nvSpPr>
        <p:spPr>
          <a:xfrm>
            <a:off x="892969" y="446484"/>
            <a:ext cx="5000625" cy="2803922"/>
          </a:xfrm>
          <a:prstGeom prst="rect">
            <a:avLst/>
          </a:prstGeom>
        </p:spPr>
        <p:txBody>
          <a:bodyPr anchor="b"/>
          <a:lstStyle>
            <a:lvl1pPr>
              <a:defRPr sz="4219"/>
            </a:lvl1pPr>
          </a:lstStyle>
          <a:p>
            <a:r>
              <a:t>Başlık Metni</a:t>
            </a:r>
          </a:p>
        </p:txBody>
      </p:sp>
      <p:sp>
        <p:nvSpPr>
          <p:cNvPr id="40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892969" y="3321844"/>
            <a:ext cx="5000625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1"/>
            </a:lvl1pPr>
            <a:lvl2pPr marL="0" indent="160729" algn="ctr">
              <a:spcBef>
                <a:spcPts val="0"/>
              </a:spcBef>
              <a:buClrTx/>
              <a:buSzTx/>
              <a:buNone/>
              <a:defRPr sz="2601"/>
            </a:lvl2pPr>
            <a:lvl3pPr marL="0" indent="321457" algn="ctr">
              <a:spcBef>
                <a:spcPts val="0"/>
              </a:spcBef>
              <a:buClrTx/>
              <a:buSzTx/>
              <a:buNone/>
              <a:defRPr sz="2601"/>
            </a:lvl3pPr>
            <a:lvl4pPr marL="0" indent="482186" algn="ctr">
              <a:spcBef>
                <a:spcPts val="0"/>
              </a:spcBef>
              <a:buClrTx/>
              <a:buSzTx/>
              <a:buNone/>
              <a:defRPr sz="2601"/>
            </a:lvl4pPr>
            <a:lvl5pPr marL="0" indent="642915" algn="ctr">
              <a:spcBef>
                <a:spcPts val="0"/>
              </a:spcBef>
              <a:buClrTx/>
              <a:buSzTx/>
              <a:buNone/>
              <a:defRPr sz="2601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1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20304989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pPr/>
              <a:t>10/13/2018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Ü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49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38995295"/>
      </p:ext>
    </p:extLst>
  </p:cSld>
  <p:clrMapOvr>
    <a:masterClrMapping/>
  </p:clrMapOvr>
  <p:transition spd="med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ve 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57" name="Gövde Düzeyi Bir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5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8534946"/>
      </p:ext>
    </p:extLst>
  </p:cSld>
  <p:clrMapOvr>
    <a:masterClrMapping/>
  </p:clrMapOvr>
  <p:transition spd="med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, Maddeler ve Fotoğ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örüntü"/>
          <p:cNvSpPr>
            <a:spLocks noGrp="1"/>
          </p:cNvSpPr>
          <p:nvPr>
            <p:ph type="pic" sz="half" idx="13"/>
          </p:nvPr>
        </p:nvSpPr>
        <p:spPr>
          <a:xfrm>
            <a:off x="6298406" y="1821656"/>
            <a:ext cx="5000625" cy="442019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67" name="Gövde Düzeyi Bir…"/>
          <p:cNvSpPr txBox="1">
            <a:spLocks noGrp="1"/>
          </p:cNvSpPr>
          <p:nvPr>
            <p:ph type="body" sz="half" idx="1"/>
          </p:nvPr>
        </p:nvSpPr>
        <p:spPr>
          <a:xfrm>
            <a:off x="892969" y="1821656"/>
            <a:ext cx="5000625" cy="4420195"/>
          </a:xfrm>
          <a:prstGeom prst="rect">
            <a:avLst/>
          </a:prstGeom>
        </p:spPr>
        <p:txBody>
          <a:bodyPr/>
          <a:lstStyle>
            <a:lvl1pPr marL="241093" indent="-241093">
              <a:spcBef>
                <a:spcPts val="2250"/>
              </a:spcBef>
              <a:buClrTx/>
              <a:defRPr sz="1969"/>
            </a:lvl1pPr>
            <a:lvl2pPr marL="482186" indent="-241093">
              <a:spcBef>
                <a:spcPts val="2250"/>
              </a:spcBef>
              <a:buClrTx/>
              <a:defRPr sz="1969"/>
            </a:lvl2pPr>
            <a:lvl3pPr marL="723279" indent="-241093">
              <a:spcBef>
                <a:spcPts val="2250"/>
              </a:spcBef>
              <a:buClrTx/>
              <a:defRPr sz="1969"/>
            </a:lvl3pPr>
            <a:lvl4pPr marL="964372" indent="-241093">
              <a:spcBef>
                <a:spcPts val="2250"/>
              </a:spcBef>
              <a:buClrTx/>
              <a:defRPr sz="1969"/>
            </a:lvl4pPr>
            <a:lvl5pPr marL="1205465" indent="-241093">
              <a:spcBef>
                <a:spcPts val="2250"/>
              </a:spcBef>
              <a:buClrTx/>
              <a:defRPr sz="1969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6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81358184"/>
      </p:ext>
    </p:extLst>
  </p:cSld>
  <p:clrMapOvr>
    <a:masterClrMapping/>
  </p:clrMapOvr>
  <p:transition spd="med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892969" y="892969"/>
            <a:ext cx="10406063" cy="5072063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76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37533336"/>
      </p:ext>
    </p:extLst>
  </p:cSld>
  <p:clrMapOvr>
    <a:masterClrMapping/>
  </p:clrMapOvr>
  <p:transition spd="med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3 Yukar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örüntü"/>
          <p:cNvSpPr>
            <a:spLocks noGrp="1"/>
          </p:cNvSpPr>
          <p:nvPr>
            <p:ph type="pic" sz="quarter" idx="13"/>
          </p:nvPr>
        </p:nvSpPr>
        <p:spPr>
          <a:xfrm>
            <a:off x="6310313" y="3491508"/>
            <a:ext cx="5000625" cy="274141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Görüntü"/>
          <p:cNvSpPr>
            <a:spLocks noGrp="1"/>
          </p:cNvSpPr>
          <p:nvPr>
            <p:ph type="pic" sz="quarter" idx="14"/>
          </p:nvPr>
        </p:nvSpPr>
        <p:spPr>
          <a:xfrm>
            <a:off x="6310313" y="446484"/>
            <a:ext cx="5000625" cy="274141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Görüntü"/>
          <p:cNvSpPr>
            <a:spLocks noGrp="1"/>
          </p:cNvSpPr>
          <p:nvPr>
            <p:ph type="pic" sz="half" idx="15"/>
          </p:nvPr>
        </p:nvSpPr>
        <p:spPr>
          <a:xfrm>
            <a:off x="892969" y="446484"/>
            <a:ext cx="5000625" cy="578643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18332206"/>
      </p:ext>
    </p:extLst>
  </p:cSld>
  <p:clrMapOvr>
    <a:masterClrMapping/>
  </p:clrMapOvr>
  <p:transition spd="med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-Ali Utku"/>
          <p:cNvSpPr txBox="1">
            <a:spLocks noGrp="1"/>
          </p:cNvSpPr>
          <p:nvPr>
            <p:ph type="body" sz="quarter" idx="13"/>
          </p:nvPr>
        </p:nvSpPr>
        <p:spPr>
          <a:xfrm>
            <a:off x="1190625" y="4473773"/>
            <a:ext cx="9810750" cy="362215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1687" i="1"/>
            </a:lvl1pPr>
          </a:lstStyle>
          <a:p>
            <a:r>
              <a:t>-Ali Utku</a:t>
            </a:r>
          </a:p>
        </p:txBody>
      </p:sp>
      <p:sp>
        <p:nvSpPr>
          <p:cNvPr id="94" name="“Buraya bir alıntı yazın.”"/>
          <p:cNvSpPr txBox="1">
            <a:spLocks noGrp="1"/>
          </p:cNvSpPr>
          <p:nvPr>
            <p:ph type="body" sz="quarter" idx="14"/>
          </p:nvPr>
        </p:nvSpPr>
        <p:spPr>
          <a:xfrm>
            <a:off x="1190625" y="3008602"/>
            <a:ext cx="9810750" cy="47051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2391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“Buraya bir alıntı yazın.” </a:t>
            </a:r>
          </a:p>
        </p:txBody>
      </p:sp>
      <p:sp>
        <p:nvSpPr>
          <p:cNvPr id="95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18247746"/>
      </p:ext>
    </p:extLst>
  </p:cSld>
  <p:clrMapOvr>
    <a:masterClrMapping/>
  </p:clrMapOvr>
  <p:transition spd="med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örüntü"/>
          <p:cNvSpPr>
            <a:spLocks noGrp="1"/>
          </p:cNvSpPr>
          <p:nvPr>
            <p:ph type="pic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24192817"/>
      </p:ext>
    </p:extLst>
  </p:cSld>
  <p:clrMapOvr>
    <a:masterClrMapping/>
  </p:clrMapOvr>
  <p:transition spd="med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Başlık ve Alt An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aşlık Metni"/>
          <p:cNvSpPr txBox="1">
            <a:spLocks noGrp="1"/>
          </p:cNvSpPr>
          <p:nvPr>
            <p:ph type="title"/>
          </p:nvPr>
        </p:nvSpPr>
        <p:spPr>
          <a:xfrm>
            <a:off x="1190625" y="1151930"/>
            <a:ext cx="9810750" cy="2321719"/>
          </a:xfrm>
          <a:prstGeom prst="rect">
            <a:avLst/>
          </a:prstGeom>
        </p:spPr>
        <p:txBody>
          <a:bodyPr anchor="b"/>
          <a:lstStyle/>
          <a:p>
            <a:r>
              <a:t>Başlık Metni</a:t>
            </a:r>
          </a:p>
        </p:txBody>
      </p:sp>
      <p:sp>
        <p:nvSpPr>
          <p:cNvPr id="12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1190625" y="3536156"/>
            <a:ext cx="9810750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1"/>
            </a:lvl1pPr>
            <a:lvl2pPr marL="0" indent="160729" algn="ctr">
              <a:spcBef>
                <a:spcPts val="0"/>
              </a:spcBef>
              <a:buClrTx/>
              <a:buSzTx/>
              <a:buNone/>
              <a:defRPr sz="2601"/>
            </a:lvl2pPr>
            <a:lvl3pPr marL="0" indent="321457" algn="ctr">
              <a:spcBef>
                <a:spcPts val="0"/>
              </a:spcBef>
              <a:buClrTx/>
              <a:buSzTx/>
              <a:buNone/>
              <a:defRPr sz="2601"/>
            </a:lvl3pPr>
            <a:lvl4pPr marL="0" indent="482186" algn="ctr">
              <a:spcBef>
                <a:spcPts val="0"/>
              </a:spcBef>
              <a:buClrTx/>
              <a:buSzTx/>
              <a:buNone/>
              <a:defRPr sz="2601"/>
            </a:lvl4pPr>
            <a:lvl5pPr marL="0" indent="642915" algn="ctr">
              <a:spcBef>
                <a:spcPts val="0"/>
              </a:spcBef>
              <a:buClrTx/>
              <a:buSzTx/>
              <a:buNone/>
              <a:defRPr sz="2601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13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9083141"/>
      </p:ext>
    </p:extLst>
  </p:cSld>
  <p:clrMapOvr>
    <a:masterClrMapping/>
  </p:clrMapOvr>
  <p:transition spd="med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Or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Metni"/>
          <p:cNvSpPr txBox="1">
            <a:spLocks noGrp="1"/>
          </p:cNvSpPr>
          <p:nvPr>
            <p:ph type="title"/>
          </p:nvPr>
        </p:nvSpPr>
        <p:spPr>
          <a:xfrm>
            <a:off x="1190625" y="2268141"/>
            <a:ext cx="9810750" cy="2321719"/>
          </a:xfrm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31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9615410"/>
      </p:ext>
    </p:extLst>
  </p:cSld>
  <p:clrMapOvr>
    <a:masterClrMapping/>
  </p:clrMapOvr>
  <p:transition spd="med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Düş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örüntü"/>
          <p:cNvSpPr>
            <a:spLocks noGrp="1"/>
          </p:cNvSpPr>
          <p:nvPr>
            <p:ph type="pic" sz="half" idx="13"/>
          </p:nvPr>
        </p:nvSpPr>
        <p:spPr>
          <a:xfrm>
            <a:off x="6298407" y="449240"/>
            <a:ext cx="5000626" cy="577750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Başlık Metni"/>
          <p:cNvSpPr txBox="1">
            <a:spLocks noGrp="1"/>
          </p:cNvSpPr>
          <p:nvPr>
            <p:ph type="title"/>
          </p:nvPr>
        </p:nvSpPr>
        <p:spPr>
          <a:xfrm>
            <a:off x="892969" y="446484"/>
            <a:ext cx="5000625" cy="2803922"/>
          </a:xfrm>
          <a:prstGeom prst="rect">
            <a:avLst/>
          </a:prstGeom>
        </p:spPr>
        <p:txBody>
          <a:bodyPr anchor="b"/>
          <a:lstStyle>
            <a:lvl1pPr>
              <a:defRPr sz="4219"/>
            </a:lvl1pPr>
          </a:lstStyle>
          <a:p>
            <a:r>
              <a:t>Başlık Metni</a:t>
            </a:r>
          </a:p>
        </p:txBody>
      </p:sp>
      <p:sp>
        <p:nvSpPr>
          <p:cNvPr id="40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892969" y="3321844"/>
            <a:ext cx="5000625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1"/>
            </a:lvl1pPr>
            <a:lvl2pPr marL="0" indent="160729" algn="ctr">
              <a:spcBef>
                <a:spcPts val="0"/>
              </a:spcBef>
              <a:buClrTx/>
              <a:buSzTx/>
              <a:buNone/>
              <a:defRPr sz="2601"/>
            </a:lvl2pPr>
            <a:lvl3pPr marL="0" indent="321457" algn="ctr">
              <a:spcBef>
                <a:spcPts val="0"/>
              </a:spcBef>
              <a:buClrTx/>
              <a:buSzTx/>
              <a:buNone/>
              <a:defRPr sz="2601"/>
            </a:lvl3pPr>
            <a:lvl4pPr marL="0" indent="482186" algn="ctr">
              <a:spcBef>
                <a:spcPts val="0"/>
              </a:spcBef>
              <a:buClrTx/>
              <a:buSzTx/>
              <a:buNone/>
              <a:defRPr sz="2601"/>
            </a:lvl4pPr>
            <a:lvl5pPr marL="0" indent="642915" algn="ctr">
              <a:spcBef>
                <a:spcPts val="0"/>
              </a:spcBef>
              <a:buClrTx/>
              <a:buSzTx/>
              <a:buNone/>
              <a:defRPr sz="2601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1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9961604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5.xml"/><Relationship Id="rId3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11" Type="http://schemas.openxmlformats.org/officeDocument/2006/relationships/theme" Target="../theme/theme11.xml"/><Relationship Id="rId5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11.xml"/><Relationship Id="rId9" Type="http://schemas.openxmlformats.org/officeDocument/2006/relationships/slideLayout" Target="../slideLayouts/slideLayout116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19.xml"/><Relationship Id="rId1" Type="http://schemas.openxmlformats.org/officeDocument/2006/relationships/slideLayout" Target="../slideLayouts/slideLayout118.xml"/><Relationship Id="rId6" Type="http://schemas.openxmlformats.org/officeDocument/2006/relationships/slideLayout" Target="../slideLayouts/slideLayout123.xml"/><Relationship Id="rId11" Type="http://schemas.openxmlformats.org/officeDocument/2006/relationships/theme" Target="../theme/theme12.xml"/><Relationship Id="rId5" Type="http://schemas.openxmlformats.org/officeDocument/2006/relationships/slideLayout" Target="../slideLayouts/slideLayout122.xml"/><Relationship Id="rId10" Type="http://schemas.openxmlformats.org/officeDocument/2006/relationships/slideLayout" Target="../slideLayouts/slideLayout127.xml"/><Relationship Id="rId4" Type="http://schemas.openxmlformats.org/officeDocument/2006/relationships/slideLayout" Target="../slideLayouts/slideLayout121.xml"/><Relationship Id="rId9" Type="http://schemas.openxmlformats.org/officeDocument/2006/relationships/slideLayout" Target="../slideLayouts/slideLayout12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32.xml"/><Relationship Id="rId10" Type="http://schemas.openxmlformats.org/officeDocument/2006/relationships/theme" Target="../theme/theme13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theme" Target="../theme/theme14.xml"/><Relationship Id="rId5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theme" Target="../theme/theme8.xml"/><Relationship Id="rId5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3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3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theme" Target="../theme/theme9.xml"/><Relationship Id="rId5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pPr/>
              <a:t>10/13/2018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7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  <p:sldLayoutId id="2147483853" r:id="rId13"/>
    <p:sldLayoutId id="2147483854" r:id="rId1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Metni"/>
          <p:cNvSpPr txBox="1">
            <a:spLocks noGrp="1"/>
          </p:cNvSpPr>
          <p:nvPr>
            <p:ph type="title"/>
          </p:nvPr>
        </p:nvSpPr>
        <p:spPr>
          <a:xfrm>
            <a:off x="892969" y="178594"/>
            <a:ext cx="10406063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Başlık Metni</a:t>
            </a:r>
          </a:p>
        </p:txBody>
      </p:sp>
      <p:sp>
        <p:nvSpPr>
          <p:cNvPr id="3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892969" y="1821656"/>
            <a:ext cx="10406063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" name="Slayt Numarası"/>
          <p:cNvSpPr txBox="1">
            <a:spLocks noGrp="1"/>
          </p:cNvSpPr>
          <p:nvPr>
            <p:ph type="sldNum" sz="quarter" idx="2"/>
          </p:nvPr>
        </p:nvSpPr>
        <p:spPr>
          <a:xfrm>
            <a:off x="5953364" y="6536531"/>
            <a:ext cx="278924" cy="27571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125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defTabSz="410751" hangingPunct="0"/>
            <a:fld id="{86CB4B4D-7CA3-9044-876B-883B54F8677D}" type="slidenum">
              <a:rPr lang="tr-TR" kern="0" smtClean="0">
                <a:solidFill>
                  <a:srgbClr val="FFFFFF"/>
                </a:solidFill>
              </a:rPr>
              <a:pPr algn="ctr" defTabSz="410751" hangingPunct="0"/>
              <a:t>‹#›</a:t>
            </a:fld>
            <a:endParaRPr lang="tr-TR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0083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</p:sldLayoutIdLst>
  <p:transition spd="med"/>
  <p:txStyles>
    <p:title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252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2505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3758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5011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62640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87516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8769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50022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1275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Metni"/>
          <p:cNvSpPr txBox="1">
            <a:spLocks noGrp="1"/>
          </p:cNvSpPr>
          <p:nvPr>
            <p:ph type="title"/>
          </p:nvPr>
        </p:nvSpPr>
        <p:spPr>
          <a:xfrm>
            <a:off x="892969" y="178594"/>
            <a:ext cx="10406063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Başlık Metni</a:t>
            </a:r>
          </a:p>
        </p:txBody>
      </p:sp>
      <p:sp>
        <p:nvSpPr>
          <p:cNvPr id="3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892969" y="1821656"/>
            <a:ext cx="10406063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" name="Slayt Numarası"/>
          <p:cNvSpPr txBox="1">
            <a:spLocks noGrp="1"/>
          </p:cNvSpPr>
          <p:nvPr>
            <p:ph type="sldNum" sz="quarter" idx="2"/>
          </p:nvPr>
        </p:nvSpPr>
        <p:spPr>
          <a:xfrm>
            <a:off x="5953364" y="6536531"/>
            <a:ext cx="278924" cy="27571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125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defTabSz="410751" hangingPunct="0"/>
            <a:fld id="{86CB4B4D-7CA3-9044-876B-883B54F8677D}" type="slidenum">
              <a:rPr lang="tr-TR" kern="0" smtClean="0">
                <a:solidFill>
                  <a:srgbClr val="FFFFFF"/>
                </a:solidFill>
              </a:rPr>
              <a:pPr algn="ctr" defTabSz="410751" hangingPunct="0"/>
              <a:t>‹#›</a:t>
            </a:fld>
            <a:endParaRPr lang="tr-TR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1492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  <p:sldLayoutId id="2147483967" r:id="rId4"/>
    <p:sldLayoutId id="2147483968" r:id="rId5"/>
    <p:sldLayoutId id="2147483969" r:id="rId6"/>
    <p:sldLayoutId id="2147483970" r:id="rId7"/>
    <p:sldLayoutId id="2147483971" r:id="rId8"/>
    <p:sldLayoutId id="2147483972" r:id="rId9"/>
    <p:sldLayoutId id="2147483973" r:id="rId10"/>
  </p:sldLayoutIdLst>
  <p:transition spd="med"/>
  <p:txStyles>
    <p:title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252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2505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3758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5011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62640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87516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8769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50022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1275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Metni"/>
          <p:cNvSpPr txBox="1">
            <a:spLocks noGrp="1"/>
          </p:cNvSpPr>
          <p:nvPr>
            <p:ph type="title"/>
          </p:nvPr>
        </p:nvSpPr>
        <p:spPr>
          <a:xfrm>
            <a:off x="892969" y="178594"/>
            <a:ext cx="10406063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Başlık Metni</a:t>
            </a:r>
          </a:p>
        </p:txBody>
      </p:sp>
      <p:sp>
        <p:nvSpPr>
          <p:cNvPr id="3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892969" y="1821656"/>
            <a:ext cx="10406063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" name="Slayt Numarası"/>
          <p:cNvSpPr txBox="1">
            <a:spLocks noGrp="1"/>
          </p:cNvSpPr>
          <p:nvPr>
            <p:ph type="sldNum" sz="quarter" idx="2"/>
          </p:nvPr>
        </p:nvSpPr>
        <p:spPr>
          <a:xfrm>
            <a:off x="5953364" y="6536531"/>
            <a:ext cx="278924" cy="27571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125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defTabSz="410751" hangingPunct="0"/>
            <a:fld id="{86CB4B4D-7CA3-9044-876B-883B54F8677D}" type="slidenum">
              <a:rPr lang="tr-TR" kern="0" smtClean="0">
                <a:solidFill>
                  <a:srgbClr val="FFFFFF"/>
                </a:solidFill>
              </a:rPr>
              <a:pPr algn="ctr" defTabSz="410751" hangingPunct="0"/>
              <a:t>‹#›</a:t>
            </a:fld>
            <a:endParaRPr lang="tr-TR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768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  <p:sldLayoutId id="2147483979" r:id="rId4"/>
    <p:sldLayoutId id="2147483980" r:id="rId5"/>
    <p:sldLayoutId id="2147483981" r:id="rId6"/>
    <p:sldLayoutId id="2147483982" r:id="rId7"/>
    <p:sldLayoutId id="2147483983" r:id="rId8"/>
    <p:sldLayoutId id="2147483984" r:id="rId9"/>
    <p:sldLayoutId id="2147483985" r:id="rId10"/>
  </p:sldLayoutIdLst>
  <p:transition spd="med"/>
  <p:txStyles>
    <p:title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252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2505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3758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5011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62640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87516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8769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50022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1275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Metni"/>
          <p:cNvSpPr txBox="1">
            <a:spLocks noGrp="1"/>
          </p:cNvSpPr>
          <p:nvPr>
            <p:ph type="title"/>
          </p:nvPr>
        </p:nvSpPr>
        <p:spPr>
          <a:xfrm>
            <a:off x="892969" y="178594"/>
            <a:ext cx="10406063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Başlık Metni</a:t>
            </a:r>
          </a:p>
        </p:txBody>
      </p:sp>
      <p:sp>
        <p:nvSpPr>
          <p:cNvPr id="3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892969" y="1821656"/>
            <a:ext cx="10406063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" name="Slayt Numarası"/>
          <p:cNvSpPr txBox="1">
            <a:spLocks noGrp="1"/>
          </p:cNvSpPr>
          <p:nvPr>
            <p:ph type="sldNum" sz="quarter" idx="2"/>
          </p:nvPr>
        </p:nvSpPr>
        <p:spPr>
          <a:xfrm>
            <a:off x="5953364" y="6536531"/>
            <a:ext cx="278924" cy="27571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125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defTabSz="410751" hangingPunct="0"/>
            <a:fld id="{86CB4B4D-7CA3-9044-876B-883B54F8677D}" type="slidenum">
              <a:rPr lang="tr-TR" kern="0" smtClean="0">
                <a:solidFill>
                  <a:srgbClr val="FFFFFF"/>
                </a:solidFill>
              </a:rPr>
              <a:pPr algn="ctr" defTabSz="410751" hangingPunct="0"/>
              <a:t>‹#›</a:t>
            </a:fld>
            <a:endParaRPr lang="tr-TR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8273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88" r:id="rId1"/>
    <p:sldLayoutId id="2147483990" r:id="rId2"/>
    <p:sldLayoutId id="2147483991" r:id="rId3"/>
    <p:sldLayoutId id="2147483992" r:id="rId4"/>
    <p:sldLayoutId id="2147483993" r:id="rId5"/>
    <p:sldLayoutId id="2147483994" r:id="rId6"/>
    <p:sldLayoutId id="2147483995" r:id="rId7"/>
    <p:sldLayoutId id="2147483996" r:id="rId8"/>
    <p:sldLayoutId id="2147484011" r:id="rId9"/>
  </p:sldLayoutIdLst>
  <p:transition spd="med"/>
  <p:txStyles>
    <p:title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252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2505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3758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5011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62640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87516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8769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50022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1275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Metni"/>
          <p:cNvSpPr txBox="1">
            <a:spLocks noGrp="1"/>
          </p:cNvSpPr>
          <p:nvPr>
            <p:ph type="title"/>
          </p:nvPr>
        </p:nvSpPr>
        <p:spPr>
          <a:xfrm>
            <a:off x="892969" y="178594"/>
            <a:ext cx="10406063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Başlık Metni</a:t>
            </a:r>
          </a:p>
        </p:txBody>
      </p:sp>
      <p:sp>
        <p:nvSpPr>
          <p:cNvPr id="3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892969" y="1821656"/>
            <a:ext cx="10406063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" name="Slayt Numarası"/>
          <p:cNvSpPr txBox="1">
            <a:spLocks noGrp="1"/>
          </p:cNvSpPr>
          <p:nvPr>
            <p:ph type="sldNum" sz="quarter" idx="2"/>
          </p:nvPr>
        </p:nvSpPr>
        <p:spPr>
          <a:xfrm>
            <a:off x="5953364" y="6536531"/>
            <a:ext cx="278924" cy="27571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125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defTabSz="410751" hangingPunct="0"/>
            <a:fld id="{86CB4B4D-7CA3-9044-876B-883B54F8677D}" type="slidenum">
              <a:rPr lang="tr-TR" kern="0" smtClean="0">
                <a:solidFill>
                  <a:srgbClr val="FFFFFF"/>
                </a:solidFill>
              </a:rPr>
              <a:pPr algn="ctr" defTabSz="410751" hangingPunct="0"/>
              <a:t>‹#›</a:t>
            </a:fld>
            <a:endParaRPr lang="tr-TR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129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10" r:id="rId10"/>
  </p:sldLayoutIdLst>
  <p:transition spd="med"/>
  <p:txStyles>
    <p:title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252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2505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3758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5011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62640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87516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8769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50022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1275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Metni"/>
          <p:cNvSpPr txBox="1">
            <a:spLocks noGrp="1"/>
          </p:cNvSpPr>
          <p:nvPr>
            <p:ph type="title"/>
          </p:nvPr>
        </p:nvSpPr>
        <p:spPr>
          <a:xfrm>
            <a:off x="892969" y="178594"/>
            <a:ext cx="10406063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Başlık Metni</a:t>
            </a:r>
          </a:p>
        </p:txBody>
      </p:sp>
      <p:sp>
        <p:nvSpPr>
          <p:cNvPr id="3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892969" y="1821656"/>
            <a:ext cx="10406063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" name="Slayt Numarası"/>
          <p:cNvSpPr txBox="1">
            <a:spLocks noGrp="1"/>
          </p:cNvSpPr>
          <p:nvPr>
            <p:ph type="sldNum" sz="quarter" idx="2"/>
          </p:nvPr>
        </p:nvSpPr>
        <p:spPr>
          <a:xfrm>
            <a:off x="5953364" y="6536531"/>
            <a:ext cx="278924" cy="27571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125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defTabSz="410751" hangingPunct="0"/>
            <a:fld id="{86CB4B4D-7CA3-9044-876B-883B54F8677D}" type="slidenum">
              <a:rPr lang="tr-TR" kern="0" smtClean="0">
                <a:solidFill>
                  <a:srgbClr val="FFFFFF"/>
                </a:solidFill>
              </a:rPr>
              <a:pPr algn="ctr" defTabSz="410751" hangingPunct="0"/>
              <a:t>‹#›</a:t>
            </a:fld>
            <a:endParaRPr lang="tr-TR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9855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  <p:sldLayoutId id="2147483860" r:id="rId5"/>
    <p:sldLayoutId id="2147483861" r:id="rId6"/>
    <p:sldLayoutId id="2147483862" r:id="rId7"/>
    <p:sldLayoutId id="2147483863" r:id="rId8"/>
    <p:sldLayoutId id="2147483864" r:id="rId9"/>
  </p:sldLayoutIdLst>
  <p:transition spd="med"/>
  <p:txStyles>
    <p:title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252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2505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3758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5011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62640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87516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8769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50022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1275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Metni"/>
          <p:cNvSpPr txBox="1">
            <a:spLocks noGrp="1"/>
          </p:cNvSpPr>
          <p:nvPr>
            <p:ph type="title"/>
          </p:nvPr>
        </p:nvSpPr>
        <p:spPr>
          <a:xfrm>
            <a:off x="892969" y="178594"/>
            <a:ext cx="10406063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Başlık Metni</a:t>
            </a:r>
          </a:p>
        </p:txBody>
      </p:sp>
      <p:sp>
        <p:nvSpPr>
          <p:cNvPr id="3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892969" y="1821656"/>
            <a:ext cx="10406063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" name="Slayt Numarası"/>
          <p:cNvSpPr txBox="1">
            <a:spLocks noGrp="1"/>
          </p:cNvSpPr>
          <p:nvPr>
            <p:ph type="sldNum" sz="quarter" idx="2"/>
          </p:nvPr>
        </p:nvSpPr>
        <p:spPr>
          <a:xfrm>
            <a:off x="5953364" y="6536531"/>
            <a:ext cx="278924" cy="27571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125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defTabSz="410751" hangingPunct="0"/>
            <a:fld id="{86CB4B4D-7CA3-9044-876B-883B54F8677D}" type="slidenum">
              <a:rPr lang="tr-TR" kern="0" smtClean="0">
                <a:solidFill>
                  <a:srgbClr val="FFFFFF"/>
                </a:solidFill>
              </a:rPr>
              <a:pPr algn="ctr" defTabSz="410751" hangingPunct="0"/>
              <a:t>‹#›</a:t>
            </a:fld>
            <a:endParaRPr lang="tr-TR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4736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</p:sldLayoutIdLst>
  <p:transition spd="med"/>
  <p:txStyles>
    <p:title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252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2505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3758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5011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62640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87516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8769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50022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1275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Metni"/>
          <p:cNvSpPr txBox="1">
            <a:spLocks noGrp="1"/>
          </p:cNvSpPr>
          <p:nvPr>
            <p:ph type="title"/>
          </p:nvPr>
        </p:nvSpPr>
        <p:spPr>
          <a:xfrm>
            <a:off x="892969" y="178594"/>
            <a:ext cx="10406063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Başlık Metni</a:t>
            </a:r>
          </a:p>
        </p:txBody>
      </p:sp>
      <p:sp>
        <p:nvSpPr>
          <p:cNvPr id="3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892969" y="1821656"/>
            <a:ext cx="10406063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" name="Slayt Numarası"/>
          <p:cNvSpPr txBox="1">
            <a:spLocks noGrp="1"/>
          </p:cNvSpPr>
          <p:nvPr>
            <p:ph type="sldNum" sz="quarter" idx="2"/>
          </p:nvPr>
        </p:nvSpPr>
        <p:spPr>
          <a:xfrm>
            <a:off x="5953364" y="6536531"/>
            <a:ext cx="278924" cy="27571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125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defTabSz="410751" hangingPunct="0"/>
            <a:fld id="{86CB4B4D-7CA3-9044-876B-883B54F8677D}" type="slidenum">
              <a:rPr lang="tr-TR" kern="0" smtClean="0">
                <a:solidFill>
                  <a:srgbClr val="FFFFFF"/>
                </a:solidFill>
              </a:rPr>
              <a:pPr algn="ctr" defTabSz="410751" hangingPunct="0"/>
              <a:t>‹#›</a:t>
            </a:fld>
            <a:endParaRPr lang="tr-TR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26438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</p:sldLayoutIdLst>
  <p:transition spd="med"/>
  <p:txStyles>
    <p:title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252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2505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3758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5011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62640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87516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8769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50022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1275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Metni"/>
          <p:cNvSpPr txBox="1">
            <a:spLocks noGrp="1"/>
          </p:cNvSpPr>
          <p:nvPr>
            <p:ph type="title"/>
          </p:nvPr>
        </p:nvSpPr>
        <p:spPr>
          <a:xfrm>
            <a:off x="892969" y="178594"/>
            <a:ext cx="10406063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Başlık Metni</a:t>
            </a:r>
          </a:p>
        </p:txBody>
      </p:sp>
      <p:sp>
        <p:nvSpPr>
          <p:cNvPr id="3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892969" y="1821656"/>
            <a:ext cx="10406063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" name="Slayt Numarası"/>
          <p:cNvSpPr txBox="1">
            <a:spLocks noGrp="1"/>
          </p:cNvSpPr>
          <p:nvPr>
            <p:ph type="sldNum" sz="quarter" idx="2"/>
          </p:nvPr>
        </p:nvSpPr>
        <p:spPr>
          <a:xfrm>
            <a:off x="5953364" y="6536531"/>
            <a:ext cx="278924" cy="27571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125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defTabSz="410751" hangingPunct="0"/>
            <a:fld id="{86CB4B4D-7CA3-9044-876B-883B54F8677D}" type="slidenum">
              <a:rPr lang="tr-TR" kern="0" smtClean="0">
                <a:solidFill>
                  <a:srgbClr val="FFFFFF"/>
                </a:solidFill>
              </a:rPr>
              <a:pPr algn="ctr" defTabSz="410751" hangingPunct="0"/>
              <a:t>‹#›</a:t>
            </a:fld>
            <a:endParaRPr lang="tr-TR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3376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</p:sldLayoutIdLst>
  <p:transition spd="med"/>
  <p:txStyles>
    <p:title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252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2505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3758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5011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62640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87516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8769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50022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1275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Metni"/>
          <p:cNvSpPr txBox="1">
            <a:spLocks noGrp="1"/>
          </p:cNvSpPr>
          <p:nvPr>
            <p:ph type="title"/>
          </p:nvPr>
        </p:nvSpPr>
        <p:spPr>
          <a:xfrm>
            <a:off x="892969" y="178594"/>
            <a:ext cx="10406063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Başlık Metni</a:t>
            </a:r>
          </a:p>
        </p:txBody>
      </p:sp>
      <p:sp>
        <p:nvSpPr>
          <p:cNvPr id="3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892969" y="1821656"/>
            <a:ext cx="10406063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" name="Slayt Numarası"/>
          <p:cNvSpPr txBox="1">
            <a:spLocks noGrp="1"/>
          </p:cNvSpPr>
          <p:nvPr>
            <p:ph type="sldNum" sz="quarter" idx="2"/>
          </p:nvPr>
        </p:nvSpPr>
        <p:spPr>
          <a:xfrm>
            <a:off x="5953364" y="6536531"/>
            <a:ext cx="278924" cy="27571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125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defTabSz="410751" hangingPunct="0"/>
            <a:fld id="{86CB4B4D-7CA3-9044-876B-883B54F8677D}" type="slidenum">
              <a:rPr lang="tr-TR" kern="0" smtClean="0">
                <a:solidFill>
                  <a:srgbClr val="FFFFFF"/>
                </a:solidFill>
              </a:rPr>
              <a:pPr algn="ctr" defTabSz="410751" hangingPunct="0"/>
              <a:t>‹#›</a:t>
            </a:fld>
            <a:endParaRPr lang="tr-TR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6957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04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0" r:id="rId7"/>
    <p:sldLayoutId id="2147483911" r:id="rId8"/>
    <p:sldLayoutId id="2147483912" r:id="rId9"/>
    <p:sldLayoutId id="2147483913" r:id="rId10"/>
    <p:sldLayoutId id="2147483914" r:id="rId11"/>
  </p:sldLayoutIdLst>
  <p:transition spd="med"/>
  <p:txStyles>
    <p:title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252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2505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3758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5011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62640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87516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8769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50022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1275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Metni"/>
          <p:cNvSpPr txBox="1">
            <a:spLocks noGrp="1"/>
          </p:cNvSpPr>
          <p:nvPr>
            <p:ph type="title"/>
          </p:nvPr>
        </p:nvSpPr>
        <p:spPr>
          <a:xfrm>
            <a:off x="892969" y="178594"/>
            <a:ext cx="10406063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Başlık Metni</a:t>
            </a:r>
          </a:p>
        </p:txBody>
      </p:sp>
      <p:sp>
        <p:nvSpPr>
          <p:cNvPr id="3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892969" y="1821656"/>
            <a:ext cx="10406063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" name="Slayt Numarası"/>
          <p:cNvSpPr txBox="1">
            <a:spLocks noGrp="1"/>
          </p:cNvSpPr>
          <p:nvPr>
            <p:ph type="sldNum" sz="quarter" idx="2"/>
          </p:nvPr>
        </p:nvSpPr>
        <p:spPr>
          <a:xfrm>
            <a:off x="5953364" y="6536531"/>
            <a:ext cx="278924" cy="27571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125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defTabSz="410751" hangingPunct="0"/>
            <a:fld id="{86CB4B4D-7CA3-9044-876B-883B54F8677D}" type="slidenum">
              <a:rPr lang="tr-TR" kern="0" smtClean="0">
                <a:solidFill>
                  <a:srgbClr val="FFFFFF"/>
                </a:solidFill>
              </a:rPr>
              <a:pPr algn="ctr" defTabSz="410751" hangingPunct="0"/>
              <a:t>‹#›</a:t>
            </a:fld>
            <a:endParaRPr lang="tr-TR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62820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  <p:sldLayoutId id="2147483920" r:id="rId5"/>
    <p:sldLayoutId id="2147483921" r:id="rId6"/>
    <p:sldLayoutId id="2147483922" r:id="rId7"/>
    <p:sldLayoutId id="2147483923" r:id="rId8"/>
    <p:sldLayoutId id="2147483924" r:id="rId9"/>
    <p:sldLayoutId id="2147483925" r:id="rId10"/>
    <p:sldLayoutId id="2147483926" r:id="rId11"/>
  </p:sldLayoutIdLst>
  <p:transition spd="med"/>
  <p:txStyles>
    <p:title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252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2505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3758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5011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62640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87516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8769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50022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1275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Metni"/>
          <p:cNvSpPr txBox="1">
            <a:spLocks noGrp="1"/>
          </p:cNvSpPr>
          <p:nvPr>
            <p:ph type="title"/>
          </p:nvPr>
        </p:nvSpPr>
        <p:spPr>
          <a:xfrm>
            <a:off x="892969" y="178594"/>
            <a:ext cx="10406063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Başlık Metni</a:t>
            </a:r>
          </a:p>
        </p:txBody>
      </p:sp>
      <p:sp>
        <p:nvSpPr>
          <p:cNvPr id="3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892969" y="1821656"/>
            <a:ext cx="10406063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" name="Slayt Numarası"/>
          <p:cNvSpPr txBox="1">
            <a:spLocks noGrp="1"/>
          </p:cNvSpPr>
          <p:nvPr>
            <p:ph type="sldNum" sz="quarter" idx="2"/>
          </p:nvPr>
        </p:nvSpPr>
        <p:spPr>
          <a:xfrm>
            <a:off x="5953364" y="6536531"/>
            <a:ext cx="278924" cy="27571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125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defTabSz="410751" hangingPunct="0"/>
            <a:fld id="{86CB4B4D-7CA3-9044-876B-883B54F8677D}" type="slidenum">
              <a:rPr lang="tr-TR" kern="0" smtClean="0">
                <a:solidFill>
                  <a:srgbClr val="FFFFFF"/>
                </a:solidFill>
              </a:rPr>
              <a:pPr algn="ctr" defTabSz="410751" hangingPunct="0"/>
              <a:t>‹#›</a:t>
            </a:fld>
            <a:endParaRPr lang="tr-TR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8051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28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34" r:id="rId7"/>
    <p:sldLayoutId id="2147483935" r:id="rId8"/>
    <p:sldLayoutId id="2147483936" r:id="rId9"/>
    <p:sldLayoutId id="2147483937" r:id="rId10"/>
  </p:sldLayoutIdLst>
  <p:transition spd="med"/>
  <p:txStyles>
    <p:title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252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2505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3758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5011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62640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87516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8769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50022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1275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Metni"/>
          <p:cNvSpPr txBox="1">
            <a:spLocks noGrp="1"/>
          </p:cNvSpPr>
          <p:nvPr>
            <p:ph type="title"/>
          </p:nvPr>
        </p:nvSpPr>
        <p:spPr>
          <a:xfrm>
            <a:off x="892969" y="178594"/>
            <a:ext cx="10406063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Başlık Metni</a:t>
            </a:r>
          </a:p>
        </p:txBody>
      </p:sp>
      <p:sp>
        <p:nvSpPr>
          <p:cNvPr id="3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892969" y="1821656"/>
            <a:ext cx="10406063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" name="Slayt Numarası"/>
          <p:cNvSpPr txBox="1">
            <a:spLocks noGrp="1"/>
          </p:cNvSpPr>
          <p:nvPr>
            <p:ph type="sldNum" sz="quarter" idx="2"/>
          </p:nvPr>
        </p:nvSpPr>
        <p:spPr>
          <a:xfrm>
            <a:off x="5953364" y="6536531"/>
            <a:ext cx="278924" cy="27571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125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defTabSz="410751" hangingPunct="0"/>
            <a:fld id="{86CB4B4D-7CA3-9044-876B-883B54F8677D}" type="slidenum">
              <a:rPr lang="tr-TR" kern="0" smtClean="0">
                <a:solidFill>
                  <a:srgbClr val="FFFFFF"/>
                </a:solidFill>
              </a:rPr>
              <a:pPr algn="ctr" defTabSz="410751" hangingPunct="0"/>
              <a:t>‹#›</a:t>
            </a:fld>
            <a:endParaRPr lang="tr-TR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8791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  <p:sldLayoutId id="2147483945" r:id="rId6"/>
    <p:sldLayoutId id="2147483946" r:id="rId7"/>
    <p:sldLayoutId id="2147483947" r:id="rId8"/>
    <p:sldLayoutId id="2147483948" r:id="rId9"/>
    <p:sldLayoutId id="2147483949" r:id="rId10"/>
  </p:sldLayoutIdLst>
  <p:transition spd="med"/>
  <p:txStyles>
    <p:title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252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2505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3758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5011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62640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87516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8769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50022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1275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225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6.xml"/><Relationship Id="rId4" Type="http://schemas.openxmlformats.org/officeDocument/2006/relationships/image" Target="../media/image2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3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36.xml"/><Relationship Id="rId5" Type="http://schemas.openxmlformats.org/officeDocument/2006/relationships/image" Target="../media/image29.emf"/><Relationship Id="rId4" Type="http://schemas.openxmlformats.org/officeDocument/2006/relationships/image" Target="../media/image28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46.xml"/><Relationship Id="rId4" Type="http://schemas.openxmlformats.org/officeDocument/2006/relationships/image" Target="../media/image3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4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4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4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146.xml"/><Relationship Id="rId4" Type="http://schemas.openxmlformats.org/officeDocument/2006/relationships/image" Target="../media/image41.em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069848" y="1754195"/>
            <a:ext cx="9966960" cy="3035808"/>
          </a:xfrm>
        </p:spPr>
        <p:txBody>
          <a:bodyPr/>
          <a:lstStyle/>
          <a:p>
            <a:r>
              <a:rPr lang="tr-TR" sz="3600" dirty="0" smtClean="0"/>
              <a:t/>
            </a:r>
            <a:br>
              <a:rPr lang="tr-TR" sz="3600" dirty="0" smtClean="0"/>
            </a:br>
            <a:r>
              <a:rPr lang="tr-TR" sz="3600" dirty="0" smtClean="0">
                <a:solidFill>
                  <a:schemeClr val="tx1"/>
                </a:solidFill>
              </a:rPr>
              <a:t/>
            </a:r>
            <a:br>
              <a:rPr lang="tr-TR" sz="3600" dirty="0" smtClean="0">
                <a:solidFill>
                  <a:schemeClr val="tx1"/>
                </a:solidFill>
              </a:rPr>
            </a:br>
            <a:r>
              <a:rPr lang="tr-TR" sz="3200" dirty="0" err="1" smtClean="0">
                <a:solidFill>
                  <a:schemeClr val="tx1"/>
                </a:solidFill>
              </a:rPr>
              <a:t>servİkal</a:t>
            </a:r>
            <a:r>
              <a:rPr lang="tr-TR" sz="3200" dirty="0" smtClean="0">
                <a:solidFill>
                  <a:schemeClr val="tx1"/>
                </a:solidFill>
              </a:rPr>
              <a:t> </a:t>
            </a:r>
            <a:r>
              <a:rPr lang="tr-TR" sz="3200" dirty="0" err="1" smtClean="0">
                <a:solidFill>
                  <a:schemeClr val="tx1"/>
                </a:solidFill>
              </a:rPr>
              <a:t>patolojİlerİ</a:t>
            </a:r>
            <a:r>
              <a:rPr lang="tr-TR" sz="3200" dirty="0" smtClean="0">
                <a:solidFill>
                  <a:schemeClr val="tx1"/>
                </a:solidFill>
              </a:rPr>
              <a:t> taramada güncel </a:t>
            </a:r>
            <a:r>
              <a:rPr lang="tr-TR" sz="3200" dirty="0" err="1" smtClean="0">
                <a:solidFill>
                  <a:schemeClr val="tx1"/>
                </a:solidFill>
              </a:rPr>
              <a:t>yaklaşImlar</a:t>
            </a:r>
            <a:r>
              <a:rPr lang="tr-TR" sz="3200" dirty="0" smtClean="0">
                <a:solidFill>
                  <a:schemeClr val="tx1"/>
                </a:solidFill>
              </a:rPr>
              <a:t>: </a:t>
            </a:r>
            <a:r>
              <a:rPr lang="tr-TR" sz="3200" dirty="0" err="1" smtClean="0">
                <a:solidFill>
                  <a:schemeClr val="tx1"/>
                </a:solidFill>
              </a:rPr>
              <a:t>sİtolojİ</a:t>
            </a:r>
            <a:r>
              <a:rPr lang="tr-TR" sz="3200" dirty="0" smtClean="0">
                <a:solidFill>
                  <a:schemeClr val="tx1"/>
                </a:solidFill>
              </a:rPr>
              <a:t> ve </a:t>
            </a:r>
            <a:r>
              <a:rPr lang="tr-TR" sz="3200" dirty="0" err="1" smtClean="0">
                <a:solidFill>
                  <a:schemeClr val="tx1"/>
                </a:solidFill>
              </a:rPr>
              <a:t>hpv</a:t>
            </a:r>
            <a:r>
              <a:rPr lang="tr-TR" sz="3200" dirty="0" smtClean="0">
                <a:solidFill>
                  <a:schemeClr val="tx1"/>
                </a:solidFill>
              </a:rPr>
              <a:t> </a:t>
            </a:r>
            <a:r>
              <a:rPr lang="tr-TR" sz="3200" dirty="0" err="1" smtClean="0">
                <a:solidFill>
                  <a:schemeClr val="tx1"/>
                </a:solidFill>
              </a:rPr>
              <a:t>dna</a:t>
            </a:r>
            <a:r>
              <a:rPr lang="tr-TR" sz="3200" dirty="0" smtClean="0">
                <a:solidFill>
                  <a:schemeClr val="tx1"/>
                </a:solidFill>
              </a:rPr>
              <a:t> </a:t>
            </a:r>
            <a:r>
              <a:rPr lang="tr-TR" sz="3200" dirty="0" err="1" smtClean="0">
                <a:solidFill>
                  <a:schemeClr val="tx1"/>
                </a:solidFill>
              </a:rPr>
              <a:t>sonuçlarIna</a:t>
            </a:r>
            <a:r>
              <a:rPr lang="tr-TR" sz="3200" dirty="0" smtClean="0">
                <a:solidFill>
                  <a:schemeClr val="tx1"/>
                </a:solidFill>
              </a:rPr>
              <a:t> göre tanI </a:t>
            </a:r>
            <a:r>
              <a:rPr lang="tr-TR" sz="3200" dirty="0" err="1" smtClean="0">
                <a:solidFill>
                  <a:schemeClr val="tx1"/>
                </a:solidFill>
              </a:rPr>
              <a:t>yaklaşImlarI</a:t>
            </a:r>
            <a:endParaRPr lang="tr-TR" sz="3200" dirty="0">
              <a:solidFill>
                <a:schemeClr val="tx1"/>
              </a:solidFill>
            </a:endParaRPr>
          </a:p>
        </p:txBody>
      </p:sp>
      <p:sp>
        <p:nvSpPr>
          <p:cNvPr id="4" name="Doç. Dr. İsa Aykut Özdemir…"/>
          <p:cNvSpPr txBox="1">
            <a:spLocks noGrp="1"/>
          </p:cNvSpPr>
          <p:nvPr>
            <p:ph type="subTitle" idx="1"/>
          </p:nvPr>
        </p:nvSpPr>
        <p:spPr>
          <a:xfrm>
            <a:off x="1069848" y="5393672"/>
            <a:ext cx="7891272" cy="1464328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233679">
              <a:defRPr sz="2560"/>
            </a:pPr>
            <a:r>
              <a:rPr sz="1600" b="1" dirty="0" smtClean="0"/>
              <a:t>Dr</a:t>
            </a:r>
            <a:r>
              <a:rPr sz="1600" b="1" dirty="0"/>
              <a:t>. İsa </a:t>
            </a:r>
            <a:r>
              <a:rPr sz="1600" b="1" dirty="0" err="1"/>
              <a:t>Aykut</a:t>
            </a:r>
            <a:r>
              <a:rPr sz="1600" b="1" dirty="0"/>
              <a:t> </a:t>
            </a:r>
            <a:r>
              <a:rPr sz="1600" b="1" dirty="0" err="1"/>
              <a:t>Özdemir</a:t>
            </a:r>
            <a:endParaRPr sz="1600" b="1" dirty="0"/>
          </a:p>
          <a:p>
            <a:pPr defTabSz="233679">
              <a:defRPr sz="1480"/>
            </a:pPr>
            <a:r>
              <a:rPr sz="1600" b="1" dirty="0" err="1"/>
              <a:t>Sağlık</a:t>
            </a:r>
            <a:r>
              <a:rPr sz="1600" b="1" dirty="0"/>
              <a:t> </a:t>
            </a:r>
            <a:r>
              <a:rPr sz="1600" b="1" dirty="0" err="1"/>
              <a:t>Bilimleri</a:t>
            </a:r>
            <a:r>
              <a:rPr sz="1600" b="1" dirty="0"/>
              <a:t> </a:t>
            </a:r>
            <a:r>
              <a:rPr sz="1600" b="1" dirty="0" err="1"/>
              <a:t>Üniversitesi</a:t>
            </a:r>
            <a:endParaRPr sz="1600" b="1" dirty="0"/>
          </a:p>
          <a:p>
            <a:pPr defTabSz="233679">
              <a:defRPr sz="1480"/>
            </a:pPr>
            <a:r>
              <a:rPr sz="1600" b="1" dirty="0" err="1"/>
              <a:t>Bakırköy</a:t>
            </a:r>
            <a:r>
              <a:rPr sz="1600" b="1" dirty="0"/>
              <a:t> </a:t>
            </a:r>
            <a:r>
              <a:rPr sz="1600" b="1" dirty="0" err="1"/>
              <a:t>Dr</a:t>
            </a:r>
            <a:r>
              <a:rPr sz="1600" b="1" dirty="0"/>
              <a:t> </a:t>
            </a:r>
            <a:r>
              <a:rPr sz="1600" b="1" dirty="0" err="1"/>
              <a:t>Sadi</a:t>
            </a:r>
            <a:r>
              <a:rPr sz="1600" b="1" dirty="0"/>
              <a:t> </a:t>
            </a:r>
            <a:r>
              <a:rPr sz="1600" b="1" dirty="0" err="1"/>
              <a:t>Konuk</a:t>
            </a:r>
            <a:r>
              <a:rPr sz="1600" b="1" dirty="0"/>
              <a:t> </a:t>
            </a:r>
            <a:r>
              <a:rPr sz="1600" b="1" dirty="0" err="1"/>
              <a:t>Eğitim</a:t>
            </a:r>
            <a:r>
              <a:rPr sz="1600" b="1" dirty="0"/>
              <a:t> </a:t>
            </a:r>
            <a:r>
              <a:rPr sz="1600" b="1" dirty="0" err="1"/>
              <a:t>ve</a:t>
            </a:r>
            <a:r>
              <a:rPr sz="1600" b="1" dirty="0"/>
              <a:t> </a:t>
            </a:r>
            <a:r>
              <a:rPr sz="1600" b="1" dirty="0" err="1"/>
              <a:t>Araştırma</a:t>
            </a:r>
            <a:r>
              <a:rPr sz="1600" b="1" dirty="0"/>
              <a:t> </a:t>
            </a:r>
            <a:r>
              <a:rPr sz="1600" b="1" dirty="0" err="1"/>
              <a:t>Hastanesi</a:t>
            </a:r>
            <a:endParaRPr sz="1600" b="1" dirty="0"/>
          </a:p>
          <a:p>
            <a:pPr defTabSz="233679">
              <a:defRPr sz="1480"/>
            </a:pPr>
            <a:r>
              <a:rPr sz="1600" b="1" dirty="0" err="1"/>
              <a:t>Jinekolojik</a:t>
            </a:r>
            <a:r>
              <a:rPr sz="1600" b="1" dirty="0"/>
              <a:t> </a:t>
            </a:r>
            <a:r>
              <a:rPr sz="1600" b="1" dirty="0" err="1"/>
              <a:t>Onkoloji</a:t>
            </a:r>
            <a:r>
              <a:rPr sz="1600" b="1" dirty="0"/>
              <a:t> </a:t>
            </a:r>
            <a:r>
              <a:rPr sz="1600" b="1" dirty="0" err="1"/>
              <a:t>Kliniği</a:t>
            </a:r>
            <a:endParaRPr sz="1600" b="1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98725"/>
            <a:ext cx="6096001" cy="2816167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-339963"/>
            <a:ext cx="6010657" cy="3057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57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16969" y="2330649"/>
            <a:ext cx="7358063" cy="3625453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tr-TR" dirty="0" err="1" smtClean="0"/>
              <a:t>Smear</a:t>
            </a:r>
            <a:r>
              <a:rPr lang="tr-TR" dirty="0" smtClean="0"/>
              <a:t>; tarama </a:t>
            </a:r>
            <a:r>
              <a:rPr lang="tr-TR" dirty="0" err="1" smtClean="0"/>
              <a:t>amaçlI</a:t>
            </a:r>
            <a:r>
              <a:rPr lang="tr-TR" dirty="0" smtClean="0"/>
              <a:t> veya </a:t>
            </a:r>
            <a:r>
              <a:rPr lang="tr-TR" dirty="0" err="1" smtClean="0"/>
              <a:t>herhangİ</a:t>
            </a:r>
            <a:r>
              <a:rPr lang="tr-TR" dirty="0" smtClean="0"/>
              <a:t> </a:t>
            </a:r>
            <a:r>
              <a:rPr lang="tr-TR" dirty="0" err="1" smtClean="0"/>
              <a:t>bİr</a:t>
            </a:r>
            <a:r>
              <a:rPr lang="tr-TR" dirty="0" smtClean="0"/>
              <a:t> </a:t>
            </a:r>
            <a:r>
              <a:rPr lang="tr-TR" dirty="0" err="1" smtClean="0"/>
              <a:t>şİkayetİ</a:t>
            </a:r>
            <a:r>
              <a:rPr lang="tr-TR" dirty="0" smtClean="0"/>
              <a:t> olan </a:t>
            </a:r>
            <a:r>
              <a:rPr lang="tr-TR" dirty="0" err="1" smtClean="0"/>
              <a:t>bİr</a:t>
            </a:r>
            <a:r>
              <a:rPr lang="tr-TR" dirty="0" smtClean="0"/>
              <a:t> </a:t>
            </a:r>
            <a:r>
              <a:rPr lang="tr-TR" dirty="0" err="1" smtClean="0"/>
              <a:t>kadIndan</a:t>
            </a:r>
            <a:r>
              <a:rPr lang="tr-TR" dirty="0" smtClean="0"/>
              <a:t> </a:t>
            </a:r>
            <a:r>
              <a:rPr lang="tr-TR" dirty="0" err="1" smtClean="0"/>
              <a:t>alInmIş</a:t>
            </a:r>
            <a:r>
              <a:rPr lang="tr-TR" dirty="0" smtClean="0"/>
              <a:t> </a:t>
            </a:r>
            <a:r>
              <a:rPr lang="tr-TR" dirty="0" err="1" smtClean="0"/>
              <a:t>olabİlİr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4525113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4229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/>
          <p:cNvSpPr>
            <a:spLocks noGrp="1"/>
          </p:cNvSpPr>
          <p:nvPr>
            <p:ph type="body" sz="quarter" idx="13"/>
          </p:nvPr>
        </p:nvSpPr>
        <p:spPr>
          <a:xfrm>
            <a:off x="2400561" y="2826716"/>
            <a:ext cx="7358063" cy="1421928"/>
          </a:xfrm>
          <a:solidFill>
            <a:schemeClr val="bg2"/>
          </a:solidFill>
        </p:spPr>
        <p:txBody>
          <a:bodyPr/>
          <a:lstStyle/>
          <a:p>
            <a:r>
              <a:rPr lang="tr-TR" sz="3200" dirty="0"/>
              <a:t>Örneğin hemen </a:t>
            </a:r>
            <a:r>
              <a:rPr lang="tr-TR" sz="3200" dirty="0" err="1"/>
              <a:t>kolposkopi</a:t>
            </a:r>
            <a:r>
              <a:rPr lang="tr-TR" sz="3200" dirty="0"/>
              <a:t> 5 yıllık cın3+ riski %5’in üzerinde olanlara öneriliyor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sz="quarter" idx="14"/>
          </p:nvPr>
        </p:nvSpPr>
        <p:spPr>
          <a:xfrm>
            <a:off x="2480968" y="1065408"/>
            <a:ext cx="7358063" cy="978729"/>
          </a:xfrm>
          <a:solidFill>
            <a:schemeClr val="bg2"/>
          </a:solidFill>
        </p:spPr>
        <p:txBody>
          <a:bodyPr/>
          <a:lstStyle/>
          <a:p>
            <a:r>
              <a:rPr lang="tr-TR" sz="3200" dirty="0"/>
              <a:t>Benzer riskin yönetimi de benzer; </a:t>
            </a:r>
            <a:r>
              <a:rPr lang="tr-TR" sz="3200" dirty="0" err="1"/>
              <a:t>hpv</a:t>
            </a:r>
            <a:r>
              <a:rPr lang="tr-TR" sz="3200" dirty="0"/>
              <a:t> + </a:t>
            </a:r>
            <a:r>
              <a:rPr lang="tr-TR" sz="3200" dirty="0" err="1"/>
              <a:t>ascus</a:t>
            </a:r>
            <a:r>
              <a:rPr lang="tr-TR" sz="3200" dirty="0"/>
              <a:t> ,</a:t>
            </a:r>
            <a:r>
              <a:rPr lang="tr-TR" sz="3200" dirty="0" err="1"/>
              <a:t>lsıl</a:t>
            </a:r>
            <a:r>
              <a:rPr lang="tr-TR" sz="3200" dirty="0"/>
              <a:t> gibi yönetilir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351" y="5031224"/>
            <a:ext cx="7694485" cy="1007356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432" y="7155519"/>
            <a:ext cx="10943268" cy="1432684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432" y="5148948"/>
            <a:ext cx="11061028" cy="144810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67730369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9796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0" y="0"/>
            <a:ext cx="122169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4248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1586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/>
          <p:cNvSpPr>
            <a:spLocks noGrp="1"/>
          </p:cNvSpPr>
          <p:nvPr>
            <p:ph type="body" sz="quarter" idx="13"/>
          </p:nvPr>
        </p:nvSpPr>
        <p:spPr>
          <a:xfrm>
            <a:off x="7169235" y="5426811"/>
            <a:ext cx="3790652" cy="55964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Mark </a:t>
            </a:r>
            <a:r>
              <a:rPr lang="tr-TR" dirty="0" err="1" smtClean="0">
                <a:solidFill>
                  <a:srgbClr val="FF0000"/>
                </a:solidFill>
              </a:rPr>
              <a:t>Arbyn</a:t>
            </a:r>
            <a:r>
              <a:rPr lang="tr-TR" dirty="0" smtClean="0">
                <a:solidFill>
                  <a:srgbClr val="FF0000"/>
                </a:solidFill>
              </a:rPr>
              <a:t> ;</a:t>
            </a:r>
            <a:r>
              <a:rPr lang="tr-TR" dirty="0" err="1" smtClean="0">
                <a:solidFill>
                  <a:srgbClr val="FF0000"/>
                </a:solidFill>
              </a:rPr>
              <a:t>Obstet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Gynecol</a:t>
            </a:r>
            <a:r>
              <a:rPr lang="tr-TR" dirty="0" smtClean="0">
                <a:solidFill>
                  <a:srgbClr val="FF0000"/>
                </a:solidFill>
              </a:rPr>
              <a:t> 2008</a:t>
            </a:r>
          </a:p>
          <a:p>
            <a:r>
              <a:rPr lang="tr-TR" dirty="0" err="1" smtClean="0">
                <a:solidFill>
                  <a:srgbClr val="FF0000"/>
                </a:solidFill>
              </a:rPr>
              <a:t>Siebers</a:t>
            </a:r>
            <a:r>
              <a:rPr lang="tr-TR" dirty="0" smtClean="0">
                <a:solidFill>
                  <a:srgbClr val="FF0000"/>
                </a:solidFill>
              </a:rPr>
              <a:t> AG ; JAMA 2009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sz="quarter" idx="14"/>
          </p:nvPr>
        </p:nvSpPr>
        <p:spPr>
          <a:xfrm>
            <a:off x="1416677" y="2022925"/>
            <a:ext cx="9362940" cy="2529923"/>
          </a:xfrm>
          <a:solidFill>
            <a:schemeClr val="bg2"/>
          </a:solidFill>
        </p:spPr>
        <p:txBody>
          <a:bodyPr/>
          <a:lstStyle/>
          <a:p>
            <a:r>
              <a:rPr lang="tr-TR" sz="4400" dirty="0"/>
              <a:t>Konvansiyonel ve likit bazlı sitoloji arasında , CIN2+ lezyonlar için, </a:t>
            </a:r>
            <a:r>
              <a:rPr lang="tr-TR" sz="4400" dirty="0" err="1"/>
              <a:t>sensitivite</a:t>
            </a:r>
            <a:r>
              <a:rPr lang="tr-TR" sz="4400" dirty="0"/>
              <a:t> ve </a:t>
            </a:r>
            <a:r>
              <a:rPr lang="tr-TR" sz="4400" dirty="0" err="1"/>
              <a:t>spesifite</a:t>
            </a:r>
            <a:r>
              <a:rPr lang="tr-TR" sz="4400" dirty="0"/>
              <a:t> açısından fark yok</a:t>
            </a:r>
          </a:p>
        </p:txBody>
      </p:sp>
    </p:spTree>
    <p:extLst>
      <p:ext uri="{BB962C8B-B14F-4D97-AF65-F5344CB8AC3E}">
        <p14:creationId xmlns:p14="http://schemas.microsoft.com/office/powerpoint/2010/main" val="26888154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Yetersiz Sitoloji"/>
          <p:cNvSpPr txBox="1">
            <a:spLocks noGrp="1"/>
          </p:cNvSpPr>
          <p:nvPr>
            <p:ph type="title"/>
          </p:nvPr>
        </p:nvSpPr>
        <p:spPr>
          <a:xfrm>
            <a:off x="2193727" y="178594"/>
            <a:ext cx="7804547" cy="1091376"/>
          </a:xfrm>
          <a:prstGeom prst="rect">
            <a:avLst/>
          </a:prstGeom>
        </p:spPr>
        <p:txBody>
          <a:bodyPr/>
          <a:lstStyle>
            <a:lvl1pPr>
              <a:defRPr sz="5000"/>
            </a:lvl1pPr>
          </a:lstStyle>
          <a:p>
            <a:r>
              <a:rPr dirty="0" err="1"/>
              <a:t>Yetersiz</a:t>
            </a:r>
            <a:r>
              <a:rPr dirty="0"/>
              <a:t> </a:t>
            </a:r>
            <a:r>
              <a:rPr dirty="0" err="1"/>
              <a:t>Sitoloji</a:t>
            </a:r>
            <a:endParaRPr dirty="0"/>
          </a:p>
        </p:txBody>
      </p:sp>
      <p:sp>
        <p:nvSpPr>
          <p:cNvPr id="125" name="HPV bilinmiyor…"/>
          <p:cNvSpPr/>
          <p:nvPr/>
        </p:nvSpPr>
        <p:spPr>
          <a:xfrm>
            <a:off x="1890064" y="1401961"/>
            <a:ext cx="1928918" cy="577640"/>
          </a:xfrm>
          <a:prstGeom prst="rect">
            <a:avLst/>
          </a:prstGeom>
          <a:solidFill>
            <a:srgbClr val="1AF815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1547" kern="0">
                <a:solidFill>
                  <a:srgbClr val="FFFFFF"/>
                </a:solidFill>
                <a:sym typeface="Helvetica Neue Medium"/>
              </a:rPr>
              <a:t>HPV bilinmiyor</a:t>
            </a:r>
          </a:p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1547" kern="0">
                <a:solidFill>
                  <a:srgbClr val="FFFFFF"/>
                </a:solidFill>
                <a:sym typeface="Helvetica Neue Medium"/>
              </a:rPr>
              <a:t>(Herhangi bir yaş)</a:t>
            </a:r>
          </a:p>
        </p:txBody>
      </p:sp>
      <p:sp>
        <p:nvSpPr>
          <p:cNvPr id="126" name="HPV negatif (yaş&gt;30)"/>
          <p:cNvSpPr/>
          <p:nvPr/>
        </p:nvSpPr>
        <p:spPr>
          <a:xfrm>
            <a:off x="5194049" y="1401961"/>
            <a:ext cx="1928918" cy="577640"/>
          </a:xfrm>
          <a:prstGeom prst="rect">
            <a:avLst/>
          </a:prstGeom>
          <a:solidFill>
            <a:srgbClr val="0FB10B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2200" b="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10751" hangingPunct="0"/>
            <a:r>
              <a:rPr sz="1547" kern="0">
                <a:solidFill>
                  <a:srgbClr val="FFFFFF"/>
                </a:solidFill>
              </a:rPr>
              <a:t>HPV negatif (yaş&gt;30)</a:t>
            </a:r>
          </a:p>
        </p:txBody>
      </p:sp>
      <p:sp>
        <p:nvSpPr>
          <p:cNvPr id="127" name="HPV pozitif…"/>
          <p:cNvSpPr/>
          <p:nvPr/>
        </p:nvSpPr>
        <p:spPr>
          <a:xfrm>
            <a:off x="8015830" y="1401961"/>
            <a:ext cx="1928918" cy="577640"/>
          </a:xfrm>
          <a:prstGeom prst="rect">
            <a:avLst/>
          </a:prstGeom>
          <a:solidFill>
            <a:srgbClr val="15B809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1547" kern="0">
                <a:solidFill>
                  <a:srgbClr val="FFFFFF"/>
                </a:solidFill>
                <a:sym typeface="Helvetica Neue Medium"/>
              </a:rPr>
              <a:t>HPV pozitif</a:t>
            </a:r>
          </a:p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1547" kern="0">
                <a:solidFill>
                  <a:srgbClr val="FFFFFF"/>
                </a:solidFill>
                <a:sym typeface="Helvetica Neue Medium"/>
              </a:rPr>
              <a:t>(yaş&gt;30)</a:t>
            </a:r>
          </a:p>
        </p:txBody>
      </p:sp>
      <p:sp>
        <p:nvSpPr>
          <p:cNvPr id="128" name="2-4 ay sonra sitoloji tekrarı"/>
          <p:cNvSpPr/>
          <p:nvPr/>
        </p:nvSpPr>
        <p:spPr>
          <a:xfrm>
            <a:off x="5322901" y="2961046"/>
            <a:ext cx="1671213" cy="500796"/>
          </a:xfrm>
          <a:prstGeom prst="rect">
            <a:avLst/>
          </a:prstGeom>
          <a:solidFill>
            <a:srgbClr val="00FDFF">
              <a:alpha val="65853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 b="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10751" hangingPunct="0"/>
            <a:r>
              <a:rPr sz="1266" kern="0">
                <a:solidFill>
                  <a:srgbClr val="FFFFFF"/>
                </a:solidFill>
              </a:rPr>
              <a:t>2-4 ay sonra sitoloji tekrarı</a:t>
            </a:r>
          </a:p>
        </p:txBody>
      </p:sp>
      <p:sp>
        <p:nvSpPr>
          <p:cNvPr id="129" name="Kolposkopi"/>
          <p:cNvSpPr/>
          <p:nvPr/>
        </p:nvSpPr>
        <p:spPr>
          <a:xfrm>
            <a:off x="8656343" y="2973586"/>
            <a:ext cx="1359686" cy="475715"/>
          </a:xfrm>
          <a:prstGeom prst="rect">
            <a:avLst/>
          </a:prstGeom>
          <a:solidFill>
            <a:srgbClr val="00FDFF">
              <a:alpha val="67982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 b="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10751" hangingPunct="0"/>
            <a:r>
              <a:rPr sz="1266" kern="0">
                <a:solidFill>
                  <a:srgbClr val="FFFFFF"/>
                </a:solidFill>
              </a:rPr>
              <a:t>Kolposkopi</a:t>
            </a:r>
          </a:p>
        </p:txBody>
      </p:sp>
      <p:sp>
        <p:nvSpPr>
          <p:cNvPr id="130" name="ASCCP klavuzuna göre yönet"/>
          <p:cNvSpPr/>
          <p:nvPr/>
        </p:nvSpPr>
        <p:spPr>
          <a:xfrm>
            <a:off x="2186315" y="5780323"/>
            <a:ext cx="1804146" cy="466193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ASCCP klavuzuna göre yönet</a:t>
            </a:r>
          </a:p>
        </p:txBody>
      </p:sp>
      <p:sp>
        <p:nvSpPr>
          <p:cNvPr id="131" name="Yetersiz"/>
          <p:cNvSpPr/>
          <p:nvPr/>
        </p:nvSpPr>
        <p:spPr>
          <a:xfrm>
            <a:off x="7468956" y="4339828"/>
            <a:ext cx="1108468" cy="360641"/>
          </a:xfrm>
          <a:prstGeom prst="rect">
            <a:avLst/>
          </a:prstGeom>
          <a:solidFill>
            <a:srgbClr val="FF40FF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 b="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10751" hangingPunct="0"/>
            <a:r>
              <a:rPr sz="1266" kern="0">
                <a:solidFill>
                  <a:srgbClr val="FFFFFF"/>
                </a:solidFill>
              </a:rPr>
              <a:t>Yetersiz</a:t>
            </a:r>
          </a:p>
        </p:txBody>
      </p:sp>
      <p:sp>
        <p:nvSpPr>
          <p:cNvPr id="132" name="Negatif"/>
          <p:cNvSpPr/>
          <p:nvPr/>
        </p:nvSpPr>
        <p:spPr>
          <a:xfrm>
            <a:off x="4956907" y="4339828"/>
            <a:ext cx="1108467" cy="360641"/>
          </a:xfrm>
          <a:prstGeom prst="rect">
            <a:avLst/>
          </a:prstGeom>
          <a:solidFill>
            <a:srgbClr val="FF40FF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 b="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10751" hangingPunct="0"/>
            <a:r>
              <a:rPr sz="1266" kern="0">
                <a:solidFill>
                  <a:srgbClr val="FFFFFF"/>
                </a:solidFill>
              </a:rPr>
              <a:t>Negatif</a:t>
            </a:r>
          </a:p>
        </p:txBody>
      </p:sp>
      <p:sp>
        <p:nvSpPr>
          <p:cNvPr id="133" name="Anormal"/>
          <p:cNvSpPr/>
          <p:nvPr/>
        </p:nvSpPr>
        <p:spPr>
          <a:xfrm>
            <a:off x="2534153" y="4339828"/>
            <a:ext cx="1108468" cy="360641"/>
          </a:xfrm>
          <a:prstGeom prst="rect">
            <a:avLst/>
          </a:prstGeom>
          <a:solidFill>
            <a:srgbClr val="FF40FF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 b="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10751" hangingPunct="0"/>
            <a:r>
              <a:rPr sz="1266" kern="0">
                <a:solidFill>
                  <a:srgbClr val="FFFFFF"/>
                </a:solidFill>
              </a:rPr>
              <a:t>Anormal</a:t>
            </a:r>
          </a:p>
        </p:txBody>
      </p:sp>
      <p:sp>
        <p:nvSpPr>
          <p:cNvPr id="134" name="Rutin tarama (HPV -/Bilinmeyen)…"/>
          <p:cNvSpPr/>
          <p:nvPr/>
        </p:nvSpPr>
        <p:spPr>
          <a:xfrm>
            <a:off x="4800123" y="5681312"/>
            <a:ext cx="2968354" cy="664215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18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1266" kern="0">
                <a:solidFill>
                  <a:srgbClr val="FFFFFF"/>
                </a:solidFill>
                <a:sym typeface="Helvetica Neue Medium"/>
              </a:rPr>
              <a:t>Rutin tarama (HPV -/Bilinmeyen)</a:t>
            </a:r>
          </a:p>
          <a:p>
            <a:pPr algn="ctr" defTabSz="410751" hangingPunct="0">
              <a:defRPr sz="18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1266" kern="0">
                <a:solidFill>
                  <a:srgbClr val="FFFFFF"/>
                </a:solidFill>
                <a:sym typeface="Helvetica Neue Medium"/>
              </a:rPr>
              <a:t>veya</a:t>
            </a:r>
          </a:p>
          <a:p>
            <a:pPr algn="ctr" defTabSz="410751" hangingPunct="0">
              <a:defRPr sz="18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1266" kern="0">
                <a:solidFill>
                  <a:srgbClr val="FFFFFF"/>
                </a:solidFill>
                <a:sym typeface="Helvetica Neue Medium"/>
              </a:rPr>
              <a:t>1 yıl sonra Cotest  (HPV +)</a:t>
            </a:r>
          </a:p>
        </p:txBody>
      </p:sp>
      <p:sp>
        <p:nvSpPr>
          <p:cNvPr id="135" name="Ok"/>
          <p:cNvSpPr/>
          <p:nvPr/>
        </p:nvSpPr>
        <p:spPr>
          <a:xfrm rot="1188501">
            <a:off x="3296717" y="2460611"/>
            <a:ext cx="2005300" cy="93923"/>
          </a:xfrm>
          <a:prstGeom prst="rightArrow">
            <a:avLst>
              <a:gd name="adj1" fmla="val 19817"/>
              <a:gd name="adj2" fmla="val 583678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36" name="Ok"/>
          <p:cNvSpPr/>
          <p:nvPr/>
        </p:nvSpPr>
        <p:spPr>
          <a:xfrm rot="9471073">
            <a:off x="7007320" y="2400033"/>
            <a:ext cx="2005301" cy="104843"/>
          </a:xfrm>
          <a:prstGeom prst="rightArrow">
            <a:avLst>
              <a:gd name="adj1" fmla="val 19817"/>
              <a:gd name="adj2" fmla="val 522885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37" name="Ok"/>
          <p:cNvSpPr/>
          <p:nvPr/>
        </p:nvSpPr>
        <p:spPr>
          <a:xfrm rot="5400000">
            <a:off x="5821963" y="2434178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38" name="Ok"/>
          <p:cNvSpPr/>
          <p:nvPr/>
        </p:nvSpPr>
        <p:spPr>
          <a:xfrm rot="5400000">
            <a:off x="8948569" y="2434178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39" name="Ok"/>
          <p:cNvSpPr/>
          <p:nvPr/>
        </p:nvSpPr>
        <p:spPr>
          <a:xfrm rot="9471073">
            <a:off x="3293182" y="3782846"/>
            <a:ext cx="2005301" cy="104842"/>
          </a:xfrm>
          <a:prstGeom prst="rightArrow">
            <a:avLst>
              <a:gd name="adj1" fmla="val 19817"/>
              <a:gd name="adj2" fmla="val 522885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40" name="Ok"/>
          <p:cNvSpPr/>
          <p:nvPr/>
        </p:nvSpPr>
        <p:spPr>
          <a:xfrm rot="5400000">
            <a:off x="5304302" y="3864689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41" name="Ok"/>
          <p:cNvSpPr/>
          <p:nvPr/>
        </p:nvSpPr>
        <p:spPr>
          <a:xfrm rot="1848501">
            <a:off x="6480502" y="3861446"/>
            <a:ext cx="1343648" cy="86105"/>
          </a:xfrm>
          <a:prstGeom prst="rightArrow">
            <a:avLst>
              <a:gd name="adj1" fmla="val 19817"/>
              <a:gd name="adj2" fmla="val 583678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42" name="Ok"/>
          <p:cNvSpPr/>
          <p:nvPr/>
        </p:nvSpPr>
        <p:spPr>
          <a:xfrm rot="5400000">
            <a:off x="5304302" y="5154745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43" name="Ok"/>
          <p:cNvSpPr/>
          <p:nvPr/>
        </p:nvSpPr>
        <p:spPr>
          <a:xfrm rot="5400000">
            <a:off x="2700770" y="5204250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44" name="Ok"/>
          <p:cNvSpPr/>
          <p:nvPr/>
        </p:nvSpPr>
        <p:spPr>
          <a:xfrm rot="19202631">
            <a:off x="8010412" y="3855559"/>
            <a:ext cx="1063505" cy="88418"/>
          </a:xfrm>
          <a:prstGeom prst="rightArrow">
            <a:avLst>
              <a:gd name="adj1" fmla="val 19817"/>
              <a:gd name="adj2" fmla="val 736362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72003663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itoloji NILM# veya EC/TZ yok/yetersiz"/>
          <p:cNvSpPr txBox="1">
            <a:spLocks noGrp="1"/>
          </p:cNvSpPr>
          <p:nvPr>
            <p:ph type="title"/>
          </p:nvPr>
        </p:nvSpPr>
        <p:spPr>
          <a:xfrm>
            <a:off x="2193727" y="178594"/>
            <a:ext cx="7804547" cy="1091376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>
              <a:defRPr sz="50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Sitoloji</a:t>
            </a:r>
            <a:r>
              <a:rPr dirty="0"/>
              <a:t> NILM</a:t>
            </a:r>
            <a:r>
              <a:rPr baseline="31999" dirty="0"/>
              <a:t># </a:t>
            </a:r>
            <a:r>
              <a:rPr lang="tr-TR" smtClean="0"/>
              <a:t>fakat</a:t>
            </a:r>
            <a:r>
              <a:rPr smtClean="0"/>
              <a:t> </a:t>
            </a:r>
            <a:r>
              <a:t>EC/TZ </a:t>
            </a:r>
            <a:r>
              <a:rPr dirty="0" err="1"/>
              <a:t>yok</a:t>
            </a:r>
            <a:r>
              <a:rPr dirty="0"/>
              <a:t>/</a:t>
            </a:r>
            <a:r>
              <a:rPr dirty="0" err="1"/>
              <a:t>yetersiz</a:t>
            </a:r>
            <a:endParaRPr dirty="0"/>
          </a:p>
        </p:txBody>
      </p:sp>
      <p:sp>
        <p:nvSpPr>
          <p:cNvPr id="147" name="Yaş 21-29^"/>
          <p:cNvSpPr/>
          <p:nvPr/>
        </p:nvSpPr>
        <p:spPr>
          <a:xfrm>
            <a:off x="1890064" y="1401961"/>
            <a:ext cx="1671213" cy="360641"/>
          </a:xfrm>
          <a:prstGeom prst="rect">
            <a:avLst/>
          </a:prstGeom>
          <a:solidFill>
            <a:srgbClr val="1AF815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1547" kern="0">
                <a:solidFill>
                  <a:srgbClr val="FFFFFF"/>
                </a:solidFill>
                <a:sym typeface="Helvetica Neue Medium"/>
              </a:rPr>
              <a:t>Yaş 21-29</a:t>
            </a:r>
            <a:r>
              <a:rPr sz="1547" kern="0" baseline="31999">
                <a:solidFill>
                  <a:srgbClr val="FFFFFF"/>
                </a:solidFill>
                <a:sym typeface="Helvetica Neue Medium"/>
              </a:rPr>
              <a:t>^</a:t>
            </a:r>
          </a:p>
        </p:txBody>
      </p:sp>
      <p:sp>
        <p:nvSpPr>
          <p:cNvPr id="148" name="Yaş&gt;30"/>
          <p:cNvSpPr/>
          <p:nvPr/>
        </p:nvSpPr>
        <p:spPr>
          <a:xfrm>
            <a:off x="7266119" y="1401961"/>
            <a:ext cx="1491618" cy="360641"/>
          </a:xfrm>
          <a:prstGeom prst="rect">
            <a:avLst/>
          </a:prstGeom>
          <a:solidFill>
            <a:srgbClr val="15B809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2200" b="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10751" hangingPunct="0"/>
            <a:r>
              <a:rPr sz="1547" kern="0">
                <a:solidFill>
                  <a:srgbClr val="FFFFFF"/>
                </a:solidFill>
              </a:rPr>
              <a:t>Yaş&gt;30</a:t>
            </a:r>
          </a:p>
        </p:txBody>
      </p:sp>
      <p:sp>
        <p:nvSpPr>
          <p:cNvPr id="149" name="HPV testi (tercih edilen)"/>
          <p:cNvSpPr/>
          <p:nvPr/>
        </p:nvSpPr>
        <p:spPr>
          <a:xfrm>
            <a:off x="4783860" y="3149034"/>
            <a:ext cx="1108468" cy="653215"/>
          </a:xfrm>
          <a:prstGeom prst="rect">
            <a:avLst/>
          </a:prstGeom>
          <a:solidFill>
            <a:srgbClr val="00FDFF">
              <a:alpha val="65853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 b="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10751" hangingPunct="0"/>
            <a:r>
              <a:rPr sz="1266" kern="0">
                <a:solidFill>
                  <a:srgbClr val="FFFFFF"/>
                </a:solidFill>
              </a:rPr>
              <a:t>HPV testi (tercih edilen)</a:t>
            </a:r>
          </a:p>
        </p:txBody>
      </p:sp>
      <p:sp>
        <p:nvSpPr>
          <p:cNvPr id="150" name="3 yıl içinde sitoloji tekrarı (kabul edilebilir)"/>
          <p:cNvSpPr/>
          <p:nvPr/>
        </p:nvSpPr>
        <p:spPr>
          <a:xfrm>
            <a:off x="6530668" y="3149034"/>
            <a:ext cx="1815607" cy="475715"/>
          </a:xfrm>
          <a:prstGeom prst="rect">
            <a:avLst/>
          </a:prstGeom>
          <a:solidFill>
            <a:srgbClr val="00FDFF">
              <a:alpha val="67982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 b="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10751" hangingPunct="0"/>
            <a:r>
              <a:rPr sz="1266" kern="0">
                <a:solidFill>
                  <a:srgbClr val="FFFFFF"/>
                </a:solidFill>
              </a:rPr>
              <a:t>3 yıl içinde sitoloji tekrarı (kabul edilebilir)</a:t>
            </a:r>
          </a:p>
        </p:txBody>
      </p:sp>
      <p:sp>
        <p:nvSpPr>
          <p:cNvPr id="151" name="Rutin tarama"/>
          <p:cNvSpPr/>
          <p:nvPr/>
        </p:nvSpPr>
        <p:spPr>
          <a:xfrm>
            <a:off x="1823597" y="5780323"/>
            <a:ext cx="1804147" cy="466193"/>
          </a:xfrm>
          <a:prstGeom prst="rect">
            <a:avLst/>
          </a:prstGeom>
          <a:solidFill>
            <a:srgbClr val="909090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 b="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10751" hangingPunct="0"/>
            <a:r>
              <a:rPr sz="1266" kern="0">
                <a:solidFill>
                  <a:srgbClr val="FFFFFF"/>
                </a:solidFill>
              </a:rPr>
              <a:t>Rutin tarama</a:t>
            </a:r>
          </a:p>
        </p:txBody>
      </p:sp>
      <p:sp>
        <p:nvSpPr>
          <p:cNvPr id="152" name="ASCCP klavuzuna göre yönet"/>
          <p:cNvSpPr/>
          <p:nvPr/>
        </p:nvSpPr>
        <p:spPr>
          <a:xfrm>
            <a:off x="7556305" y="4963666"/>
            <a:ext cx="2968355" cy="454449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 b="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10751" hangingPunct="0"/>
            <a:r>
              <a:rPr sz="1266" kern="0">
                <a:solidFill>
                  <a:srgbClr val="FFFFFF"/>
                </a:solidFill>
              </a:rPr>
              <a:t>ASCCP klavuzuna göre yönet</a:t>
            </a:r>
          </a:p>
        </p:txBody>
      </p:sp>
      <p:sp>
        <p:nvSpPr>
          <p:cNvPr id="153" name="Ok"/>
          <p:cNvSpPr/>
          <p:nvPr/>
        </p:nvSpPr>
        <p:spPr>
          <a:xfrm rot="9951362">
            <a:off x="5291763" y="2048520"/>
            <a:ext cx="1791084" cy="73323"/>
          </a:xfrm>
          <a:prstGeom prst="rightArrow">
            <a:avLst>
              <a:gd name="adj1" fmla="val 19817"/>
              <a:gd name="adj2" fmla="val 667794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54" name="Ok"/>
          <p:cNvSpPr/>
          <p:nvPr/>
        </p:nvSpPr>
        <p:spPr>
          <a:xfrm rot="2950655">
            <a:off x="6643660" y="2807528"/>
            <a:ext cx="611643" cy="55098"/>
          </a:xfrm>
          <a:prstGeom prst="rightArrow">
            <a:avLst>
              <a:gd name="adj1" fmla="val 19817"/>
              <a:gd name="adj2" fmla="val 785019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55" name="Ok"/>
          <p:cNvSpPr/>
          <p:nvPr/>
        </p:nvSpPr>
        <p:spPr>
          <a:xfrm rot="7000340">
            <a:off x="1848648" y="4134442"/>
            <a:ext cx="3375538" cy="77438"/>
          </a:xfrm>
          <a:prstGeom prst="rightArrow">
            <a:avLst>
              <a:gd name="adj1" fmla="val 19817"/>
              <a:gd name="adj2" fmla="val 729130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56" name="Ok"/>
          <p:cNvSpPr/>
          <p:nvPr/>
        </p:nvSpPr>
        <p:spPr>
          <a:xfrm rot="13107667">
            <a:off x="4628121" y="2786351"/>
            <a:ext cx="717209" cy="78666"/>
          </a:xfrm>
          <a:prstGeom prst="rightArrow">
            <a:avLst>
              <a:gd name="adj1" fmla="val 19817"/>
              <a:gd name="adj2" fmla="val 69687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57" name="Ok"/>
          <p:cNvSpPr/>
          <p:nvPr/>
        </p:nvSpPr>
        <p:spPr>
          <a:xfrm>
            <a:off x="5975069" y="3721956"/>
            <a:ext cx="2926806" cy="114363"/>
          </a:xfrm>
          <a:prstGeom prst="rightArrow">
            <a:avLst>
              <a:gd name="adj1" fmla="val 19817"/>
              <a:gd name="adj2" fmla="val 439461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58" name="Ok"/>
          <p:cNvSpPr/>
          <p:nvPr/>
        </p:nvSpPr>
        <p:spPr>
          <a:xfrm rot="5400000">
            <a:off x="480113" y="3794310"/>
            <a:ext cx="3715006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59" name="Ok"/>
          <p:cNvSpPr/>
          <p:nvPr/>
        </p:nvSpPr>
        <p:spPr>
          <a:xfrm rot="9462806">
            <a:off x="8342972" y="3966222"/>
            <a:ext cx="578315" cy="58221"/>
          </a:xfrm>
          <a:prstGeom prst="rightArrow">
            <a:avLst>
              <a:gd name="adj1" fmla="val 19817"/>
              <a:gd name="adj2" fmla="val 736362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60" name="HPV negatif"/>
          <p:cNvSpPr txBox="1"/>
          <p:nvPr/>
        </p:nvSpPr>
        <p:spPr>
          <a:xfrm>
            <a:off x="4377336" y="2362546"/>
            <a:ext cx="984245" cy="266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HPV negatif</a:t>
            </a:r>
          </a:p>
        </p:txBody>
      </p:sp>
      <p:sp>
        <p:nvSpPr>
          <p:cNvPr id="161" name="HPV bilinmiyor"/>
          <p:cNvSpPr txBox="1"/>
          <p:nvPr/>
        </p:nvSpPr>
        <p:spPr>
          <a:xfrm>
            <a:off x="5974028" y="2362546"/>
            <a:ext cx="1226298" cy="266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HPV bilinmiyor</a:t>
            </a:r>
          </a:p>
        </p:txBody>
      </p:sp>
      <p:sp>
        <p:nvSpPr>
          <p:cNvPr id="162" name="HPV pozitif"/>
          <p:cNvSpPr txBox="1"/>
          <p:nvPr/>
        </p:nvSpPr>
        <p:spPr>
          <a:xfrm>
            <a:off x="8981698" y="3645671"/>
            <a:ext cx="931345" cy="266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HPV pozitif</a:t>
            </a:r>
          </a:p>
        </p:txBody>
      </p:sp>
      <p:sp>
        <p:nvSpPr>
          <p:cNvPr id="163" name="Ok"/>
          <p:cNvSpPr/>
          <p:nvPr/>
        </p:nvSpPr>
        <p:spPr>
          <a:xfrm rot="8450042">
            <a:off x="6983883" y="2055527"/>
            <a:ext cx="903580" cy="89444"/>
          </a:xfrm>
          <a:prstGeom prst="rightArrow">
            <a:avLst>
              <a:gd name="adj1" fmla="val 19817"/>
              <a:gd name="adj2" fmla="val 568149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64" name="Ok"/>
          <p:cNvSpPr/>
          <p:nvPr/>
        </p:nvSpPr>
        <p:spPr>
          <a:xfrm rot="8450042">
            <a:off x="5593713" y="2792679"/>
            <a:ext cx="709566" cy="78114"/>
          </a:xfrm>
          <a:prstGeom prst="rightArrow">
            <a:avLst>
              <a:gd name="adj1" fmla="val 19817"/>
              <a:gd name="adj2" fmla="val 650554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65" name="Ok"/>
          <p:cNvSpPr/>
          <p:nvPr/>
        </p:nvSpPr>
        <p:spPr>
          <a:xfrm rot="4260707">
            <a:off x="7908087" y="2667299"/>
            <a:ext cx="1853803" cy="84787"/>
          </a:xfrm>
          <a:prstGeom prst="rightArrow">
            <a:avLst>
              <a:gd name="adj1" fmla="val 19817"/>
              <a:gd name="adj2" fmla="val 51586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66" name="1 yıl içinde sitoloji + HPV testi"/>
          <p:cNvSpPr/>
          <p:nvPr/>
        </p:nvSpPr>
        <p:spPr>
          <a:xfrm>
            <a:off x="6581526" y="4146683"/>
            <a:ext cx="2266374" cy="454449"/>
          </a:xfrm>
          <a:prstGeom prst="rect">
            <a:avLst/>
          </a:prstGeom>
          <a:solidFill>
            <a:srgbClr val="00FDFF">
              <a:alpha val="65853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 b="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10751" hangingPunct="0"/>
            <a:r>
              <a:rPr sz="1266" kern="0">
                <a:solidFill>
                  <a:srgbClr val="FFFFFF"/>
                </a:solidFill>
              </a:rPr>
              <a:t>1 yıl içinde sitoloji + HPV testi</a:t>
            </a:r>
          </a:p>
        </p:txBody>
      </p:sp>
      <p:sp>
        <p:nvSpPr>
          <p:cNvPr id="167" name="Genotipleme"/>
          <p:cNvSpPr/>
          <p:nvPr/>
        </p:nvSpPr>
        <p:spPr>
          <a:xfrm>
            <a:off x="9403770" y="4146683"/>
            <a:ext cx="1201811" cy="454449"/>
          </a:xfrm>
          <a:prstGeom prst="rect">
            <a:avLst/>
          </a:prstGeom>
          <a:solidFill>
            <a:srgbClr val="00FDFF">
              <a:alpha val="65853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 b="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10751" hangingPunct="0"/>
            <a:r>
              <a:rPr sz="1266" kern="0">
                <a:solidFill>
                  <a:srgbClr val="FFFFFF"/>
                </a:solidFill>
              </a:rPr>
              <a:t>Genotipleme</a:t>
            </a:r>
          </a:p>
        </p:txBody>
      </p:sp>
      <p:sp>
        <p:nvSpPr>
          <p:cNvPr id="168" name="ya da"/>
          <p:cNvSpPr txBox="1"/>
          <p:nvPr/>
        </p:nvSpPr>
        <p:spPr>
          <a:xfrm>
            <a:off x="8882980" y="4240441"/>
            <a:ext cx="485711" cy="266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ya da</a:t>
            </a:r>
          </a:p>
        </p:txBody>
      </p:sp>
      <p:sp>
        <p:nvSpPr>
          <p:cNvPr id="169" name="Ok"/>
          <p:cNvSpPr/>
          <p:nvPr/>
        </p:nvSpPr>
        <p:spPr>
          <a:xfrm rot="938071">
            <a:off x="9326271" y="3966331"/>
            <a:ext cx="578315" cy="58220"/>
          </a:xfrm>
          <a:prstGeom prst="rightArrow">
            <a:avLst>
              <a:gd name="adj1" fmla="val 19817"/>
              <a:gd name="adj2" fmla="val 736362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70" name="Ok"/>
          <p:cNvSpPr/>
          <p:nvPr/>
        </p:nvSpPr>
        <p:spPr>
          <a:xfrm rot="9462806">
            <a:off x="9324400" y="4760333"/>
            <a:ext cx="578314" cy="58221"/>
          </a:xfrm>
          <a:prstGeom prst="rightArrow">
            <a:avLst>
              <a:gd name="adj1" fmla="val 19817"/>
              <a:gd name="adj2" fmla="val 736362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71" name="Ok"/>
          <p:cNvSpPr/>
          <p:nvPr/>
        </p:nvSpPr>
        <p:spPr>
          <a:xfrm rot="938071">
            <a:off x="8440457" y="4760442"/>
            <a:ext cx="578314" cy="58220"/>
          </a:xfrm>
          <a:prstGeom prst="rightArrow">
            <a:avLst>
              <a:gd name="adj1" fmla="val 19817"/>
              <a:gd name="adj2" fmla="val 736362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72" name="#İntraepitelyal lezyon veya malignite açısından negatif…"/>
          <p:cNvSpPr/>
          <p:nvPr/>
        </p:nvSpPr>
        <p:spPr>
          <a:xfrm>
            <a:off x="4611823" y="5795673"/>
            <a:ext cx="4803957" cy="475716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defTabSz="410751" hangingPunct="0">
              <a:defRPr sz="14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984" kern="0">
                <a:solidFill>
                  <a:srgbClr val="FFFFFF"/>
                </a:solidFill>
                <a:sym typeface="Helvetica Neue Medium"/>
              </a:rPr>
              <a:t>#İntraepitelyal lezyon veya malignite açısından negatif</a:t>
            </a:r>
          </a:p>
          <a:p>
            <a:pPr defTabSz="410751" hangingPunct="0">
              <a:defRPr sz="14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984" kern="0">
                <a:solidFill>
                  <a:srgbClr val="FFFFFF"/>
                </a:solidFill>
                <a:sym typeface="Helvetica Neue Medium"/>
              </a:rPr>
              <a:t>^21-29 yaş arasındaki kadınlarda HPV testi tarama için kabul edilebilir değildir.</a:t>
            </a:r>
          </a:p>
        </p:txBody>
      </p:sp>
    </p:spTree>
    <p:extLst>
      <p:ext uri="{BB962C8B-B14F-4D97-AF65-F5344CB8AC3E}">
        <p14:creationId xmlns:p14="http://schemas.microsoft.com/office/powerpoint/2010/main" val="137688559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193727" y="0"/>
            <a:ext cx="7804547" cy="1518047"/>
          </a:xfr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/>
          <a:lstStyle/>
          <a:p>
            <a:r>
              <a:rPr lang="tr-TR" dirty="0" smtClean="0"/>
              <a:t>SERVİKS KANSERİ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983347" y="2150772"/>
            <a:ext cx="7878064" cy="4018209"/>
          </a:xfrm>
          <a:solidFill>
            <a:schemeClr val="bg2"/>
          </a:solidFill>
          <a:ln w="57150">
            <a:solidFill>
              <a:srgbClr val="FF0000"/>
            </a:solidFill>
          </a:ln>
        </p:spPr>
        <p:txBody>
          <a:bodyPr>
            <a:normAutofit lnSpcReduction="10000"/>
          </a:bodyPr>
          <a:lstStyle/>
          <a:p>
            <a:r>
              <a:rPr lang="tr-TR" sz="2531" dirty="0"/>
              <a:t>Hayat boyu risk %0.8</a:t>
            </a:r>
          </a:p>
          <a:p>
            <a:r>
              <a:rPr lang="tr-TR" sz="2531" dirty="0"/>
              <a:t>Kadınlarda önemli bir </a:t>
            </a:r>
            <a:r>
              <a:rPr lang="tr-TR" sz="2531" dirty="0" err="1"/>
              <a:t>mortalite</a:t>
            </a:r>
            <a:r>
              <a:rPr lang="tr-TR" sz="2531" dirty="0"/>
              <a:t> ve </a:t>
            </a:r>
            <a:r>
              <a:rPr lang="tr-TR" sz="2531" dirty="0" err="1"/>
              <a:t>morbidite</a:t>
            </a:r>
            <a:r>
              <a:rPr lang="tr-TR" sz="2531" dirty="0"/>
              <a:t> sebebi</a:t>
            </a:r>
          </a:p>
          <a:p>
            <a:r>
              <a:rPr lang="tr-TR" sz="2531" dirty="0" err="1"/>
              <a:t>Globocan</a:t>
            </a:r>
            <a:r>
              <a:rPr lang="tr-TR" sz="2531" dirty="0"/>
              <a:t> 2012 verilerine göre  ülkemizde yılda 1686? yeni vaka 663? ölüm bildirilmiştir</a:t>
            </a:r>
          </a:p>
          <a:p>
            <a:r>
              <a:rPr lang="tr-TR" sz="2531" dirty="0"/>
              <a:t>Etkeni virüs , uzun süre boyunca kanser </a:t>
            </a:r>
            <a:r>
              <a:rPr lang="tr-TR" sz="2531" dirty="0" err="1"/>
              <a:t>prekürsörü</a:t>
            </a:r>
            <a:r>
              <a:rPr lang="tr-TR" sz="2531" dirty="0"/>
              <a:t> lezyonları mevcut, etkili tarama yöntemleri mevcut , aşısı mevcut</a:t>
            </a:r>
          </a:p>
          <a:p>
            <a:r>
              <a:rPr lang="tr-TR" sz="2531" dirty="0" smtClean="0"/>
              <a:t>Bu özellikleriyle </a:t>
            </a:r>
            <a:r>
              <a:rPr lang="tr-TR" sz="2531" dirty="0" err="1" smtClean="0"/>
              <a:t>eradike</a:t>
            </a:r>
            <a:r>
              <a:rPr lang="tr-TR" sz="2531" dirty="0" smtClean="0"/>
              <a:t> edilebilecek , erken evrelerde kür sağlanabilecek özel </a:t>
            </a:r>
            <a:r>
              <a:rPr lang="tr-TR" sz="2531" dirty="0"/>
              <a:t>bir tümör</a:t>
            </a:r>
          </a:p>
          <a:p>
            <a:pPr marL="0" indent="0">
              <a:buNone/>
            </a:pPr>
            <a:endParaRPr lang="tr-TR" sz="2531" dirty="0"/>
          </a:p>
        </p:txBody>
      </p:sp>
    </p:spTree>
    <p:extLst>
      <p:ext uri="{BB962C8B-B14F-4D97-AF65-F5344CB8AC3E}">
        <p14:creationId xmlns:p14="http://schemas.microsoft.com/office/powerpoint/2010/main" val="88463835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itoloji negatif, fakat HPV Pozitif, &gt;30 yaş…"/>
          <p:cNvSpPr txBox="1">
            <a:spLocks noGrp="1"/>
          </p:cNvSpPr>
          <p:nvPr>
            <p:ph type="title"/>
          </p:nvPr>
        </p:nvSpPr>
        <p:spPr>
          <a:xfrm>
            <a:off x="1661784" y="178594"/>
            <a:ext cx="8868433" cy="1091376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>
              <a:defRPr sz="3800"/>
            </a:pPr>
            <a:r>
              <a:t>Sitoloji negatif, fakat HPV Pozitif, &gt;30 yaş</a:t>
            </a:r>
          </a:p>
          <a:p>
            <a:pPr>
              <a:defRPr sz="3800"/>
            </a:pPr>
            <a:r>
              <a:t>Kadınlarda Yönetim</a:t>
            </a:r>
          </a:p>
        </p:txBody>
      </p:sp>
      <p:sp>
        <p:nvSpPr>
          <p:cNvPr id="175" name="Cotest tekrarı…"/>
          <p:cNvSpPr/>
          <p:nvPr/>
        </p:nvSpPr>
        <p:spPr>
          <a:xfrm>
            <a:off x="2675270" y="1906361"/>
            <a:ext cx="2497474" cy="577640"/>
          </a:xfrm>
          <a:prstGeom prst="rect">
            <a:avLst/>
          </a:prstGeom>
          <a:solidFill>
            <a:srgbClr val="0FB10B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1547" kern="0">
                <a:solidFill>
                  <a:srgbClr val="FFFFFF"/>
                </a:solidFill>
                <a:sym typeface="Helvetica Neue Medium"/>
              </a:rPr>
              <a:t>Cotest tekrarı</a:t>
            </a:r>
          </a:p>
          <a:p>
            <a:pPr algn="ctr" defTabSz="410751" hangingPunct="0">
              <a:defRPr sz="14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984" kern="0">
                <a:solidFill>
                  <a:srgbClr val="FFFFFF"/>
                </a:solidFill>
                <a:sym typeface="Helvetica Neue Medium"/>
              </a:rPr>
              <a:t>1 yıl sonra, kabul edilebilir</a:t>
            </a:r>
          </a:p>
        </p:txBody>
      </p:sp>
      <p:sp>
        <p:nvSpPr>
          <p:cNvPr id="176" name="HPV DNA genotiplendirmesi…"/>
          <p:cNvSpPr/>
          <p:nvPr/>
        </p:nvSpPr>
        <p:spPr>
          <a:xfrm>
            <a:off x="7091257" y="1906361"/>
            <a:ext cx="2878494" cy="577640"/>
          </a:xfrm>
          <a:prstGeom prst="rect">
            <a:avLst/>
          </a:prstGeom>
          <a:solidFill>
            <a:srgbClr val="15B809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2200"/>
            </a:pPr>
            <a:r>
              <a:rPr sz="1547" b="1" kern="0">
                <a:solidFill>
                  <a:srgbClr val="FFFFFF"/>
                </a:solidFill>
                <a:latin typeface="Helvetica Neue"/>
                <a:sym typeface="Helvetica Neue"/>
              </a:rPr>
              <a:t>HPV DNA genotiplendirmesi</a:t>
            </a:r>
          </a:p>
          <a:p>
            <a:pPr algn="ctr" defTabSz="410751" hangingPunct="0">
              <a:defRPr sz="14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984" kern="0">
                <a:solidFill>
                  <a:srgbClr val="FFFFFF"/>
                </a:solidFill>
                <a:sym typeface="Helvetica Neue Medium"/>
              </a:rPr>
              <a:t>Kabul edilebilir</a:t>
            </a:r>
          </a:p>
        </p:txBody>
      </p:sp>
      <p:sp>
        <p:nvSpPr>
          <p:cNvPr id="177" name="Kolposkopi"/>
          <p:cNvSpPr/>
          <p:nvPr/>
        </p:nvSpPr>
        <p:spPr>
          <a:xfrm>
            <a:off x="5166457" y="3728513"/>
            <a:ext cx="1671212" cy="500796"/>
          </a:xfrm>
          <a:prstGeom prst="rect">
            <a:avLst/>
          </a:prstGeom>
          <a:solidFill>
            <a:srgbClr val="00FDFF">
              <a:alpha val="65853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2200"/>
            </a:lvl1pPr>
          </a:lstStyle>
          <a:p>
            <a:pPr algn="ctr" defTabSz="410751" hangingPunct="0"/>
            <a:r>
              <a:rPr sz="1547" b="1" kern="0">
                <a:solidFill>
                  <a:srgbClr val="FFFFFF"/>
                </a:solidFill>
                <a:latin typeface="Helvetica Neue"/>
                <a:sym typeface="Helvetica Neue"/>
              </a:rPr>
              <a:t>Kolposkopi</a:t>
            </a:r>
          </a:p>
        </p:txBody>
      </p:sp>
      <p:sp>
        <p:nvSpPr>
          <p:cNvPr id="178" name="ASCCP klavuzuna göre yönet"/>
          <p:cNvSpPr/>
          <p:nvPr/>
        </p:nvSpPr>
        <p:spPr>
          <a:xfrm>
            <a:off x="5099990" y="5120072"/>
            <a:ext cx="1804146" cy="466193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ASCCP klavuzuna göre yönet</a:t>
            </a:r>
          </a:p>
        </p:txBody>
      </p:sp>
      <p:sp>
        <p:nvSpPr>
          <p:cNvPr id="179" name="Ok"/>
          <p:cNvSpPr/>
          <p:nvPr/>
        </p:nvSpPr>
        <p:spPr>
          <a:xfrm rot="1188501">
            <a:off x="6966950" y="1454545"/>
            <a:ext cx="1151944" cy="95569"/>
          </a:xfrm>
          <a:prstGeom prst="rightArrow">
            <a:avLst>
              <a:gd name="adj1" fmla="val 19817"/>
              <a:gd name="adj2" fmla="val 57614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80" name="Ok"/>
          <p:cNvSpPr/>
          <p:nvPr/>
        </p:nvSpPr>
        <p:spPr>
          <a:xfrm rot="9471073">
            <a:off x="4272543" y="1470653"/>
            <a:ext cx="1101260" cy="86174"/>
          </a:xfrm>
          <a:prstGeom prst="rightArrow">
            <a:avLst>
              <a:gd name="adj1" fmla="val 19817"/>
              <a:gd name="adj2" fmla="val 522884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81" name="Ok"/>
          <p:cNvSpPr/>
          <p:nvPr/>
        </p:nvSpPr>
        <p:spPr>
          <a:xfrm rot="9193104">
            <a:off x="2785741" y="2698544"/>
            <a:ext cx="797034" cy="82706"/>
          </a:xfrm>
          <a:prstGeom prst="rightArrow">
            <a:avLst>
              <a:gd name="adj1" fmla="val 19817"/>
              <a:gd name="adj2" fmla="val 653049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82" name="Ok"/>
          <p:cNvSpPr/>
          <p:nvPr/>
        </p:nvSpPr>
        <p:spPr>
          <a:xfrm rot="1344527">
            <a:off x="8599753" y="2693189"/>
            <a:ext cx="940108" cy="94782"/>
          </a:xfrm>
          <a:prstGeom prst="rightArrow">
            <a:avLst>
              <a:gd name="adj1" fmla="val 19817"/>
              <a:gd name="adj2" fmla="val 70139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83" name="Ok"/>
          <p:cNvSpPr/>
          <p:nvPr/>
        </p:nvSpPr>
        <p:spPr>
          <a:xfrm rot="5400000">
            <a:off x="9329555" y="3620128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84" name="Ok"/>
          <p:cNvSpPr/>
          <p:nvPr/>
        </p:nvSpPr>
        <p:spPr>
          <a:xfrm rot="1848501">
            <a:off x="5082407" y="3371804"/>
            <a:ext cx="723988" cy="106895"/>
          </a:xfrm>
          <a:prstGeom prst="rightArrow">
            <a:avLst>
              <a:gd name="adj1" fmla="val 19817"/>
              <a:gd name="adj2" fmla="val 470160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85" name="Ok"/>
          <p:cNvSpPr/>
          <p:nvPr/>
        </p:nvSpPr>
        <p:spPr>
          <a:xfrm rot="5400000">
            <a:off x="9329555" y="4775163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86" name="Ok"/>
          <p:cNvSpPr/>
          <p:nvPr/>
        </p:nvSpPr>
        <p:spPr>
          <a:xfrm rot="5400000">
            <a:off x="5614445" y="4689064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87" name="Sitoloji negatif…"/>
          <p:cNvSpPr txBox="1"/>
          <p:nvPr/>
        </p:nvSpPr>
        <p:spPr>
          <a:xfrm>
            <a:off x="2022387" y="2860866"/>
            <a:ext cx="1065997" cy="591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 defTabSz="410751" hangingPunct="0">
              <a:defRPr sz="1600"/>
            </a:pPr>
            <a:r>
              <a:rPr sz="1125" b="1" kern="0">
                <a:solidFill>
                  <a:srgbClr val="FFFFFF"/>
                </a:solidFill>
                <a:latin typeface="Helvetica Neue"/>
                <a:sym typeface="Helvetica Neue"/>
              </a:rPr>
              <a:t>Sitoloji negatif</a:t>
            </a:r>
          </a:p>
          <a:p>
            <a:pPr algn="ctr" defTabSz="410751" hangingPunct="0">
              <a:defRPr sz="1600"/>
            </a:pPr>
            <a:r>
              <a:rPr sz="1125" b="1" kern="0">
                <a:solidFill>
                  <a:srgbClr val="FFFFFF"/>
                </a:solidFill>
                <a:latin typeface="Helvetica Neue"/>
                <a:sym typeface="Helvetica Neue"/>
              </a:rPr>
              <a:t>ve</a:t>
            </a:r>
          </a:p>
          <a:p>
            <a:pPr algn="ctr" defTabSz="410751" hangingPunct="0">
              <a:defRPr sz="1600"/>
            </a:pPr>
            <a:r>
              <a:rPr sz="1125" b="1" kern="0">
                <a:solidFill>
                  <a:srgbClr val="FFFFFF"/>
                </a:solidFill>
                <a:latin typeface="Helvetica Neue"/>
                <a:sym typeface="Helvetica Neue"/>
              </a:rPr>
              <a:t>HPV negatif</a:t>
            </a:r>
          </a:p>
        </p:txBody>
      </p:sp>
      <p:sp>
        <p:nvSpPr>
          <p:cNvPr id="188" name="&gt;ASC…"/>
          <p:cNvSpPr txBox="1"/>
          <p:nvPr/>
        </p:nvSpPr>
        <p:spPr>
          <a:xfrm>
            <a:off x="4295772" y="2954569"/>
            <a:ext cx="833563" cy="591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 defTabSz="410751" hangingPunct="0">
              <a:defRPr sz="1600"/>
            </a:pPr>
            <a:r>
              <a:rPr sz="1125" b="1" kern="0">
                <a:solidFill>
                  <a:srgbClr val="FFFFFF"/>
                </a:solidFill>
                <a:latin typeface="Helvetica Neue"/>
                <a:sym typeface="Helvetica Neue"/>
              </a:rPr>
              <a:t>&gt;ASC</a:t>
            </a:r>
          </a:p>
          <a:p>
            <a:pPr algn="ctr" defTabSz="410751" hangingPunct="0">
              <a:defRPr sz="1600"/>
            </a:pPr>
            <a:r>
              <a:rPr sz="1125" b="1" kern="0">
                <a:solidFill>
                  <a:srgbClr val="FFFFFF"/>
                </a:solidFill>
                <a:latin typeface="Helvetica Neue"/>
                <a:sym typeface="Helvetica Neue"/>
              </a:rPr>
              <a:t>veya</a:t>
            </a:r>
          </a:p>
          <a:p>
            <a:pPr algn="ctr" defTabSz="410751" hangingPunct="0">
              <a:defRPr sz="1600"/>
            </a:pPr>
            <a:r>
              <a:rPr sz="1125" b="1" kern="0">
                <a:solidFill>
                  <a:srgbClr val="FFFFFF"/>
                </a:solidFill>
                <a:latin typeface="Helvetica Neue"/>
                <a:sym typeface="Helvetica Neue"/>
              </a:rPr>
              <a:t>HPV pozitif</a:t>
            </a:r>
          </a:p>
        </p:txBody>
      </p:sp>
      <p:sp>
        <p:nvSpPr>
          <p:cNvPr id="189" name="Ok"/>
          <p:cNvSpPr/>
          <p:nvPr/>
        </p:nvSpPr>
        <p:spPr>
          <a:xfrm rot="1537551">
            <a:off x="3868973" y="2711519"/>
            <a:ext cx="671239" cy="54290"/>
          </a:xfrm>
          <a:prstGeom prst="rightArrow">
            <a:avLst>
              <a:gd name="adj1" fmla="val 19817"/>
              <a:gd name="adj2" fmla="val 874324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90" name="HPV 16 veya 18 pozitif"/>
          <p:cNvSpPr txBox="1"/>
          <p:nvPr/>
        </p:nvSpPr>
        <p:spPr>
          <a:xfrm>
            <a:off x="6840358" y="2871785"/>
            <a:ext cx="1594988" cy="24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600"/>
            </a:lvl1pPr>
          </a:lstStyle>
          <a:p>
            <a:pPr algn="ctr" defTabSz="410751" hangingPunct="0"/>
            <a:r>
              <a:rPr sz="1125" b="1" kern="0">
                <a:solidFill>
                  <a:srgbClr val="FFFFFF"/>
                </a:solidFill>
                <a:latin typeface="Helvetica Neue"/>
                <a:sym typeface="Helvetica Neue"/>
              </a:rPr>
              <a:t>HPV 16 veya 18 pozitif</a:t>
            </a:r>
          </a:p>
        </p:txBody>
      </p:sp>
      <p:sp>
        <p:nvSpPr>
          <p:cNvPr id="191" name="HPV 16 ve 18 negatif"/>
          <p:cNvSpPr txBox="1"/>
          <p:nvPr/>
        </p:nvSpPr>
        <p:spPr>
          <a:xfrm>
            <a:off x="8975783" y="2958542"/>
            <a:ext cx="1482779" cy="24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600"/>
            </a:lvl1pPr>
          </a:lstStyle>
          <a:p>
            <a:pPr algn="ctr" defTabSz="410751" hangingPunct="0"/>
            <a:r>
              <a:rPr sz="1125" b="1" kern="0">
                <a:solidFill>
                  <a:srgbClr val="FFFFFF"/>
                </a:solidFill>
                <a:latin typeface="Helvetica Neue"/>
                <a:sym typeface="Helvetica Neue"/>
              </a:rPr>
              <a:t>HPV 16 ve 18 negatif</a:t>
            </a:r>
          </a:p>
        </p:txBody>
      </p:sp>
      <p:sp>
        <p:nvSpPr>
          <p:cNvPr id="192" name="Ok"/>
          <p:cNvSpPr/>
          <p:nvPr/>
        </p:nvSpPr>
        <p:spPr>
          <a:xfrm rot="9403142">
            <a:off x="7530388" y="2662591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93" name="Ok"/>
          <p:cNvSpPr/>
          <p:nvPr/>
        </p:nvSpPr>
        <p:spPr>
          <a:xfrm rot="9403142">
            <a:off x="6280212" y="3379845"/>
            <a:ext cx="988942" cy="89900"/>
          </a:xfrm>
          <a:prstGeom prst="rightArrow">
            <a:avLst>
              <a:gd name="adj1" fmla="val 19817"/>
              <a:gd name="adj2" fmla="val 610419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94" name="1 yıl sonra Cotest"/>
          <p:cNvSpPr txBox="1"/>
          <p:nvPr/>
        </p:nvSpPr>
        <p:spPr>
          <a:xfrm>
            <a:off x="9079979" y="3992170"/>
            <a:ext cx="1274389" cy="24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600"/>
            </a:lvl1pPr>
          </a:lstStyle>
          <a:p>
            <a:pPr algn="ctr" defTabSz="410751" hangingPunct="0"/>
            <a:r>
              <a:rPr sz="1125" b="1" kern="0">
                <a:solidFill>
                  <a:srgbClr val="FFFFFF"/>
                </a:solidFill>
                <a:latin typeface="Helvetica Neue"/>
                <a:sym typeface="Helvetica Neue"/>
              </a:rPr>
              <a:t>1 yıl sonra Cotest</a:t>
            </a:r>
          </a:p>
        </p:txBody>
      </p:sp>
      <p:sp>
        <p:nvSpPr>
          <p:cNvPr id="195" name="ASCCP klavuzuna göre yönet"/>
          <p:cNvSpPr/>
          <p:nvPr/>
        </p:nvSpPr>
        <p:spPr>
          <a:xfrm>
            <a:off x="8815099" y="5143895"/>
            <a:ext cx="1804147" cy="466194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ASCCP klavuzuna göre yönet</a:t>
            </a:r>
          </a:p>
        </p:txBody>
      </p:sp>
      <p:sp>
        <p:nvSpPr>
          <p:cNvPr id="196" name="Ok"/>
          <p:cNvSpPr/>
          <p:nvPr/>
        </p:nvSpPr>
        <p:spPr>
          <a:xfrm rot="5400000">
            <a:off x="2167768" y="3858931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197" name="3 yıl sonra Cotest i tekrarla"/>
          <p:cNvSpPr txBox="1"/>
          <p:nvPr/>
        </p:nvSpPr>
        <p:spPr>
          <a:xfrm>
            <a:off x="1677191" y="4341239"/>
            <a:ext cx="1915590" cy="24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600"/>
            </a:lvl1pPr>
          </a:lstStyle>
          <a:p>
            <a:pPr algn="ctr" defTabSz="410751" hangingPunct="0"/>
            <a:r>
              <a:rPr sz="1125" b="1" kern="0">
                <a:solidFill>
                  <a:srgbClr val="FFFFFF"/>
                </a:solidFill>
                <a:latin typeface="Helvetica Neue"/>
                <a:sym typeface="Helvetica Neue"/>
              </a:rPr>
              <a:t>3 yıl sonra Cotest i tekrarla</a:t>
            </a:r>
          </a:p>
        </p:txBody>
      </p:sp>
    </p:spTree>
    <p:extLst>
      <p:ext uri="{BB962C8B-B14F-4D97-AF65-F5344CB8AC3E}">
        <p14:creationId xmlns:p14="http://schemas.microsoft.com/office/powerpoint/2010/main" val="144330938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tr-TR" dirty="0" err="1"/>
              <a:t>Smear</a:t>
            </a:r>
            <a:r>
              <a:rPr lang="tr-TR" dirty="0"/>
              <a:t> sonucu ASCUS olan </a:t>
            </a:r>
            <a:r>
              <a:rPr lang="tr-TR" dirty="0" err="1" smtClean="0"/>
              <a:t>kadInlar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069848" y="2250197"/>
            <a:ext cx="10058400" cy="4050792"/>
          </a:xfrm>
          <a:solidFill>
            <a:schemeClr val="bg2"/>
          </a:solidFill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tr-TR" sz="4000" dirty="0"/>
              <a:t>En sık </a:t>
            </a:r>
            <a:r>
              <a:rPr lang="tr-TR" sz="4000" dirty="0" err="1"/>
              <a:t>pap-smear</a:t>
            </a:r>
            <a:r>
              <a:rPr lang="tr-TR" sz="4000" dirty="0"/>
              <a:t> anomalisi</a:t>
            </a:r>
          </a:p>
          <a:p>
            <a:r>
              <a:rPr lang="tr-TR" sz="4000" dirty="0"/>
              <a:t>Tüm </a:t>
            </a:r>
            <a:r>
              <a:rPr lang="tr-TR" sz="4000" dirty="0" err="1"/>
              <a:t>pap</a:t>
            </a:r>
            <a:r>
              <a:rPr lang="tr-TR" sz="4000" dirty="0"/>
              <a:t> </a:t>
            </a:r>
            <a:r>
              <a:rPr lang="tr-TR" sz="4000" dirty="0" err="1"/>
              <a:t>smearların</a:t>
            </a:r>
            <a:r>
              <a:rPr lang="tr-TR" sz="4000" dirty="0"/>
              <a:t> %0.5-3 ‘ünü oluşturur</a:t>
            </a:r>
          </a:p>
          <a:p>
            <a:r>
              <a:rPr lang="tr-TR" sz="4000" dirty="0"/>
              <a:t>2/3 </a:t>
            </a:r>
            <a:r>
              <a:rPr lang="tr-TR" sz="4000" dirty="0" err="1"/>
              <a:t>hpv</a:t>
            </a:r>
            <a:r>
              <a:rPr lang="tr-TR" sz="4000" dirty="0"/>
              <a:t> ile ilişkisiz</a:t>
            </a:r>
          </a:p>
          <a:p>
            <a:r>
              <a:rPr lang="tr-TR" sz="4000" dirty="0"/>
              <a:t>60 yaş üzerinde HPV negatif bile olsa taramaya devam edilmeli</a:t>
            </a:r>
          </a:p>
        </p:txBody>
      </p:sp>
    </p:spTree>
    <p:extLst>
      <p:ext uri="{BB962C8B-B14F-4D97-AF65-F5344CB8AC3E}">
        <p14:creationId xmlns:p14="http://schemas.microsoft.com/office/powerpoint/2010/main" val="58999201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itolojisi ASC-US olan Kadınların Yönetimi#"/>
          <p:cNvSpPr txBox="1">
            <a:spLocks noGrp="1"/>
          </p:cNvSpPr>
          <p:nvPr>
            <p:ph type="title"/>
          </p:nvPr>
        </p:nvSpPr>
        <p:spPr>
          <a:xfrm>
            <a:off x="2193727" y="178594"/>
            <a:ext cx="7804547" cy="1091376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>
              <a:defRPr sz="4000"/>
            </a:pPr>
            <a:r>
              <a:t>Sitolojisi ASC-US olan Kadınların Yönetimi</a:t>
            </a:r>
            <a:r>
              <a:rPr baseline="31999"/>
              <a:t>#</a:t>
            </a:r>
          </a:p>
        </p:txBody>
      </p:sp>
      <p:sp>
        <p:nvSpPr>
          <p:cNvPr id="200" name="Sitoloji tekrarı…"/>
          <p:cNvSpPr/>
          <p:nvPr/>
        </p:nvSpPr>
        <p:spPr>
          <a:xfrm>
            <a:off x="3333332" y="1105354"/>
            <a:ext cx="1928917" cy="775235"/>
          </a:xfrm>
          <a:prstGeom prst="rect">
            <a:avLst/>
          </a:prstGeom>
          <a:solidFill>
            <a:srgbClr val="0FB10B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2200"/>
            </a:pPr>
            <a:r>
              <a:rPr sz="1547" b="1" kern="0">
                <a:solidFill>
                  <a:srgbClr val="FFFFFF"/>
                </a:solidFill>
                <a:latin typeface="Helvetica Neue"/>
                <a:sym typeface="Helvetica Neue"/>
              </a:rPr>
              <a:t>Sitoloji tekrarı</a:t>
            </a:r>
          </a:p>
          <a:p>
            <a:pPr algn="ctr" defTabSz="410751" hangingPunct="0">
              <a:defRPr sz="14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984" kern="0">
                <a:solidFill>
                  <a:srgbClr val="FFFFFF"/>
                </a:solidFill>
                <a:sym typeface="Helvetica Neue Medium"/>
              </a:rPr>
              <a:t>1 yıl sonra</a:t>
            </a:r>
          </a:p>
          <a:p>
            <a:pPr algn="ctr" defTabSz="410751" hangingPunct="0">
              <a:defRPr sz="14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984" kern="0">
                <a:solidFill>
                  <a:srgbClr val="FFFFFF"/>
                </a:solidFill>
                <a:sym typeface="Helvetica Neue Medium"/>
              </a:rPr>
              <a:t>Kabul edilebilir</a:t>
            </a:r>
          </a:p>
        </p:txBody>
      </p:sp>
      <p:sp>
        <p:nvSpPr>
          <p:cNvPr id="201" name="HPV testi…"/>
          <p:cNvSpPr/>
          <p:nvPr/>
        </p:nvSpPr>
        <p:spPr>
          <a:xfrm>
            <a:off x="7357235" y="1063656"/>
            <a:ext cx="1928918" cy="577640"/>
          </a:xfrm>
          <a:prstGeom prst="rect">
            <a:avLst/>
          </a:prstGeom>
          <a:solidFill>
            <a:srgbClr val="15B809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2200"/>
            </a:pPr>
            <a:r>
              <a:rPr sz="1547" b="1" kern="0">
                <a:solidFill>
                  <a:srgbClr val="FFFFFF"/>
                </a:solidFill>
                <a:latin typeface="Helvetica Neue"/>
                <a:sym typeface="Helvetica Neue"/>
              </a:rPr>
              <a:t>HPV testi</a:t>
            </a:r>
          </a:p>
          <a:p>
            <a:pPr algn="ctr" defTabSz="410751" hangingPunct="0">
              <a:defRPr sz="14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984" kern="0">
                <a:solidFill>
                  <a:srgbClr val="FFFFFF"/>
                </a:solidFill>
                <a:sym typeface="Helvetica Neue Medium"/>
              </a:rPr>
              <a:t>Tercih edilen</a:t>
            </a:r>
          </a:p>
        </p:txBody>
      </p:sp>
      <p:sp>
        <p:nvSpPr>
          <p:cNvPr id="202" name="ASCCP klavuzuna göre yönet"/>
          <p:cNvSpPr/>
          <p:nvPr/>
        </p:nvSpPr>
        <p:spPr>
          <a:xfrm>
            <a:off x="5698418" y="4754302"/>
            <a:ext cx="1804146" cy="466194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ASCCP klavuzuna göre yönet</a:t>
            </a:r>
          </a:p>
        </p:txBody>
      </p:sp>
      <p:sp>
        <p:nvSpPr>
          <p:cNvPr id="203" name="Rutin tarama^"/>
          <p:cNvSpPr/>
          <p:nvPr/>
        </p:nvSpPr>
        <p:spPr>
          <a:xfrm>
            <a:off x="2104393" y="3569166"/>
            <a:ext cx="1359685" cy="324182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18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1266" kern="0">
                <a:solidFill>
                  <a:srgbClr val="FFFFFF"/>
                </a:solidFill>
                <a:sym typeface="Helvetica Neue Medium"/>
              </a:rPr>
              <a:t>Rutin tarama</a:t>
            </a:r>
            <a:r>
              <a:rPr sz="1266" kern="0" baseline="31999">
                <a:solidFill>
                  <a:srgbClr val="FFFFFF"/>
                </a:solidFill>
                <a:sym typeface="Helvetica Neue Medium"/>
              </a:rPr>
              <a:t>^</a:t>
            </a:r>
          </a:p>
        </p:txBody>
      </p:sp>
      <p:sp>
        <p:nvSpPr>
          <p:cNvPr id="204" name="Ok"/>
          <p:cNvSpPr/>
          <p:nvPr/>
        </p:nvSpPr>
        <p:spPr>
          <a:xfrm rot="5400000">
            <a:off x="8948569" y="2846950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05" name="Ok"/>
          <p:cNvSpPr/>
          <p:nvPr/>
        </p:nvSpPr>
        <p:spPr>
          <a:xfrm rot="5400000">
            <a:off x="2484544" y="3053304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06" name="Ok"/>
          <p:cNvSpPr/>
          <p:nvPr/>
        </p:nvSpPr>
        <p:spPr>
          <a:xfrm rot="9954029">
            <a:off x="2984543" y="2143661"/>
            <a:ext cx="872952" cy="73031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07" name="Ok"/>
          <p:cNvSpPr/>
          <p:nvPr/>
        </p:nvSpPr>
        <p:spPr>
          <a:xfrm rot="1229354">
            <a:off x="4030433" y="2155455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08" name="Negatif"/>
          <p:cNvSpPr txBox="1"/>
          <p:nvPr/>
        </p:nvSpPr>
        <p:spPr>
          <a:xfrm>
            <a:off x="2470609" y="2281765"/>
            <a:ext cx="803105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 defTabSz="410751" hangingPunct="0"/>
            <a:r>
              <a:rPr sz="1687" b="1" kern="0">
                <a:solidFill>
                  <a:srgbClr val="FFFFFF"/>
                </a:solidFill>
                <a:latin typeface="Helvetica Neue"/>
                <a:sym typeface="Helvetica Neue"/>
              </a:rPr>
              <a:t>Negatif</a:t>
            </a:r>
          </a:p>
        </p:txBody>
      </p:sp>
      <p:sp>
        <p:nvSpPr>
          <p:cNvPr id="209" name="&gt;ASC"/>
          <p:cNvSpPr txBox="1"/>
          <p:nvPr/>
        </p:nvSpPr>
        <p:spPr>
          <a:xfrm>
            <a:off x="4515018" y="2304444"/>
            <a:ext cx="654026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 defTabSz="410751" hangingPunct="0"/>
            <a:r>
              <a:rPr sz="1687" b="1" kern="0">
                <a:solidFill>
                  <a:srgbClr val="FFFFFF"/>
                </a:solidFill>
                <a:latin typeface="Helvetica Neue"/>
                <a:sym typeface="Helvetica Neue"/>
              </a:rPr>
              <a:t>&gt;ASC</a:t>
            </a:r>
          </a:p>
        </p:txBody>
      </p:sp>
      <p:sp>
        <p:nvSpPr>
          <p:cNvPr id="210" name="Ok"/>
          <p:cNvSpPr/>
          <p:nvPr/>
        </p:nvSpPr>
        <p:spPr>
          <a:xfrm rot="9954029">
            <a:off x="5342467" y="1127125"/>
            <a:ext cx="872952" cy="73031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11" name="Ok"/>
          <p:cNvSpPr/>
          <p:nvPr/>
        </p:nvSpPr>
        <p:spPr>
          <a:xfrm rot="1229354">
            <a:off x="6453971" y="1165187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12" name="Ok"/>
          <p:cNvSpPr/>
          <p:nvPr/>
        </p:nvSpPr>
        <p:spPr>
          <a:xfrm rot="9954029">
            <a:off x="7659497" y="1831687"/>
            <a:ext cx="859904" cy="63354"/>
          </a:xfrm>
          <a:prstGeom prst="rightArrow">
            <a:avLst>
              <a:gd name="adj1" fmla="val 19817"/>
              <a:gd name="adj2" fmla="val 855768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13" name="Ok"/>
          <p:cNvSpPr/>
          <p:nvPr/>
        </p:nvSpPr>
        <p:spPr>
          <a:xfrm rot="1229354">
            <a:off x="8627267" y="1863633"/>
            <a:ext cx="730660" cy="49023"/>
          </a:xfrm>
          <a:prstGeom prst="rightArrow">
            <a:avLst>
              <a:gd name="adj1" fmla="val 19817"/>
              <a:gd name="adj2" fmla="val 967326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14" name="HPV Negatif"/>
          <p:cNvSpPr txBox="1"/>
          <p:nvPr/>
        </p:nvSpPr>
        <p:spPr>
          <a:xfrm>
            <a:off x="8795711" y="2141562"/>
            <a:ext cx="1306449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 defTabSz="410751" hangingPunct="0"/>
            <a:r>
              <a:rPr sz="1687" b="1" kern="0">
                <a:solidFill>
                  <a:srgbClr val="FFFFFF"/>
                </a:solidFill>
                <a:latin typeface="Helvetica Neue"/>
                <a:sym typeface="Helvetica Neue"/>
              </a:rPr>
              <a:t>HPV Negatif</a:t>
            </a:r>
          </a:p>
        </p:txBody>
      </p:sp>
      <p:sp>
        <p:nvSpPr>
          <p:cNvPr id="215" name="HPV pozitif…"/>
          <p:cNvSpPr txBox="1"/>
          <p:nvPr/>
        </p:nvSpPr>
        <p:spPr>
          <a:xfrm>
            <a:off x="6485912" y="2010603"/>
            <a:ext cx="1707199" cy="461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 defTabSz="410751" hangingPunct="0"/>
            <a:r>
              <a:rPr sz="1687" b="1" kern="0" dirty="0">
                <a:solidFill>
                  <a:srgbClr val="FFFFFF"/>
                </a:solidFill>
                <a:latin typeface="Helvetica Neue"/>
                <a:sym typeface="Helvetica Neue"/>
              </a:rPr>
              <a:t>HPV </a:t>
            </a:r>
            <a:r>
              <a:rPr sz="1687" b="1" kern="0" dirty="0" err="1">
                <a:solidFill>
                  <a:srgbClr val="FFFFFF"/>
                </a:solidFill>
                <a:latin typeface="Helvetica Neue"/>
                <a:sym typeface="Helvetica Neue"/>
              </a:rPr>
              <a:t>pozitif</a:t>
            </a:r>
            <a:endParaRPr sz="1687" b="1" kern="0" dirty="0">
              <a:solidFill>
                <a:srgbClr val="FFFFFF"/>
              </a:solidFill>
              <a:latin typeface="Helvetica Neue"/>
              <a:sym typeface="Helvetica Neue"/>
            </a:endParaRPr>
          </a:p>
          <a:p>
            <a:pPr algn="ctr" defTabSz="410751" hangingPunct="0">
              <a:defRPr sz="1200"/>
            </a:pPr>
            <a:r>
              <a:rPr sz="844" b="1" kern="0" dirty="0">
                <a:solidFill>
                  <a:srgbClr val="FFFFFF"/>
                </a:solidFill>
                <a:latin typeface="Helvetica Neue"/>
                <a:sym typeface="Helvetica Neue"/>
              </a:rPr>
              <a:t>(</a:t>
            </a:r>
            <a:r>
              <a:rPr sz="844" b="1" kern="0" dirty="0" err="1">
                <a:solidFill>
                  <a:srgbClr val="FFFFFF"/>
                </a:solidFill>
                <a:latin typeface="Helvetica Neue"/>
                <a:sym typeface="Helvetica Neue"/>
              </a:rPr>
              <a:t>LSIL’li</a:t>
            </a:r>
            <a:r>
              <a:rPr sz="844" b="1" kern="0" dirty="0">
                <a:solidFill>
                  <a:srgbClr val="FFFFFF"/>
                </a:solidFill>
                <a:latin typeface="Helvetica Neue"/>
                <a:sym typeface="Helvetica Neue"/>
              </a:rPr>
              <a:t> </a:t>
            </a:r>
            <a:r>
              <a:rPr sz="844" b="1" kern="0" dirty="0" err="1">
                <a:solidFill>
                  <a:srgbClr val="FFFFFF"/>
                </a:solidFill>
                <a:latin typeface="Helvetica Neue"/>
                <a:sym typeface="Helvetica Neue"/>
              </a:rPr>
              <a:t>kadınlarla</a:t>
            </a:r>
            <a:r>
              <a:rPr sz="844" b="1" kern="0" dirty="0">
                <a:solidFill>
                  <a:srgbClr val="FFFFFF"/>
                </a:solidFill>
                <a:latin typeface="Helvetica Neue"/>
                <a:sym typeface="Helvetica Neue"/>
              </a:rPr>
              <a:t> </a:t>
            </a:r>
            <a:r>
              <a:rPr sz="844" b="1" kern="0" dirty="0" err="1">
                <a:solidFill>
                  <a:srgbClr val="FFFFFF"/>
                </a:solidFill>
                <a:latin typeface="Helvetica Neue"/>
                <a:sym typeface="Helvetica Neue"/>
              </a:rPr>
              <a:t>aynı</a:t>
            </a:r>
            <a:r>
              <a:rPr sz="844" b="1" kern="0" dirty="0">
                <a:solidFill>
                  <a:srgbClr val="FFFFFF"/>
                </a:solidFill>
                <a:latin typeface="Helvetica Neue"/>
                <a:sym typeface="Helvetica Neue"/>
              </a:rPr>
              <a:t> </a:t>
            </a:r>
            <a:r>
              <a:rPr sz="844" b="1" kern="0" dirty="0" err="1">
                <a:solidFill>
                  <a:srgbClr val="FFFFFF"/>
                </a:solidFill>
                <a:latin typeface="Helvetica Neue"/>
                <a:sym typeface="Helvetica Neue"/>
              </a:rPr>
              <a:t>yönetilir</a:t>
            </a:r>
            <a:r>
              <a:rPr sz="844" b="1" kern="0" dirty="0">
                <a:solidFill>
                  <a:srgbClr val="FFFFFF"/>
                </a:solidFill>
                <a:latin typeface="Helvetica Neue"/>
                <a:sym typeface="Helvetica Neue"/>
              </a:rPr>
              <a:t>)</a:t>
            </a:r>
          </a:p>
        </p:txBody>
      </p:sp>
      <p:sp>
        <p:nvSpPr>
          <p:cNvPr id="216" name="Ok"/>
          <p:cNvSpPr/>
          <p:nvPr/>
        </p:nvSpPr>
        <p:spPr>
          <a:xfrm rot="8353570">
            <a:off x="6528149" y="2694553"/>
            <a:ext cx="620875" cy="54013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17" name="Cotest tekrarı…"/>
          <p:cNvSpPr/>
          <p:nvPr/>
        </p:nvSpPr>
        <p:spPr>
          <a:xfrm>
            <a:off x="8434113" y="3344913"/>
            <a:ext cx="1804146" cy="466193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18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1266" kern="0">
                <a:solidFill>
                  <a:srgbClr val="FFFFFF"/>
                </a:solidFill>
                <a:sym typeface="Helvetica Neue Medium"/>
              </a:rPr>
              <a:t>Cotest tekrarı</a:t>
            </a:r>
          </a:p>
          <a:p>
            <a:pPr algn="ctr" defTabSz="410751" hangingPunct="0">
              <a:defRPr sz="14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984" kern="0">
                <a:solidFill>
                  <a:srgbClr val="FFFFFF"/>
                </a:solidFill>
                <a:sym typeface="Helvetica Neue Medium"/>
              </a:rPr>
              <a:t>3 yıl sonra</a:t>
            </a:r>
          </a:p>
        </p:txBody>
      </p:sp>
      <p:sp>
        <p:nvSpPr>
          <p:cNvPr id="218" name="Ok"/>
          <p:cNvSpPr/>
          <p:nvPr/>
        </p:nvSpPr>
        <p:spPr>
          <a:xfrm rot="5400000">
            <a:off x="6212874" y="4229762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19" name="# Eğer kadın gebe veya 21-24 yaş arasında ise yönetim seçenekleri değişebilir.…"/>
          <p:cNvSpPr/>
          <p:nvPr/>
        </p:nvSpPr>
        <p:spPr>
          <a:xfrm>
            <a:off x="1882162" y="4465495"/>
            <a:ext cx="3311823" cy="577640"/>
          </a:xfrm>
          <a:prstGeom prst="rect">
            <a:avLst/>
          </a:prstGeom>
          <a:solidFill>
            <a:srgbClr val="0433FF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defTabSz="410751" hangingPunct="0">
              <a:defRPr sz="14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984" kern="0">
                <a:solidFill>
                  <a:srgbClr val="FFFFFF"/>
                </a:solidFill>
                <a:sym typeface="Helvetica Neue Medium"/>
              </a:rPr>
              <a:t># Eğer kadın gebe veya 21-24 yaş arasında ise yönetim seçenekleri değişebilir.</a:t>
            </a:r>
          </a:p>
          <a:p>
            <a:pPr defTabSz="410751" hangingPunct="0">
              <a:defRPr sz="14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984" kern="0">
                <a:solidFill>
                  <a:srgbClr val="FFFFFF"/>
                </a:solidFill>
                <a:sym typeface="Helvetica Neue Medium"/>
              </a:rPr>
              <a:t>^3 yıl aralarla sitoloji</a:t>
            </a:r>
          </a:p>
        </p:txBody>
      </p:sp>
      <p:sp>
        <p:nvSpPr>
          <p:cNvPr id="220" name="Kolposkopi…"/>
          <p:cNvSpPr/>
          <p:nvPr/>
        </p:nvSpPr>
        <p:spPr>
          <a:xfrm>
            <a:off x="5323267" y="3041383"/>
            <a:ext cx="2554449" cy="775235"/>
          </a:xfrm>
          <a:prstGeom prst="rect">
            <a:avLst/>
          </a:prstGeom>
          <a:solidFill>
            <a:srgbClr val="00FDFF">
              <a:alpha val="67982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2200"/>
            </a:pPr>
            <a:r>
              <a:rPr sz="1547" b="1" kern="0">
                <a:solidFill>
                  <a:srgbClr val="FFFFFF"/>
                </a:solidFill>
                <a:latin typeface="Helvetica Neue"/>
                <a:sym typeface="Helvetica Neue"/>
              </a:rPr>
              <a:t>Kolposkopi</a:t>
            </a:r>
          </a:p>
          <a:p>
            <a:pPr algn="ctr" defTabSz="410751" hangingPunct="0">
              <a:defRPr sz="12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844" kern="0">
                <a:solidFill>
                  <a:srgbClr val="FFFFFF"/>
                </a:solidFill>
                <a:sym typeface="Helvetica Neue Medium"/>
              </a:rPr>
              <a:t>Lezyonu olmayan kadınlarda endoservikal örnekleme tercih edilir ve bu yetersiz kolposkopiyle diğerleri için kabul edilebilir.</a:t>
            </a:r>
          </a:p>
        </p:txBody>
      </p:sp>
      <p:sp>
        <p:nvSpPr>
          <p:cNvPr id="24" name="Ok"/>
          <p:cNvSpPr/>
          <p:nvPr/>
        </p:nvSpPr>
        <p:spPr>
          <a:xfrm rot="1229354">
            <a:off x="5310800" y="2713860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81378654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21-24 yaş ASC-US veya LSIL olan Kadınların Yönetimi"/>
          <p:cNvSpPr txBox="1">
            <a:spLocks noGrp="1"/>
          </p:cNvSpPr>
          <p:nvPr>
            <p:ph type="title"/>
          </p:nvPr>
        </p:nvSpPr>
        <p:spPr>
          <a:xfrm>
            <a:off x="2193727" y="178594"/>
            <a:ext cx="7804547" cy="1091376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sz="4000"/>
            </a:lvl1pPr>
          </a:lstStyle>
          <a:p>
            <a:r>
              <a:t>21-24 yaş ASC-US veya LSIL olan Kadınların Yönetimi</a:t>
            </a:r>
          </a:p>
        </p:txBody>
      </p:sp>
      <p:sp>
        <p:nvSpPr>
          <p:cNvPr id="223" name="Kolposkopi"/>
          <p:cNvSpPr/>
          <p:nvPr/>
        </p:nvSpPr>
        <p:spPr>
          <a:xfrm>
            <a:off x="5761265" y="5506680"/>
            <a:ext cx="1494509" cy="324183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Kolposkopi</a:t>
            </a:r>
          </a:p>
        </p:txBody>
      </p:sp>
      <p:sp>
        <p:nvSpPr>
          <p:cNvPr id="224" name="Rutin tarama"/>
          <p:cNvSpPr/>
          <p:nvPr/>
        </p:nvSpPr>
        <p:spPr>
          <a:xfrm>
            <a:off x="8321592" y="5502022"/>
            <a:ext cx="1359685" cy="324183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Rutin tarama</a:t>
            </a:r>
          </a:p>
        </p:txBody>
      </p:sp>
      <p:sp>
        <p:nvSpPr>
          <p:cNvPr id="225" name="Ok"/>
          <p:cNvSpPr/>
          <p:nvPr/>
        </p:nvSpPr>
        <p:spPr>
          <a:xfrm rot="5400000">
            <a:off x="8539102" y="4963421"/>
            <a:ext cx="735182" cy="62419"/>
          </a:xfrm>
          <a:prstGeom prst="rightArrow">
            <a:avLst>
              <a:gd name="adj1" fmla="val 19817"/>
              <a:gd name="adj2" fmla="val 87826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26" name="Ok"/>
          <p:cNvSpPr/>
          <p:nvPr/>
        </p:nvSpPr>
        <p:spPr>
          <a:xfrm rot="5400000">
            <a:off x="5876397" y="4742607"/>
            <a:ext cx="1264245" cy="72291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27" name="Ok"/>
          <p:cNvSpPr/>
          <p:nvPr/>
        </p:nvSpPr>
        <p:spPr>
          <a:xfrm rot="1229354">
            <a:off x="4774090" y="3618125"/>
            <a:ext cx="969087" cy="73071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28" name="Negatif, ASC-US veya L-SIL"/>
          <p:cNvSpPr txBox="1"/>
          <p:nvPr/>
        </p:nvSpPr>
        <p:spPr>
          <a:xfrm>
            <a:off x="2183717" y="3817558"/>
            <a:ext cx="2191307" cy="266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Negatif, ASC-US veya L-SIL</a:t>
            </a:r>
          </a:p>
        </p:txBody>
      </p:sp>
      <p:sp>
        <p:nvSpPr>
          <p:cNvPr id="229" name="ASC-H, AGC, HSIL"/>
          <p:cNvSpPr txBox="1"/>
          <p:nvPr/>
        </p:nvSpPr>
        <p:spPr>
          <a:xfrm>
            <a:off x="5759917" y="3817558"/>
            <a:ext cx="1497206" cy="266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ASC-H, AGC, HSIL</a:t>
            </a:r>
          </a:p>
        </p:txBody>
      </p:sp>
      <p:sp>
        <p:nvSpPr>
          <p:cNvPr id="230" name="Ok"/>
          <p:cNvSpPr/>
          <p:nvPr/>
        </p:nvSpPr>
        <p:spPr>
          <a:xfrm rot="10805455">
            <a:off x="6829375" y="3027165"/>
            <a:ext cx="818786" cy="105272"/>
          </a:xfrm>
          <a:prstGeom prst="rightArrow">
            <a:avLst>
              <a:gd name="adj1" fmla="val 19817"/>
              <a:gd name="adj2" fmla="val 526285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31" name="21-24 yaş arasında ASC-US veya LSIL Saptanan Kadın"/>
          <p:cNvSpPr/>
          <p:nvPr/>
        </p:nvSpPr>
        <p:spPr>
          <a:xfrm>
            <a:off x="4641129" y="1238197"/>
            <a:ext cx="3638428" cy="775235"/>
          </a:xfrm>
          <a:prstGeom prst="rect">
            <a:avLst/>
          </a:prstGeom>
          <a:solidFill>
            <a:srgbClr val="0FB10B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2200"/>
            </a:lvl1pPr>
          </a:lstStyle>
          <a:p>
            <a:pPr algn="ctr" defTabSz="410751" hangingPunct="0"/>
            <a:r>
              <a:rPr sz="1547" b="1" kern="0">
                <a:solidFill>
                  <a:srgbClr val="FFFFFF"/>
                </a:solidFill>
                <a:latin typeface="Helvetica Neue"/>
                <a:sym typeface="Helvetica Neue"/>
              </a:rPr>
              <a:t>21-24 yaş arasında ASC-US veya LSIL Saptanan Kadın</a:t>
            </a:r>
          </a:p>
        </p:txBody>
      </p:sp>
      <p:sp>
        <p:nvSpPr>
          <p:cNvPr id="232" name="HPV Negatif"/>
          <p:cNvSpPr txBox="1"/>
          <p:nvPr/>
        </p:nvSpPr>
        <p:spPr>
          <a:xfrm>
            <a:off x="8405755" y="4233037"/>
            <a:ext cx="1001877" cy="266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HPV Negatif</a:t>
            </a:r>
          </a:p>
        </p:txBody>
      </p:sp>
      <p:sp>
        <p:nvSpPr>
          <p:cNvPr id="233" name="HPV pozitif"/>
          <p:cNvSpPr txBox="1"/>
          <p:nvPr/>
        </p:nvSpPr>
        <p:spPr>
          <a:xfrm>
            <a:off x="5827792" y="2946565"/>
            <a:ext cx="931345" cy="266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HPV pozitif</a:t>
            </a:r>
          </a:p>
        </p:txBody>
      </p:sp>
      <p:sp>
        <p:nvSpPr>
          <p:cNvPr id="234" name="Ok"/>
          <p:cNvSpPr/>
          <p:nvPr/>
        </p:nvSpPr>
        <p:spPr>
          <a:xfrm rot="5400000">
            <a:off x="4543071" y="2353999"/>
            <a:ext cx="672100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35" name="Ok"/>
          <p:cNvSpPr/>
          <p:nvPr/>
        </p:nvSpPr>
        <p:spPr>
          <a:xfrm rot="5400000">
            <a:off x="7756705" y="2353999"/>
            <a:ext cx="672100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36" name="Ok"/>
          <p:cNvSpPr/>
          <p:nvPr/>
        </p:nvSpPr>
        <p:spPr>
          <a:xfrm rot="10805455">
            <a:off x="4939065" y="3039414"/>
            <a:ext cx="818479" cy="80777"/>
          </a:xfrm>
          <a:prstGeom prst="rightArrow">
            <a:avLst>
              <a:gd name="adj1" fmla="val 19817"/>
              <a:gd name="adj2" fmla="val 685605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37" name="Ok"/>
          <p:cNvSpPr/>
          <p:nvPr/>
        </p:nvSpPr>
        <p:spPr>
          <a:xfrm rot="5400000">
            <a:off x="8544038" y="3765313"/>
            <a:ext cx="735183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38" name="Ok"/>
          <p:cNvSpPr/>
          <p:nvPr/>
        </p:nvSpPr>
        <p:spPr>
          <a:xfrm rot="9122898">
            <a:off x="3500585" y="3648575"/>
            <a:ext cx="676749" cy="79549"/>
          </a:xfrm>
          <a:prstGeom prst="rightArrow">
            <a:avLst>
              <a:gd name="adj1" fmla="val 19817"/>
              <a:gd name="adj2" fmla="val 728256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39" name="Ok"/>
          <p:cNvSpPr/>
          <p:nvPr/>
        </p:nvSpPr>
        <p:spPr>
          <a:xfrm rot="5400000">
            <a:off x="3091247" y="4498102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40" name="Sitoloji tekrarı…"/>
          <p:cNvSpPr txBox="1"/>
          <p:nvPr/>
        </p:nvSpPr>
        <p:spPr>
          <a:xfrm>
            <a:off x="2902584" y="4816981"/>
            <a:ext cx="1152560" cy="418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 defTabSz="410751" hangingPunct="0">
              <a:defRPr sz="1800"/>
            </a:pPr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Sitoloji tekrarı</a:t>
            </a:r>
          </a:p>
          <a:p>
            <a:pPr algn="ctr"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12 ay sonra</a:t>
            </a:r>
          </a:p>
        </p:txBody>
      </p:sp>
      <p:sp>
        <p:nvSpPr>
          <p:cNvPr id="241" name="Ok"/>
          <p:cNvSpPr/>
          <p:nvPr/>
        </p:nvSpPr>
        <p:spPr>
          <a:xfrm rot="1229354">
            <a:off x="3728026" y="5350647"/>
            <a:ext cx="692966" cy="72103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42" name="&gt;ASC"/>
          <p:cNvSpPr txBox="1"/>
          <p:nvPr/>
        </p:nvSpPr>
        <p:spPr>
          <a:xfrm>
            <a:off x="4335690" y="5530647"/>
            <a:ext cx="509756" cy="266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&gt;ASC</a:t>
            </a:r>
          </a:p>
        </p:txBody>
      </p:sp>
      <p:sp>
        <p:nvSpPr>
          <p:cNvPr id="243" name="Ok"/>
          <p:cNvSpPr/>
          <p:nvPr/>
        </p:nvSpPr>
        <p:spPr>
          <a:xfrm rot="21577095">
            <a:off x="4913940" y="5623057"/>
            <a:ext cx="686910" cy="88508"/>
          </a:xfrm>
          <a:prstGeom prst="rightArrow">
            <a:avLst>
              <a:gd name="adj1" fmla="val 19817"/>
              <a:gd name="adj2" fmla="val 635798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44" name="Negatif x 2"/>
          <p:cNvSpPr txBox="1"/>
          <p:nvPr/>
        </p:nvSpPr>
        <p:spPr>
          <a:xfrm>
            <a:off x="2144703" y="5415904"/>
            <a:ext cx="891271" cy="266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Negatif x 2</a:t>
            </a:r>
          </a:p>
        </p:txBody>
      </p:sp>
      <p:sp>
        <p:nvSpPr>
          <p:cNvPr id="245" name="Rutin tarama"/>
          <p:cNvSpPr/>
          <p:nvPr/>
        </p:nvSpPr>
        <p:spPr>
          <a:xfrm>
            <a:off x="2029898" y="6314841"/>
            <a:ext cx="1359685" cy="324182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Rutin tarama</a:t>
            </a:r>
          </a:p>
        </p:txBody>
      </p:sp>
      <p:sp>
        <p:nvSpPr>
          <p:cNvPr id="246" name="Ok"/>
          <p:cNvSpPr/>
          <p:nvPr/>
        </p:nvSpPr>
        <p:spPr>
          <a:xfrm rot="5400000">
            <a:off x="2396567" y="5942732"/>
            <a:ext cx="626347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47" name="Ok"/>
          <p:cNvSpPr/>
          <p:nvPr/>
        </p:nvSpPr>
        <p:spPr>
          <a:xfrm rot="9122898">
            <a:off x="2369519" y="5250290"/>
            <a:ext cx="676749" cy="79549"/>
          </a:xfrm>
          <a:prstGeom prst="rightArrow">
            <a:avLst>
              <a:gd name="adj1" fmla="val 19817"/>
              <a:gd name="adj2" fmla="val 728256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48" name="Sitoloji tekrarı…"/>
          <p:cNvSpPr/>
          <p:nvPr/>
        </p:nvSpPr>
        <p:spPr>
          <a:xfrm>
            <a:off x="3139555" y="2735074"/>
            <a:ext cx="1694180" cy="613493"/>
          </a:xfrm>
          <a:prstGeom prst="rect">
            <a:avLst/>
          </a:prstGeom>
          <a:solidFill>
            <a:srgbClr val="00FDFF">
              <a:alpha val="67982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2000"/>
            </a:pPr>
            <a:r>
              <a:rPr sz="1406" b="1" kern="0">
                <a:solidFill>
                  <a:srgbClr val="FFFFFF"/>
                </a:solidFill>
                <a:latin typeface="Helvetica Neue"/>
                <a:sym typeface="Helvetica Neue"/>
              </a:rPr>
              <a:t>Sitoloji tekrarı</a:t>
            </a:r>
          </a:p>
          <a:p>
            <a:pPr algn="ctr" defTabSz="410751" hangingPunct="0">
              <a:defRPr sz="14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984" kern="0">
                <a:solidFill>
                  <a:srgbClr val="FFFFFF"/>
                </a:solidFill>
                <a:sym typeface="Helvetica Neue Medium"/>
              </a:rPr>
              <a:t>1 yıl sonra</a:t>
            </a:r>
          </a:p>
          <a:p>
            <a:pPr algn="ctr" defTabSz="410751" hangingPunct="0">
              <a:defRPr sz="14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984" kern="0">
                <a:solidFill>
                  <a:srgbClr val="FFFFFF"/>
                </a:solidFill>
                <a:sym typeface="Helvetica Neue Medium"/>
              </a:rPr>
              <a:t>tercih edilen</a:t>
            </a:r>
          </a:p>
        </p:txBody>
      </p:sp>
      <p:sp>
        <p:nvSpPr>
          <p:cNvPr id="249" name="Refleks HPV testi…"/>
          <p:cNvSpPr/>
          <p:nvPr/>
        </p:nvSpPr>
        <p:spPr>
          <a:xfrm>
            <a:off x="7809601" y="2805991"/>
            <a:ext cx="2194185" cy="548080"/>
          </a:xfrm>
          <a:prstGeom prst="rect">
            <a:avLst/>
          </a:prstGeom>
          <a:solidFill>
            <a:srgbClr val="00FDFF">
              <a:alpha val="67982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2000"/>
            </a:pPr>
            <a:r>
              <a:rPr sz="1406" b="1" kern="0">
                <a:solidFill>
                  <a:srgbClr val="FFFFFF"/>
                </a:solidFill>
                <a:latin typeface="Helvetica Neue"/>
                <a:sym typeface="Helvetica Neue"/>
              </a:rPr>
              <a:t>Refleks HPV testi</a:t>
            </a:r>
          </a:p>
          <a:p>
            <a:pPr algn="ctr" defTabSz="410751" hangingPunct="0">
              <a:defRPr sz="14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984" kern="0">
                <a:solidFill>
                  <a:srgbClr val="FFFFFF"/>
                </a:solidFill>
                <a:sym typeface="Helvetica Neue Medium"/>
              </a:rPr>
              <a:t>Sadece ASC-US için kabul edilebilir</a:t>
            </a:r>
          </a:p>
        </p:txBody>
      </p:sp>
    </p:spTree>
    <p:extLst>
      <p:ext uri="{BB962C8B-B14F-4D97-AF65-F5344CB8AC3E}">
        <p14:creationId xmlns:p14="http://schemas.microsoft.com/office/powerpoint/2010/main" val="348044059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tr-TR" sz="6000" dirty="0" err="1"/>
              <a:t>Smear</a:t>
            </a:r>
            <a:r>
              <a:rPr lang="tr-TR" sz="6000" dirty="0"/>
              <a:t> sonucu LSIL olan </a:t>
            </a:r>
            <a:r>
              <a:rPr lang="tr-TR" sz="6000" dirty="0" err="1" smtClean="0"/>
              <a:t>kadInlar</a:t>
            </a:r>
            <a:endParaRPr lang="tr-TR" sz="60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069848" y="2237318"/>
            <a:ext cx="10058400" cy="4050792"/>
          </a:xfrm>
          <a:solidFill>
            <a:schemeClr val="bg2"/>
          </a:solidFill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tr-TR" sz="4000" dirty="0"/>
              <a:t>ALTS çalışması LSIL’ </a:t>
            </a:r>
            <a:r>
              <a:rPr lang="tr-TR" sz="4000" dirty="0" err="1"/>
              <a:t>ın</a:t>
            </a:r>
            <a:r>
              <a:rPr lang="tr-TR" sz="4000" dirty="0"/>
              <a:t> HPV(+) ASCUS gibi seyrettiğini göstermiş</a:t>
            </a:r>
          </a:p>
          <a:p>
            <a:r>
              <a:rPr lang="tr-TR" sz="4000" dirty="0" err="1"/>
              <a:t>LSIL’da</a:t>
            </a:r>
            <a:r>
              <a:rPr lang="tr-TR" sz="4000" dirty="0"/>
              <a:t> %77 HPV +’ </a:t>
            </a:r>
            <a:r>
              <a:rPr lang="tr-TR" sz="4000" dirty="0" err="1"/>
              <a:t>liği</a:t>
            </a:r>
            <a:r>
              <a:rPr lang="tr-TR" sz="4000" dirty="0"/>
              <a:t>  mevcut</a:t>
            </a:r>
          </a:p>
          <a:p>
            <a:r>
              <a:rPr lang="tr-TR" sz="4000" dirty="0"/>
              <a:t>HPV (–) LSIL ‘</a:t>
            </a:r>
            <a:r>
              <a:rPr lang="tr-TR" sz="4000" dirty="0" err="1"/>
              <a:t>ın</a:t>
            </a:r>
            <a:r>
              <a:rPr lang="tr-TR" sz="4000" dirty="0"/>
              <a:t> CIN3+ lezyon oranı düşüktür ,  ASCUS gibidir</a:t>
            </a:r>
          </a:p>
        </p:txBody>
      </p:sp>
    </p:spTree>
    <p:extLst>
      <p:ext uri="{BB962C8B-B14F-4D97-AF65-F5344CB8AC3E}">
        <p14:creationId xmlns:p14="http://schemas.microsoft.com/office/powerpoint/2010/main" val="1776259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LSIL olan Kadınlarda Yönetim"/>
          <p:cNvSpPr txBox="1">
            <a:spLocks noGrp="1"/>
          </p:cNvSpPr>
          <p:nvPr>
            <p:ph type="title"/>
          </p:nvPr>
        </p:nvSpPr>
        <p:spPr>
          <a:xfrm>
            <a:off x="2193727" y="178594"/>
            <a:ext cx="7804547" cy="1091376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t>LSIL olan Kadınlarda Yönetim</a:t>
            </a:r>
          </a:p>
        </p:txBody>
      </p:sp>
      <p:sp>
        <p:nvSpPr>
          <p:cNvPr id="252" name="HPV testi olmayan LSIL"/>
          <p:cNvSpPr/>
          <p:nvPr/>
        </p:nvSpPr>
        <p:spPr>
          <a:xfrm>
            <a:off x="5194049" y="1401961"/>
            <a:ext cx="1928918" cy="466193"/>
          </a:xfrm>
          <a:prstGeom prst="rect">
            <a:avLst/>
          </a:prstGeom>
          <a:solidFill>
            <a:srgbClr val="0FB10B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HPV testi olmayan LSIL</a:t>
            </a:r>
          </a:p>
        </p:txBody>
      </p:sp>
      <p:sp>
        <p:nvSpPr>
          <p:cNvPr id="253" name="Pozitif HPV testiyle LSIL"/>
          <p:cNvSpPr/>
          <p:nvPr/>
        </p:nvSpPr>
        <p:spPr>
          <a:xfrm>
            <a:off x="8015830" y="1401961"/>
            <a:ext cx="1928918" cy="577640"/>
          </a:xfrm>
          <a:prstGeom prst="rect">
            <a:avLst/>
          </a:prstGeom>
          <a:solidFill>
            <a:srgbClr val="15B809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Pozitif HPV testiyle LSIL</a:t>
            </a:r>
          </a:p>
        </p:txBody>
      </p:sp>
      <p:sp>
        <p:nvSpPr>
          <p:cNvPr id="254" name="Kolposkopi"/>
          <p:cNvSpPr/>
          <p:nvPr/>
        </p:nvSpPr>
        <p:spPr>
          <a:xfrm>
            <a:off x="5322901" y="2961046"/>
            <a:ext cx="1671213" cy="500796"/>
          </a:xfrm>
          <a:prstGeom prst="rect">
            <a:avLst/>
          </a:prstGeom>
          <a:solidFill>
            <a:srgbClr val="00FDFF">
              <a:alpha val="65853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Kolposkopi</a:t>
            </a:r>
          </a:p>
        </p:txBody>
      </p:sp>
      <p:sp>
        <p:nvSpPr>
          <p:cNvPr id="255" name="Cotest tekrarı…"/>
          <p:cNvSpPr/>
          <p:nvPr/>
        </p:nvSpPr>
        <p:spPr>
          <a:xfrm>
            <a:off x="2278317" y="2845368"/>
            <a:ext cx="1359686" cy="475716"/>
          </a:xfrm>
          <a:prstGeom prst="rect">
            <a:avLst/>
          </a:prstGeom>
          <a:solidFill>
            <a:srgbClr val="00FDFF">
              <a:alpha val="67982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1800"/>
            </a:pPr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Cotest tekrarı</a:t>
            </a:r>
          </a:p>
          <a:p>
            <a:pPr algn="ctr" defTabSz="410751" hangingPunct="0">
              <a:defRPr sz="14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984" kern="0">
                <a:solidFill>
                  <a:srgbClr val="FFFFFF"/>
                </a:solidFill>
                <a:sym typeface="Helvetica Neue Medium"/>
              </a:rPr>
              <a:t>1 yıl sonra</a:t>
            </a:r>
          </a:p>
        </p:txBody>
      </p:sp>
      <p:sp>
        <p:nvSpPr>
          <p:cNvPr id="256" name="Cotest tekrarı…"/>
          <p:cNvSpPr/>
          <p:nvPr/>
        </p:nvSpPr>
        <p:spPr>
          <a:xfrm>
            <a:off x="2408545" y="5099199"/>
            <a:ext cx="1359685" cy="466193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18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1266" kern="0">
                <a:solidFill>
                  <a:srgbClr val="FFFFFF"/>
                </a:solidFill>
                <a:sym typeface="Helvetica Neue Medium"/>
              </a:rPr>
              <a:t>Cotest tekrarı</a:t>
            </a:r>
          </a:p>
          <a:p>
            <a:pPr algn="ctr" defTabSz="410751" hangingPunct="0">
              <a:defRPr sz="14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984" kern="0">
                <a:solidFill>
                  <a:srgbClr val="FFFFFF"/>
                </a:solidFill>
                <a:sym typeface="Helvetica Neue Medium"/>
              </a:rPr>
              <a:t>3 yıl sonra</a:t>
            </a:r>
          </a:p>
        </p:txBody>
      </p:sp>
      <p:sp>
        <p:nvSpPr>
          <p:cNvPr id="257" name="ASCCP klavuzuna göre yönet"/>
          <p:cNvSpPr/>
          <p:nvPr/>
        </p:nvSpPr>
        <p:spPr>
          <a:xfrm>
            <a:off x="4770272" y="5951125"/>
            <a:ext cx="2367227" cy="308071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ASCCP klavuzuna göre yönet</a:t>
            </a:r>
          </a:p>
        </p:txBody>
      </p:sp>
      <p:sp>
        <p:nvSpPr>
          <p:cNvPr id="258" name="Ok"/>
          <p:cNvSpPr/>
          <p:nvPr/>
        </p:nvSpPr>
        <p:spPr>
          <a:xfrm rot="1188501">
            <a:off x="3296717" y="2460611"/>
            <a:ext cx="2005300" cy="93923"/>
          </a:xfrm>
          <a:prstGeom prst="rightArrow">
            <a:avLst>
              <a:gd name="adj1" fmla="val 19817"/>
              <a:gd name="adj2" fmla="val 583678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59" name="Ok"/>
          <p:cNvSpPr/>
          <p:nvPr/>
        </p:nvSpPr>
        <p:spPr>
          <a:xfrm rot="9471073">
            <a:off x="7007320" y="2400033"/>
            <a:ext cx="2005301" cy="104843"/>
          </a:xfrm>
          <a:prstGeom prst="rightArrow">
            <a:avLst>
              <a:gd name="adj1" fmla="val 19817"/>
              <a:gd name="adj2" fmla="val 522885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60" name="Ok"/>
          <p:cNvSpPr/>
          <p:nvPr/>
        </p:nvSpPr>
        <p:spPr>
          <a:xfrm rot="5400000">
            <a:off x="5821963" y="2434178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61" name="Ok"/>
          <p:cNvSpPr/>
          <p:nvPr/>
        </p:nvSpPr>
        <p:spPr>
          <a:xfrm rot="5400000">
            <a:off x="5361166" y="3807826"/>
            <a:ext cx="661508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62" name="Ok"/>
          <p:cNvSpPr/>
          <p:nvPr/>
        </p:nvSpPr>
        <p:spPr>
          <a:xfrm rot="1848501">
            <a:off x="3423705" y="3591048"/>
            <a:ext cx="492783" cy="95656"/>
          </a:xfrm>
          <a:prstGeom prst="rightArrow">
            <a:avLst>
              <a:gd name="adj1" fmla="val 19817"/>
              <a:gd name="adj2" fmla="val 350629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63" name="Ok"/>
          <p:cNvSpPr/>
          <p:nvPr/>
        </p:nvSpPr>
        <p:spPr>
          <a:xfrm rot="5400000">
            <a:off x="5361166" y="5532849"/>
            <a:ext cx="661508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64" name="Ok"/>
          <p:cNvSpPr/>
          <p:nvPr/>
        </p:nvSpPr>
        <p:spPr>
          <a:xfrm rot="5400000">
            <a:off x="2756280" y="4736941"/>
            <a:ext cx="66421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65" name="Ok"/>
          <p:cNvSpPr/>
          <p:nvPr/>
        </p:nvSpPr>
        <p:spPr>
          <a:xfrm rot="19202631">
            <a:off x="4466400" y="3678722"/>
            <a:ext cx="743418" cy="84167"/>
          </a:xfrm>
          <a:prstGeom prst="rightArrow">
            <a:avLst>
              <a:gd name="adj1" fmla="val 19817"/>
              <a:gd name="adj2" fmla="val 440560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66" name="Negatif HPV testiyle LSIL…"/>
          <p:cNvSpPr/>
          <p:nvPr/>
        </p:nvSpPr>
        <p:spPr>
          <a:xfrm>
            <a:off x="2123929" y="1401961"/>
            <a:ext cx="2025698" cy="577640"/>
          </a:xfrm>
          <a:prstGeom prst="rect">
            <a:avLst/>
          </a:prstGeom>
          <a:solidFill>
            <a:srgbClr val="0FB10B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1800"/>
            </a:pPr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Negatif HPV testiyle LSIL</a:t>
            </a:r>
          </a:p>
          <a:p>
            <a:pPr algn="ctr" defTabSz="410751" hangingPunct="0">
              <a:defRPr sz="14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984" kern="0">
                <a:solidFill>
                  <a:srgbClr val="FFFFFF"/>
                </a:solidFill>
                <a:sym typeface="Helvetica Neue Medium"/>
              </a:rPr>
              <a:t>&gt;30 yaş, Cotest’li kadınlar</a:t>
            </a:r>
          </a:p>
        </p:txBody>
      </p:sp>
      <p:sp>
        <p:nvSpPr>
          <p:cNvPr id="267" name="Ok"/>
          <p:cNvSpPr/>
          <p:nvPr/>
        </p:nvSpPr>
        <p:spPr>
          <a:xfrm rot="5400000">
            <a:off x="2700770" y="2411498"/>
            <a:ext cx="775235" cy="72291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68" name="Tercih…"/>
          <p:cNvSpPr txBox="1"/>
          <p:nvPr/>
        </p:nvSpPr>
        <p:spPr>
          <a:xfrm>
            <a:off x="2488973" y="2224007"/>
            <a:ext cx="452048" cy="375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Tercih</a:t>
            </a:r>
          </a:p>
          <a:p>
            <a:pPr algn="ctr"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edilen</a:t>
            </a:r>
          </a:p>
        </p:txBody>
      </p:sp>
      <p:sp>
        <p:nvSpPr>
          <p:cNvPr id="269" name="Kabul edilebilir"/>
          <p:cNvSpPr txBox="1"/>
          <p:nvPr/>
        </p:nvSpPr>
        <p:spPr>
          <a:xfrm>
            <a:off x="3906596" y="2150227"/>
            <a:ext cx="979435" cy="223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400"/>
            </a:lvl1pPr>
          </a:lstStyle>
          <a:p>
            <a:pPr algn="ctr" defTabSz="410751" hangingPunct="0"/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Kabul edilebilir</a:t>
            </a:r>
          </a:p>
        </p:txBody>
      </p:sp>
      <p:sp>
        <p:nvSpPr>
          <p:cNvPr id="270" name="Sitoloji negatif…"/>
          <p:cNvSpPr txBox="1"/>
          <p:nvPr/>
        </p:nvSpPr>
        <p:spPr>
          <a:xfrm>
            <a:off x="2617104" y="3946896"/>
            <a:ext cx="942567" cy="5264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Sitoloji negatif</a:t>
            </a:r>
          </a:p>
          <a:p>
            <a:pPr algn="ctr"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Ve</a:t>
            </a:r>
          </a:p>
          <a:p>
            <a:pPr algn="ctr"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HPV negatif</a:t>
            </a:r>
          </a:p>
        </p:txBody>
      </p:sp>
      <p:sp>
        <p:nvSpPr>
          <p:cNvPr id="271" name="Ok"/>
          <p:cNvSpPr/>
          <p:nvPr/>
        </p:nvSpPr>
        <p:spPr>
          <a:xfrm rot="5400000">
            <a:off x="2759593" y="3598661"/>
            <a:ext cx="657588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72" name="&gt;ASC…"/>
          <p:cNvSpPr txBox="1"/>
          <p:nvPr/>
        </p:nvSpPr>
        <p:spPr>
          <a:xfrm>
            <a:off x="3843004" y="3710027"/>
            <a:ext cx="738985" cy="5264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&gt;ASC</a:t>
            </a:r>
          </a:p>
          <a:p>
            <a:pPr algn="ctr"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veya</a:t>
            </a:r>
          </a:p>
          <a:p>
            <a:pPr algn="ctr"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HPV pozitif</a:t>
            </a:r>
          </a:p>
        </p:txBody>
      </p:sp>
      <p:sp>
        <p:nvSpPr>
          <p:cNvPr id="273" name="ASCCP klavuzuna göre yönet"/>
          <p:cNvSpPr/>
          <p:nvPr/>
        </p:nvSpPr>
        <p:spPr>
          <a:xfrm>
            <a:off x="7625702" y="5951125"/>
            <a:ext cx="2367227" cy="308071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ASCCP klavuzuna göre yönet</a:t>
            </a:r>
          </a:p>
        </p:txBody>
      </p:sp>
      <p:sp>
        <p:nvSpPr>
          <p:cNvPr id="274" name="CIN 2, 3 yok"/>
          <p:cNvSpPr txBox="1"/>
          <p:nvPr/>
        </p:nvSpPr>
        <p:spPr>
          <a:xfrm>
            <a:off x="5197393" y="4946466"/>
            <a:ext cx="989054" cy="266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CIN 2, 3 yok</a:t>
            </a:r>
          </a:p>
        </p:txBody>
      </p:sp>
      <p:sp>
        <p:nvSpPr>
          <p:cNvPr id="275" name="CIN 2, 3"/>
          <p:cNvSpPr txBox="1"/>
          <p:nvPr/>
        </p:nvSpPr>
        <p:spPr>
          <a:xfrm>
            <a:off x="8393829" y="4947131"/>
            <a:ext cx="665248" cy="266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CIN 2, 3</a:t>
            </a:r>
          </a:p>
        </p:txBody>
      </p:sp>
      <p:sp>
        <p:nvSpPr>
          <p:cNvPr id="276" name="Ok"/>
          <p:cNvSpPr/>
          <p:nvPr/>
        </p:nvSpPr>
        <p:spPr>
          <a:xfrm rot="5400000">
            <a:off x="8395698" y="5532849"/>
            <a:ext cx="661508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77" name="Gebe değil ve lezyon tanımlanmadı ise                                  Endoservikal örnekleme tercih edilir.…"/>
          <p:cNvSpPr/>
          <p:nvPr/>
        </p:nvSpPr>
        <p:spPr>
          <a:xfrm>
            <a:off x="4547380" y="4153344"/>
            <a:ext cx="5971892" cy="633987"/>
          </a:xfrm>
          <a:prstGeom prst="rect">
            <a:avLst/>
          </a:prstGeom>
          <a:solidFill>
            <a:srgbClr val="0433FF">
              <a:alpha val="48378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Gebe değil ve lezyon tanımlanmadı ise                                  Endoservikal örnekleme tercih edilir.</a:t>
            </a:r>
          </a:p>
          <a:p>
            <a:pPr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Kolposkopik muayene  yetersiz ise                                        Endoservikal örnekleme tercih edilir.</a:t>
            </a:r>
          </a:p>
          <a:p>
            <a:pPr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Kolposkopi yeterli ve lezyon tanımlandı  ise                          Endoservikal örnekleme kabul edilebilir.</a:t>
            </a:r>
          </a:p>
        </p:txBody>
      </p:sp>
      <p:sp>
        <p:nvSpPr>
          <p:cNvPr id="278" name="Ok"/>
          <p:cNvSpPr/>
          <p:nvPr/>
        </p:nvSpPr>
        <p:spPr>
          <a:xfrm>
            <a:off x="7235260" y="4443287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79" name="Ok"/>
          <p:cNvSpPr/>
          <p:nvPr/>
        </p:nvSpPr>
        <p:spPr>
          <a:xfrm>
            <a:off x="7235260" y="4603045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80" name="Ok"/>
          <p:cNvSpPr/>
          <p:nvPr/>
        </p:nvSpPr>
        <p:spPr>
          <a:xfrm>
            <a:off x="7235260" y="4283529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81" name="Ok"/>
          <p:cNvSpPr/>
          <p:nvPr/>
        </p:nvSpPr>
        <p:spPr>
          <a:xfrm rot="9471073">
            <a:off x="6239050" y="4925694"/>
            <a:ext cx="683978" cy="56614"/>
          </a:xfrm>
          <a:prstGeom prst="rightArrow">
            <a:avLst>
              <a:gd name="adj1" fmla="val 19817"/>
              <a:gd name="adj2" fmla="val 522884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282" name="Ok"/>
          <p:cNvSpPr/>
          <p:nvPr/>
        </p:nvSpPr>
        <p:spPr>
          <a:xfrm rot="1296160">
            <a:off x="7670972" y="4925704"/>
            <a:ext cx="683978" cy="56614"/>
          </a:xfrm>
          <a:prstGeom prst="rightArrow">
            <a:avLst>
              <a:gd name="adj1" fmla="val 19817"/>
              <a:gd name="adj2" fmla="val 522884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8853872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tr-TR" dirty="0" err="1"/>
              <a:t>Smear</a:t>
            </a:r>
            <a:r>
              <a:rPr lang="tr-TR" dirty="0"/>
              <a:t> sonucu ASC-H olan </a:t>
            </a:r>
            <a:r>
              <a:rPr lang="tr-TR" dirty="0" err="1" smtClean="0"/>
              <a:t>kadInlar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083628" y="2404743"/>
            <a:ext cx="10058400" cy="4050792"/>
          </a:xfrm>
          <a:solidFill>
            <a:schemeClr val="bg2"/>
          </a:solidFill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tr-TR" sz="3600" dirty="0" smtClean="0"/>
              <a:t>CIN 3+ lezyonlar için; </a:t>
            </a:r>
            <a:r>
              <a:rPr lang="tr-TR" sz="3600" dirty="0" err="1" smtClean="0"/>
              <a:t>HSIL’dan</a:t>
            </a:r>
            <a:r>
              <a:rPr lang="tr-TR" sz="3600" dirty="0" smtClean="0"/>
              <a:t> az; ASCUS ve </a:t>
            </a:r>
            <a:r>
              <a:rPr lang="tr-TR" sz="3600" dirty="0" err="1" smtClean="0"/>
              <a:t>LSIL’dan</a:t>
            </a:r>
            <a:r>
              <a:rPr lang="tr-TR" sz="3600" dirty="0" smtClean="0"/>
              <a:t> daha çok risk taşıyor</a:t>
            </a:r>
          </a:p>
          <a:p>
            <a:r>
              <a:rPr lang="tr-TR" sz="3600" dirty="0" err="1" smtClean="0"/>
              <a:t>Reflex</a:t>
            </a:r>
            <a:r>
              <a:rPr lang="tr-TR" sz="3600" dirty="0" smtClean="0"/>
              <a:t> HPV testi önerilmiyor</a:t>
            </a:r>
          </a:p>
          <a:p>
            <a:r>
              <a:rPr lang="tr-TR" sz="3600" dirty="0" smtClean="0"/>
              <a:t>HPV durumuna bakılmaksızın </a:t>
            </a:r>
            <a:r>
              <a:rPr lang="tr-TR" sz="3600" dirty="0" err="1" smtClean="0"/>
              <a:t>kolposkopi</a:t>
            </a:r>
            <a:r>
              <a:rPr lang="tr-TR" sz="3600" dirty="0" smtClean="0"/>
              <a:t> yapılmalı</a:t>
            </a:r>
          </a:p>
          <a:p>
            <a:r>
              <a:rPr lang="tr-TR" sz="3600" dirty="0" smtClean="0"/>
              <a:t>HPV negatif olsa bile 5 yıllık kanser riski %2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83342272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ASCH’li Kadınlarda Yönetim#"/>
          <p:cNvSpPr txBox="1">
            <a:spLocks noGrp="1"/>
          </p:cNvSpPr>
          <p:nvPr>
            <p:ph type="title"/>
          </p:nvPr>
        </p:nvSpPr>
        <p:spPr>
          <a:xfrm>
            <a:off x="2193727" y="178594"/>
            <a:ext cx="7804547" cy="1091376"/>
          </a:xfrm>
          <a:prstGeom prst="rect">
            <a:avLst/>
          </a:prstGeom>
        </p:spPr>
        <p:txBody>
          <a:bodyPr/>
          <a:lstStyle/>
          <a:p>
            <a:pPr>
              <a:defRPr sz="4000"/>
            </a:pPr>
            <a:r>
              <a:t>ASCH’li Kadınlarda Yönetim</a:t>
            </a:r>
            <a:r>
              <a:rPr baseline="31999"/>
              <a:t>#</a:t>
            </a:r>
          </a:p>
        </p:txBody>
      </p:sp>
      <p:sp>
        <p:nvSpPr>
          <p:cNvPr id="301" name="Kolposkopi…"/>
          <p:cNvSpPr/>
          <p:nvPr/>
        </p:nvSpPr>
        <p:spPr>
          <a:xfrm>
            <a:off x="5194049" y="1401961"/>
            <a:ext cx="1914265" cy="515749"/>
          </a:xfrm>
          <a:prstGeom prst="rect">
            <a:avLst/>
          </a:prstGeom>
          <a:solidFill>
            <a:srgbClr val="0FB10B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2200"/>
            </a:pPr>
            <a:r>
              <a:rPr sz="1547" b="1" kern="0">
                <a:solidFill>
                  <a:srgbClr val="FFFFFF"/>
                </a:solidFill>
                <a:latin typeface="Helvetica Neue"/>
                <a:sym typeface="Helvetica Neue"/>
              </a:rPr>
              <a:t>Kolposkopi</a:t>
            </a:r>
          </a:p>
          <a:p>
            <a:pPr algn="ctr" defTabSz="410751" hangingPunct="0">
              <a:defRPr sz="14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984" kern="0">
                <a:solidFill>
                  <a:srgbClr val="FFFFFF"/>
                </a:solidFill>
                <a:sym typeface="Helvetica Neue Medium"/>
              </a:rPr>
              <a:t>HPV durumuna aldırmadan</a:t>
            </a:r>
          </a:p>
        </p:txBody>
      </p:sp>
      <p:sp>
        <p:nvSpPr>
          <p:cNvPr id="302" name="ASCCP klavuzuna göre yönet"/>
          <p:cNvSpPr/>
          <p:nvPr/>
        </p:nvSpPr>
        <p:spPr>
          <a:xfrm>
            <a:off x="3466807" y="3699881"/>
            <a:ext cx="2367227" cy="308071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ASCCP klavuzuna göre yönet</a:t>
            </a:r>
          </a:p>
        </p:txBody>
      </p:sp>
      <p:sp>
        <p:nvSpPr>
          <p:cNvPr id="303" name="Ok"/>
          <p:cNvSpPr/>
          <p:nvPr/>
        </p:nvSpPr>
        <p:spPr>
          <a:xfrm rot="8362187">
            <a:off x="4445481" y="2225225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04" name="Ok"/>
          <p:cNvSpPr/>
          <p:nvPr/>
        </p:nvSpPr>
        <p:spPr>
          <a:xfrm rot="1848501">
            <a:off x="7055863" y="2173719"/>
            <a:ext cx="949565" cy="123798"/>
          </a:xfrm>
          <a:prstGeom prst="rightArrow">
            <a:avLst>
              <a:gd name="adj1" fmla="val 19817"/>
              <a:gd name="adj2" fmla="val 350629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05" name="Ok"/>
          <p:cNvSpPr/>
          <p:nvPr/>
        </p:nvSpPr>
        <p:spPr>
          <a:xfrm rot="5400000">
            <a:off x="4170550" y="3211951"/>
            <a:ext cx="661508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06" name="CIN 2, 3 yok^"/>
          <p:cNvSpPr txBox="1"/>
          <p:nvPr/>
        </p:nvSpPr>
        <p:spPr>
          <a:xfrm>
            <a:off x="4081317" y="2573357"/>
            <a:ext cx="839975" cy="223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CIN 2, 3 yok</a:t>
            </a:r>
            <a:r>
              <a:rPr sz="984" b="1" kern="0" baseline="31999">
                <a:solidFill>
                  <a:srgbClr val="FFFFFF"/>
                </a:solidFill>
                <a:latin typeface="Helvetica Neue"/>
                <a:sym typeface="Helvetica Neue"/>
              </a:rPr>
              <a:t>^</a:t>
            </a:r>
          </a:p>
        </p:txBody>
      </p:sp>
      <p:sp>
        <p:nvSpPr>
          <p:cNvPr id="307" name="CIN 2, 3"/>
          <p:cNvSpPr txBox="1"/>
          <p:nvPr/>
        </p:nvSpPr>
        <p:spPr>
          <a:xfrm>
            <a:off x="7671890" y="2573357"/>
            <a:ext cx="537006" cy="223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400"/>
            </a:lvl1pPr>
          </a:lstStyle>
          <a:p>
            <a:pPr algn="ctr" defTabSz="410751" hangingPunct="0"/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CIN 2, 3</a:t>
            </a:r>
          </a:p>
        </p:txBody>
      </p:sp>
      <p:sp>
        <p:nvSpPr>
          <p:cNvPr id="308" name="# Eğer kadın 21-24 yaş arasında ise yönetim seçenekleri değişebilir."/>
          <p:cNvSpPr/>
          <p:nvPr/>
        </p:nvSpPr>
        <p:spPr>
          <a:xfrm>
            <a:off x="2193739" y="5226224"/>
            <a:ext cx="2857543" cy="396527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defTabSz="410751" hangingPunct="0">
              <a:defRPr sz="14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984" kern="0" baseline="31999">
                <a:solidFill>
                  <a:srgbClr val="FFFFFF"/>
                </a:solidFill>
                <a:sym typeface="Helvetica Neue Medium"/>
              </a:rPr>
              <a:t># </a:t>
            </a:r>
            <a:r>
              <a:rPr sz="984" kern="0">
                <a:solidFill>
                  <a:srgbClr val="FFFFFF"/>
                </a:solidFill>
                <a:sym typeface="Helvetica Neue Medium"/>
              </a:rPr>
              <a:t>Eğer kadın 21-24 yaş arasında ise yönetim seçenekleri değişebilir.</a:t>
            </a:r>
          </a:p>
        </p:txBody>
      </p:sp>
      <p:sp>
        <p:nvSpPr>
          <p:cNvPr id="309" name="ASCCP klavuzuna göre yönet"/>
          <p:cNvSpPr/>
          <p:nvPr/>
        </p:nvSpPr>
        <p:spPr>
          <a:xfrm>
            <a:off x="6756780" y="3699881"/>
            <a:ext cx="2367227" cy="308071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ASCCP klavuzuna göre yönet</a:t>
            </a:r>
          </a:p>
        </p:txBody>
      </p:sp>
      <p:sp>
        <p:nvSpPr>
          <p:cNvPr id="310" name="Ok"/>
          <p:cNvSpPr/>
          <p:nvPr/>
        </p:nvSpPr>
        <p:spPr>
          <a:xfrm rot="5400000">
            <a:off x="7609639" y="3186124"/>
            <a:ext cx="661508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87615515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ASC-H ve HSIL’lı 21-24 Yaş Kadınlarda Yönetim"/>
          <p:cNvSpPr txBox="1">
            <a:spLocks noGrp="1"/>
          </p:cNvSpPr>
          <p:nvPr>
            <p:ph type="title"/>
          </p:nvPr>
        </p:nvSpPr>
        <p:spPr>
          <a:xfrm>
            <a:off x="2193726" y="-17059"/>
            <a:ext cx="7804547" cy="1091376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sz="4000"/>
            </a:lvl1pPr>
          </a:lstStyle>
          <a:p>
            <a:r>
              <a:rPr dirty="0"/>
              <a:t>ASC-H </a:t>
            </a:r>
            <a:r>
              <a:rPr dirty="0" err="1"/>
              <a:t>ve</a:t>
            </a:r>
            <a:r>
              <a:rPr dirty="0"/>
              <a:t> </a:t>
            </a:r>
            <a:r>
              <a:rPr dirty="0" err="1"/>
              <a:t>HSIL’lı</a:t>
            </a:r>
            <a:r>
              <a:rPr dirty="0"/>
              <a:t> 21-24 </a:t>
            </a:r>
            <a:r>
              <a:rPr dirty="0" err="1"/>
              <a:t>Yaş</a:t>
            </a:r>
            <a:r>
              <a:rPr dirty="0"/>
              <a:t> </a:t>
            </a:r>
            <a:r>
              <a:rPr dirty="0" err="1"/>
              <a:t>Kadınlarda</a:t>
            </a:r>
            <a:r>
              <a:rPr dirty="0"/>
              <a:t> </a:t>
            </a:r>
            <a:r>
              <a:rPr dirty="0" err="1"/>
              <a:t>Yönetim</a:t>
            </a:r>
            <a:endParaRPr dirty="0"/>
          </a:p>
        </p:txBody>
      </p:sp>
      <p:sp>
        <p:nvSpPr>
          <p:cNvPr id="313" name="Kolposkopi…"/>
          <p:cNvSpPr/>
          <p:nvPr/>
        </p:nvSpPr>
        <p:spPr>
          <a:xfrm>
            <a:off x="4596702" y="1116888"/>
            <a:ext cx="1914264" cy="515750"/>
          </a:xfrm>
          <a:prstGeom prst="rect">
            <a:avLst/>
          </a:prstGeom>
          <a:solidFill>
            <a:srgbClr val="0FB10B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2200"/>
            </a:pPr>
            <a:r>
              <a:rPr sz="1547" b="1" kern="0">
                <a:solidFill>
                  <a:srgbClr val="FFFFFF"/>
                </a:solidFill>
                <a:latin typeface="Helvetica Neue"/>
                <a:sym typeface="Helvetica Neue"/>
              </a:rPr>
              <a:t>Kolposkopi</a:t>
            </a:r>
          </a:p>
          <a:p>
            <a:pPr algn="ctr" defTabSz="410751" hangingPunct="0">
              <a:defRPr sz="14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984" kern="0">
                <a:solidFill>
                  <a:srgbClr val="FFFFFF"/>
                </a:solidFill>
                <a:sym typeface="Helvetica Neue Medium"/>
              </a:rPr>
              <a:t>Hemen LEEP kabul edilemez</a:t>
            </a:r>
          </a:p>
        </p:txBody>
      </p:sp>
      <p:sp>
        <p:nvSpPr>
          <p:cNvPr id="314" name="ASCCP klavuzuna…"/>
          <p:cNvSpPr/>
          <p:nvPr/>
        </p:nvSpPr>
        <p:spPr>
          <a:xfrm>
            <a:off x="3974794" y="5455437"/>
            <a:ext cx="1533800" cy="505884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1800"/>
            </a:pPr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ASCCP klavuzuna</a:t>
            </a:r>
          </a:p>
          <a:p>
            <a:pPr algn="ctr" defTabSz="410751" hangingPunct="0">
              <a:defRPr sz="1800"/>
            </a:pPr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göre yönet</a:t>
            </a:r>
          </a:p>
        </p:txBody>
      </p:sp>
      <p:sp>
        <p:nvSpPr>
          <p:cNvPr id="315" name="Ok"/>
          <p:cNvSpPr/>
          <p:nvPr/>
        </p:nvSpPr>
        <p:spPr>
          <a:xfrm rot="888501">
            <a:off x="6530913" y="2090259"/>
            <a:ext cx="3218121" cy="742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270" y="8660"/>
                </a:moveTo>
                <a:lnTo>
                  <a:pt x="18270" y="0"/>
                </a:lnTo>
                <a:lnTo>
                  <a:pt x="21600" y="10800"/>
                </a:lnTo>
                <a:lnTo>
                  <a:pt x="18270" y="21600"/>
                </a:lnTo>
                <a:lnTo>
                  <a:pt x="18270" y="12940"/>
                </a:lnTo>
                <a:lnTo>
                  <a:pt x="0" y="12940"/>
                </a:lnTo>
                <a:lnTo>
                  <a:pt x="0" y="866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16" name="Ok"/>
          <p:cNvSpPr/>
          <p:nvPr/>
        </p:nvSpPr>
        <p:spPr>
          <a:xfrm rot="5400000">
            <a:off x="2548545" y="3945772"/>
            <a:ext cx="661508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17" name="CIN 2, 3 yok^"/>
          <p:cNvSpPr txBox="1"/>
          <p:nvPr/>
        </p:nvSpPr>
        <p:spPr>
          <a:xfrm>
            <a:off x="5133847" y="2305507"/>
            <a:ext cx="839975" cy="223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CIN 2, 3 yok</a:t>
            </a:r>
            <a:r>
              <a:rPr sz="984" b="1" kern="0" baseline="31999">
                <a:solidFill>
                  <a:srgbClr val="FFFFFF"/>
                </a:solidFill>
                <a:latin typeface="Helvetica Neue"/>
                <a:sym typeface="Helvetica Neue"/>
              </a:rPr>
              <a:t>^</a:t>
            </a:r>
          </a:p>
        </p:txBody>
      </p:sp>
      <p:sp>
        <p:nvSpPr>
          <p:cNvPr id="318" name="CIN 2, 3"/>
          <p:cNvSpPr txBox="1"/>
          <p:nvPr/>
        </p:nvSpPr>
        <p:spPr>
          <a:xfrm>
            <a:off x="9781315" y="2573357"/>
            <a:ext cx="537006" cy="223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400"/>
            </a:lvl1pPr>
          </a:lstStyle>
          <a:p>
            <a:pPr algn="ctr" defTabSz="410751" hangingPunct="0"/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CIN 2, 3</a:t>
            </a:r>
          </a:p>
        </p:txBody>
      </p:sp>
      <p:sp>
        <p:nvSpPr>
          <p:cNvPr id="319" name="# Kolposkopi yeterli ve endoservikal örnekleme negatif ise. Aksi takdirde tanısal eksizyonel prosedür endikedir.…"/>
          <p:cNvSpPr/>
          <p:nvPr/>
        </p:nvSpPr>
        <p:spPr>
          <a:xfrm>
            <a:off x="1696233" y="6175518"/>
            <a:ext cx="3979839" cy="601248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defTabSz="410751" hangingPunct="0">
              <a:defRPr sz="12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984" kern="0" baseline="31999" dirty="0">
                <a:solidFill>
                  <a:srgbClr val="FFFFFF"/>
                </a:solidFill>
                <a:sym typeface="Helvetica Neue Medium"/>
              </a:rPr>
              <a:t># </a:t>
            </a:r>
            <a:r>
              <a:rPr sz="1125" kern="0" dirty="0" err="1">
                <a:solidFill>
                  <a:srgbClr val="FFFFFF"/>
                </a:solidFill>
                <a:sym typeface="Helvetica Neue Medium"/>
              </a:rPr>
              <a:t>Kolposkopi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 </a:t>
            </a:r>
            <a:r>
              <a:rPr sz="1125" kern="0" dirty="0" err="1">
                <a:solidFill>
                  <a:srgbClr val="FFFFFF"/>
                </a:solidFill>
                <a:sym typeface="Helvetica Neue Medium"/>
              </a:rPr>
              <a:t>yeterli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 </a:t>
            </a:r>
            <a:r>
              <a:rPr sz="1125" kern="0" dirty="0" err="1">
                <a:solidFill>
                  <a:srgbClr val="FFFFFF"/>
                </a:solidFill>
                <a:sym typeface="Helvetica Neue Medium"/>
              </a:rPr>
              <a:t>ve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 </a:t>
            </a:r>
            <a:r>
              <a:rPr sz="1125" kern="0" dirty="0" err="1">
                <a:solidFill>
                  <a:srgbClr val="FFFFFF"/>
                </a:solidFill>
                <a:sym typeface="Helvetica Neue Medium"/>
              </a:rPr>
              <a:t>endoservikal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 </a:t>
            </a:r>
            <a:r>
              <a:rPr sz="1125" kern="0" dirty="0" err="1">
                <a:solidFill>
                  <a:srgbClr val="FFFFFF"/>
                </a:solidFill>
                <a:sym typeface="Helvetica Neue Medium"/>
              </a:rPr>
              <a:t>örnekleme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 </a:t>
            </a:r>
            <a:r>
              <a:rPr sz="1125" kern="0" dirty="0" err="1">
                <a:solidFill>
                  <a:srgbClr val="FFFFFF"/>
                </a:solidFill>
                <a:sym typeface="Helvetica Neue Medium"/>
              </a:rPr>
              <a:t>negatif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 </a:t>
            </a:r>
            <a:r>
              <a:rPr sz="1125" kern="0" dirty="0" err="1">
                <a:solidFill>
                  <a:srgbClr val="FFFFFF"/>
                </a:solidFill>
                <a:sym typeface="Helvetica Neue Medium"/>
              </a:rPr>
              <a:t>ise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. </a:t>
            </a:r>
            <a:r>
              <a:rPr sz="1125" kern="0" dirty="0" err="1">
                <a:solidFill>
                  <a:srgbClr val="FFFFFF"/>
                </a:solidFill>
                <a:sym typeface="Helvetica Neue Medium"/>
              </a:rPr>
              <a:t>Aksi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 </a:t>
            </a:r>
            <a:r>
              <a:rPr sz="1125" kern="0" dirty="0" err="1">
                <a:solidFill>
                  <a:srgbClr val="FFFFFF"/>
                </a:solidFill>
                <a:sym typeface="Helvetica Neue Medium"/>
              </a:rPr>
              <a:t>takdirde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 </a:t>
            </a:r>
            <a:r>
              <a:rPr sz="1125" kern="0" dirty="0" err="1">
                <a:solidFill>
                  <a:srgbClr val="FFFFFF"/>
                </a:solidFill>
                <a:sym typeface="Helvetica Neue Medium"/>
              </a:rPr>
              <a:t>tanısal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 </a:t>
            </a:r>
            <a:r>
              <a:rPr sz="1125" kern="0" dirty="0" err="1">
                <a:solidFill>
                  <a:srgbClr val="FFFFFF"/>
                </a:solidFill>
                <a:sym typeface="Helvetica Neue Medium"/>
              </a:rPr>
              <a:t>eksizyonel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 </a:t>
            </a:r>
            <a:r>
              <a:rPr sz="1125" kern="0" dirty="0" err="1">
                <a:solidFill>
                  <a:srgbClr val="FFFFFF"/>
                </a:solidFill>
                <a:sym typeface="Helvetica Neue Medium"/>
              </a:rPr>
              <a:t>prosedür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 </a:t>
            </a:r>
            <a:r>
              <a:rPr sz="1125" kern="0" dirty="0" err="1">
                <a:solidFill>
                  <a:srgbClr val="FFFFFF"/>
                </a:solidFill>
                <a:sym typeface="Helvetica Neue Medium"/>
              </a:rPr>
              <a:t>endikedir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.</a:t>
            </a:r>
          </a:p>
          <a:p>
            <a:pPr defTabSz="410751" hangingPunct="0">
              <a:defRPr sz="1200" b="0" baseline="31999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1125" kern="0" baseline="31999" dirty="0">
                <a:solidFill>
                  <a:srgbClr val="FFFFFF"/>
                </a:solidFill>
                <a:sym typeface="Helvetica Neue Medium"/>
              </a:rPr>
              <a:t>^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Hasta </a:t>
            </a:r>
            <a:r>
              <a:rPr sz="1125" kern="0" dirty="0" err="1">
                <a:solidFill>
                  <a:srgbClr val="FFFFFF"/>
                </a:solidFill>
                <a:sym typeface="Helvetica Neue Medium"/>
              </a:rPr>
              <a:t>gebe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 </a:t>
            </a:r>
            <a:r>
              <a:rPr sz="1125" kern="0" dirty="0" err="1">
                <a:solidFill>
                  <a:srgbClr val="FFFFFF"/>
                </a:solidFill>
                <a:sym typeface="Helvetica Neue Medium"/>
              </a:rPr>
              <a:t>değilse</a:t>
            </a:r>
            <a:endParaRPr sz="1125" kern="0" dirty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20" name="CIN 2,3’lü genç kadınlar için ASCCP klavuzuna göre yönet"/>
          <p:cNvSpPr/>
          <p:nvPr/>
        </p:nvSpPr>
        <p:spPr>
          <a:xfrm>
            <a:off x="9313118" y="5168876"/>
            <a:ext cx="1294297" cy="753121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14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984" kern="0">
                <a:solidFill>
                  <a:srgbClr val="FFFFFF"/>
                </a:solidFill>
                <a:sym typeface="Helvetica Neue Medium"/>
              </a:rPr>
              <a:t>CIN 2,3’lü genç kadınlar için </a:t>
            </a:r>
            <a:r>
              <a:rPr sz="984" b="1" kern="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ASCCP klavuzuna göre yönet</a:t>
            </a:r>
          </a:p>
        </p:txBody>
      </p:sp>
      <p:sp>
        <p:nvSpPr>
          <p:cNvPr id="321" name="Ok"/>
          <p:cNvSpPr/>
          <p:nvPr/>
        </p:nvSpPr>
        <p:spPr>
          <a:xfrm rot="5400000">
            <a:off x="9010871" y="3945772"/>
            <a:ext cx="2077895" cy="72292"/>
          </a:xfrm>
          <a:prstGeom prst="rightArrow">
            <a:avLst>
              <a:gd name="adj1" fmla="val 19817"/>
              <a:gd name="adj2" fmla="val 758330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22" name="Rutin tarama"/>
          <p:cNvSpPr/>
          <p:nvPr/>
        </p:nvSpPr>
        <p:spPr>
          <a:xfrm>
            <a:off x="2050905" y="4420766"/>
            <a:ext cx="1656787" cy="308072"/>
          </a:xfrm>
          <a:prstGeom prst="rect">
            <a:avLst/>
          </a:prstGeom>
          <a:solidFill>
            <a:srgbClr val="FF40FF">
              <a:alpha val="80311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Rutin tarama</a:t>
            </a:r>
          </a:p>
        </p:txBody>
      </p:sp>
      <p:sp>
        <p:nvSpPr>
          <p:cNvPr id="323" name="2 ardışık sitoloji negatif sonuç…"/>
          <p:cNvSpPr txBox="1"/>
          <p:nvPr/>
        </p:nvSpPr>
        <p:spPr>
          <a:xfrm>
            <a:off x="1918516" y="2867551"/>
            <a:ext cx="1885132" cy="6779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2 ardışık sitoloji negatif sonuç</a:t>
            </a:r>
          </a:p>
          <a:p>
            <a:pPr algn="ctr"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ve</a:t>
            </a:r>
          </a:p>
          <a:p>
            <a:pPr algn="ctr"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Yüksek grade’li kolposkopik</a:t>
            </a:r>
          </a:p>
          <a:p>
            <a:pPr algn="ctr"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anormallik olmaması</a:t>
            </a:r>
          </a:p>
        </p:txBody>
      </p:sp>
      <p:sp>
        <p:nvSpPr>
          <p:cNvPr id="324" name="Ok"/>
          <p:cNvSpPr/>
          <p:nvPr/>
        </p:nvSpPr>
        <p:spPr>
          <a:xfrm rot="5421475">
            <a:off x="5221722" y="1968880"/>
            <a:ext cx="661508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25" name="Ok"/>
          <p:cNvSpPr/>
          <p:nvPr/>
        </p:nvSpPr>
        <p:spPr>
          <a:xfrm rot="10817133">
            <a:off x="3896332" y="3325474"/>
            <a:ext cx="661508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26" name="High grade kolposkopik…"/>
          <p:cNvSpPr txBox="1"/>
          <p:nvPr/>
        </p:nvSpPr>
        <p:spPr>
          <a:xfrm>
            <a:off x="7157295" y="3067403"/>
            <a:ext cx="1505221" cy="504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High grade kolposkopik</a:t>
            </a:r>
          </a:p>
          <a:p>
            <a:pPr algn="ctr"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lezyon veya HSIL</a:t>
            </a:r>
          </a:p>
          <a:p>
            <a:pPr algn="ctr" defTabSz="410751" hangingPunct="0">
              <a:defRPr sz="1200"/>
            </a:pPr>
            <a:r>
              <a:rPr sz="844" b="1" kern="0">
                <a:solidFill>
                  <a:srgbClr val="FFFFFF"/>
                </a:solidFill>
                <a:latin typeface="Helvetica Neue"/>
                <a:sym typeface="Helvetica Neue"/>
              </a:rPr>
              <a:t>1 yıl persiste eden</a:t>
            </a:r>
          </a:p>
        </p:txBody>
      </p:sp>
      <p:sp>
        <p:nvSpPr>
          <p:cNvPr id="327" name="Ok"/>
          <p:cNvSpPr/>
          <p:nvPr/>
        </p:nvSpPr>
        <p:spPr>
          <a:xfrm rot="5400000">
            <a:off x="7579152" y="3943189"/>
            <a:ext cx="661508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28" name="Biyopsi"/>
          <p:cNvSpPr/>
          <p:nvPr/>
        </p:nvSpPr>
        <p:spPr>
          <a:xfrm>
            <a:off x="7554668" y="4376663"/>
            <a:ext cx="710475" cy="308071"/>
          </a:xfrm>
          <a:prstGeom prst="rect">
            <a:avLst/>
          </a:prstGeom>
          <a:solidFill>
            <a:srgbClr val="FF40FF">
              <a:alpha val="80311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 b="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10751" hangingPunct="0"/>
            <a:r>
              <a:rPr sz="1266" kern="0">
                <a:solidFill>
                  <a:srgbClr val="FFFFFF"/>
                </a:solidFill>
              </a:rPr>
              <a:t>Biyopsi</a:t>
            </a:r>
          </a:p>
        </p:txBody>
      </p:sp>
      <p:sp>
        <p:nvSpPr>
          <p:cNvPr id="329" name="Ok"/>
          <p:cNvSpPr/>
          <p:nvPr/>
        </p:nvSpPr>
        <p:spPr>
          <a:xfrm rot="5400000">
            <a:off x="7579152" y="5037792"/>
            <a:ext cx="661508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30" name="CIN 2, 3…"/>
          <p:cNvSpPr txBox="1"/>
          <p:nvPr/>
        </p:nvSpPr>
        <p:spPr>
          <a:xfrm>
            <a:off x="7264695" y="5368149"/>
            <a:ext cx="1290418" cy="5264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CIN 2, 3</a:t>
            </a:r>
          </a:p>
          <a:p>
            <a:pPr algn="ctr"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(Eğer CIN 2,3 yoksa,</a:t>
            </a:r>
          </a:p>
          <a:p>
            <a:pPr algn="ctr"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sürekli gözlem)</a:t>
            </a:r>
          </a:p>
        </p:txBody>
      </p:sp>
      <p:sp>
        <p:nvSpPr>
          <p:cNvPr id="331" name="Ok"/>
          <p:cNvSpPr/>
          <p:nvPr/>
        </p:nvSpPr>
        <p:spPr>
          <a:xfrm rot="60000">
            <a:off x="8610013" y="5513086"/>
            <a:ext cx="661508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32" name="Ok"/>
          <p:cNvSpPr/>
          <p:nvPr/>
        </p:nvSpPr>
        <p:spPr>
          <a:xfrm rot="8100000">
            <a:off x="4856995" y="4141907"/>
            <a:ext cx="661508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33" name="Ok"/>
          <p:cNvSpPr/>
          <p:nvPr/>
        </p:nvSpPr>
        <p:spPr>
          <a:xfrm rot="2704666">
            <a:off x="5643054" y="4141904"/>
            <a:ext cx="661508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34" name="Diğer sonuçlar"/>
          <p:cNvSpPr txBox="1"/>
          <p:nvPr/>
        </p:nvSpPr>
        <p:spPr>
          <a:xfrm>
            <a:off x="4341060" y="4463008"/>
            <a:ext cx="958597" cy="223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400"/>
            </a:lvl1pPr>
          </a:lstStyle>
          <a:p>
            <a:pPr algn="ctr" defTabSz="410751" hangingPunct="0"/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Diğer sonuçlar</a:t>
            </a:r>
          </a:p>
        </p:txBody>
      </p:sp>
      <p:sp>
        <p:nvSpPr>
          <p:cNvPr id="335" name="Ok"/>
          <p:cNvSpPr/>
          <p:nvPr/>
        </p:nvSpPr>
        <p:spPr>
          <a:xfrm rot="5400000">
            <a:off x="4489604" y="5037792"/>
            <a:ext cx="661508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36" name="HSIL…"/>
          <p:cNvSpPr txBox="1"/>
          <p:nvPr/>
        </p:nvSpPr>
        <p:spPr>
          <a:xfrm>
            <a:off x="5776540" y="4288998"/>
            <a:ext cx="1298433" cy="4834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HSIL</a:t>
            </a:r>
          </a:p>
          <a:p>
            <a:pPr algn="ctr" defTabSz="410751" hangingPunct="0">
              <a:defRPr sz="1200"/>
            </a:pPr>
            <a:r>
              <a:rPr sz="844" b="1" kern="0">
                <a:solidFill>
                  <a:srgbClr val="FFFFFF"/>
                </a:solidFill>
                <a:latin typeface="Helvetica Neue"/>
                <a:sym typeface="Helvetica Neue"/>
              </a:rPr>
              <a:t>CIN 2, 3 tanımlanmadan</a:t>
            </a:r>
          </a:p>
          <a:p>
            <a:pPr algn="ctr" defTabSz="410751" hangingPunct="0">
              <a:defRPr sz="1200"/>
            </a:pPr>
            <a:r>
              <a:rPr sz="844" b="1" kern="0">
                <a:solidFill>
                  <a:srgbClr val="FFFFFF"/>
                </a:solidFill>
                <a:latin typeface="Helvetica Neue"/>
                <a:sym typeface="Helvetica Neue"/>
              </a:rPr>
              <a:t>24 ay persiste</a:t>
            </a:r>
          </a:p>
        </p:txBody>
      </p:sp>
      <p:sp>
        <p:nvSpPr>
          <p:cNvPr id="337" name="Ok"/>
          <p:cNvSpPr/>
          <p:nvPr/>
        </p:nvSpPr>
        <p:spPr>
          <a:xfrm rot="5400000">
            <a:off x="6035178" y="5037792"/>
            <a:ext cx="661508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38" name="Tanısal eksizyonel…"/>
          <p:cNvSpPr/>
          <p:nvPr/>
        </p:nvSpPr>
        <p:spPr>
          <a:xfrm>
            <a:off x="5676072" y="5455437"/>
            <a:ext cx="1533800" cy="505884"/>
          </a:xfrm>
          <a:prstGeom prst="rect">
            <a:avLst/>
          </a:prstGeom>
          <a:solidFill>
            <a:schemeClr val="accent4">
              <a:hueOff val="-624705"/>
              <a:lumOff val="1372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1800"/>
            </a:pPr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Tanısal eksizyonel</a:t>
            </a:r>
          </a:p>
          <a:p>
            <a:pPr algn="ctr" defTabSz="410751" hangingPunct="0">
              <a:defRPr sz="1800"/>
            </a:pPr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Prosedür</a:t>
            </a:r>
            <a:r>
              <a:rPr sz="1266" b="1" kern="0" baseline="31999">
                <a:solidFill>
                  <a:srgbClr val="FFFFFF"/>
                </a:solidFill>
                <a:latin typeface="Helvetica Neue"/>
                <a:sym typeface="Helvetica Neue"/>
              </a:rPr>
              <a:t>^</a:t>
            </a:r>
          </a:p>
        </p:txBody>
      </p:sp>
      <p:sp>
        <p:nvSpPr>
          <p:cNvPr id="339" name="Ok"/>
          <p:cNvSpPr/>
          <p:nvPr/>
        </p:nvSpPr>
        <p:spPr>
          <a:xfrm rot="60000">
            <a:off x="6579803" y="3330353"/>
            <a:ext cx="661508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40" name="Ok"/>
          <p:cNvSpPr/>
          <p:nvPr/>
        </p:nvSpPr>
        <p:spPr>
          <a:xfrm rot="5381283">
            <a:off x="5224264" y="2773267"/>
            <a:ext cx="661508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41" name="Kolposkopi &amp; sitoloji…"/>
          <p:cNvSpPr/>
          <p:nvPr/>
        </p:nvSpPr>
        <p:spPr>
          <a:xfrm>
            <a:off x="4755342" y="3201963"/>
            <a:ext cx="1706940" cy="661508"/>
          </a:xfrm>
          <a:prstGeom prst="rect">
            <a:avLst/>
          </a:prstGeom>
          <a:solidFill>
            <a:srgbClr val="00FDFF">
              <a:alpha val="65853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1800"/>
            </a:pPr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Kolposkopi &amp; sitoloji</a:t>
            </a:r>
          </a:p>
          <a:p>
            <a:pPr algn="ctr" defTabSz="410751" hangingPunct="0">
              <a:defRPr sz="1800"/>
            </a:pPr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ile gözlem</a:t>
            </a:r>
            <a:r>
              <a:rPr sz="1266" b="1" kern="0" baseline="31999">
                <a:solidFill>
                  <a:srgbClr val="FFFFFF"/>
                </a:solidFill>
                <a:latin typeface="Helvetica Neue"/>
                <a:sym typeface="Helvetica Neue"/>
              </a:rPr>
              <a:t>#</a:t>
            </a:r>
          </a:p>
          <a:p>
            <a:pPr algn="ctr" defTabSz="410751" hangingPunct="0">
              <a:defRPr sz="18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1266" kern="0" baseline="31999">
                <a:solidFill>
                  <a:srgbClr val="FFFFFF"/>
                </a:solidFill>
                <a:sym typeface="Helvetica Neue Medium"/>
              </a:rPr>
              <a:t>2 yıla kadar 6 ay aralarla</a:t>
            </a:r>
          </a:p>
        </p:txBody>
      </p:sp>
    </p:spTree>
    <p:extLst>
      <p:ext uri="{BB962C8B-B14F-4D97-AF65-F5344CB8AC3E}">
        <p14:creationId xmlns:p14="http://schemas.microsoft.com/office/powerpoint/2010/main" val="278818375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437" y="234570"/>
            <a:ext cx="7495504" cy="326586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00438"/>
            <a:ext cx="12192000" cy="3357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18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HSIL’lı Kadınlarda Yönetim#"/>
          <p:cNvSpPr txBox="1">
            <a:spLocks noGrp="1"/>
          </p:cNvSpPr>
          <p:nvPr>
            <p:ph type="title"/>
          </p:nvPr>
        </p:nvSpPr>
        <p:spPr>
          <a:xfrm>
            <a:off x="2193727" y="178594"/>
            <a:ext cx="7804547" cy="1091376"/>
          </a:xfrm>
          <a:prstGeom prst="rect">
            <a:avLst/>
          </a:prstGeom>
        </p:spPr>
        <p:txBody>
          <a:bodyPr/>
          <a:lstStyle/>
          <a:p>
            <a:pPr>
              <a:defRPr sz="4000"/>
            </a:pPr>
            <a:r>
              <a:t>HSIL’lı Kadınlarda Yönetim</a:t>
            </a:r>
            <a:r>
              <a:rPr baseline="31999"/>
              <a:t>#</a:t>
            </a:r>
          </a:p>
        </p:txBody>
      </p:sp>
      <p:sp>
        <p:nvSpPr>
          <p:cNvPr id="344" name="Kolposkopi…"/>
          <p:cNvSpPr/>
          <p:nvPr/>
        </p:nvSpPr>
        <p:spPr>
          <a:xfrm>
            <a:off x="7079167" y="1368067"/>
            <a:ext cx="2977916" cy="515750"/>
          </a:xfrm>
          <a:prstGeom prst="rect">
            <a:avLst/>
          </a:prstGeom>
          <a:solidFill>
            <a:srgbClr val="0FB10B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2200"/>
            </a:pPr>
            <a:r>
              <a:rPr sz="1547" b="1" kern="0">
                <a:solidFill>
                  <a:srgbClr val="FFFFFF"/>
                </a:solidFill>
                <a:latin typeface="Helvetica Neue"/>
                <a:sym typeface="Helvetica Neue"/>
              </a:rPr>
              <a:t>Kolposkopi</a:t>
            </a:r>
          </a:p>
          <a:p>
            <a:pPr algn="ctr" defTabSz="410751" hangingPunct="0">
              <a:defRPr sz="14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984" kern="0">
                <a:solidFill>
                  <a:srgbClr val="FFFFFF"/>
                </a:solidFill>
                <a:sym typeface="Helvetica Neue Medium"/>
              </a:rPr>
              <a:t>(Endoservikal değerlendirme ile)</a:t>
            </a:r>
          </a:p>
        </p:txBody>
      </p:sp>
      <p:sp>
        <p:nvSpPr>
          <p:cNvPr id="345" name="Ok"/>
          <p:cNvSpPr/>
          <p:nvPr/>
        </p:nvSpPr>
        <p:spPr>
          <a:xfrm rot="5400000">
            <a:off x="6796874" y="3355774"/>
            <a:ext cx="661508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46" name="CIN 2, 3 yok^"/>
          <p:cNvSpPr txBox="1"/>
          <p:nvPr/>
        </p:nvSpPr>
        <p:spPr>
          <a:xfrm>
            <a:off x="6707640" y="2771206"/>
            <a:ext cx="839975" cy="223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CIN 2, 3 yok</a:t>
            </a:r>
            <a:r>
              <a:rPr sz="984" b="1" kern="0" baseline="31999">
                <a:solidFill>
                  <a:srgbClr val="FFFFFF"/>
                </a:solidFill>
                <a:latin typeface="Helvetica Neue"/>
                <a:sym typeface="Helvetica Neue"/>
              </a:rPr>
              <a:t>^</a:t>
            </a:r>
          </a:p>
        </p:txBody>
      </p:sp>
      <p:sp>
        <p:nvSpPr>
          <p:cNvPr id="347" name="CIN 2, 3"/>
          <p:cNvSpPr txBox="1"/>
          <p:nvPr/>
        </p:nvSpPr>
        <p:spPr>
          <a:xfrm>
            <a:off x="9562413" y="2771206"/>
            <a:ext cx="537006" cy="223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400"/>
            </a:lvl1pPr>
          </a:lstStyle>
          <a:p>
            <a:pPr algn="ctr" defTabSz="410751" hangingPunct="0"/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CIN 2, 3</a:t>
            </a:r>
          </a:p>
        </p:txBody>
      </p:sp>
      <p:sp>
        <p:nvSpPr>
          <p:cNvPr id="348" name="# Kadın gebe, postmenopozal veya 21-24 yaşlarında ise yönetim seçenekleri değişebilir.…"/>
          <p:cNvSpPr/>
          <p:nvPr/>
        </p:nvSpPr>
        <p:spPr>
          <a:xfrm>
            <a:off x="2193738" y="5226224"/>
            <a:ext cx="3790640" cy="962049"/>
          </a:xfrm>
          <a:prstGeom prst="rect">
            <a:avLst/>
          </a:prstGeom>
          <a:solidFill>
            <a:srgbClr val="0433FF">
              <a:alpha val="50460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defTabSz="410751" hangingPunct="0">
              <a:defRPr sz="14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1125" kern="0" baseline="31999" dirty="0">
                <a:solidFill>
                  <a:srgbClr val="FFFFFF"/>
                </a:solidFill>
                <a:sym typeface="Helvetica Neue Medium"/>
              </a:rPr>
              <a:t># 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Kadın </a:t>
            </a:r>
            <a:r>
              <a:rPr sz="1125" kern="0" dirty="0" err="1">
                <a:solidFill>
                  <a:srgbClr val="FFFFFF"/>
                </a:solidFill>
                <a:sym typeface="Helvetica Neue Medium"/>
              </a:rPr>
              <a:t>gebe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, </a:t>
            </a:r>
            <a:r>
              <a:rPr sz="1125" kern="0" dirty="0" err="1">
                <a:solidFill>
                  <a:srgbClr val="FFFFFF"/>
                </a:solidFill>
                <a:sym typeface="Helvetica Neue Medium"/>
              </a:rPr>
              <a:t>postmenopozal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 </a:t>
            </a:r>
            <a:r>
              <a:rPr sz="1125" kern="0" dirty="0" err="1">
                <a:solidFill>
                  <a:srgbClr val="FFFFFF"/>
                </a:solidFill>
                <a:sym typeface="Helvetica Neue Medium"/>
              </a:rPr>
              <a:t>veya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 21-24 </a:t>
            </a:r>
            <a:r>
              <a:rPr sz="1125" kern="0" dirty="0" err="1">
                <a:solidFill>
                  <a:srgbClr val="FFFFFF"/>
                </a:solidFill>
                <a:sym typeface="Helvetica Neue Medium"/>
              </a:rPr>
              <a:t>yaşlarında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 </a:t>
            </a:r>
            <a:r>
              <a:rPr sz="1125" kern="0" dirty="0" err="1">
                <a:solidFill>
                  <a:srgbClr val="FFFFFF"/>
                </a:solidFill>
                <a:sym typeface="Helvetica Neue Medium"/>
              </a:rPr>
              <a:t>ise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 </a:t>
            </a:r>
            <a:r>
              <a:rPr sz="1125" kern="0" dirty="0" err="1">
                <a:solidFill>
                  <a:srgbClr val="FFFFFF"/>
                </a:solidFill>
                <a:sym typeface="Helvetica Neue Medium"/>
              </a:rPr>
              <a:t>yönetim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 </a:t>
            </a:r>
            <a:r>
              <a:rPr sz="1125" kern="0" dirty="0" err="1">
                <a:solidFill>
                  <a:srgbClr val="FFFFFF"/>
                </a:solidFill>
                <a:sym typeface="Helvetica Neue Medium"/>
              </a:rPr>
              <a:t>seçenekleri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 </a:t>
            </a:r>
            <a:r>
              <a:rPr sz="1125" kern="0" dirty="0" err="1">
                <a:solidFill>
                  <a:srgbClr val="FFFFFF"/>
                </a:solidFill>
                <a:sym typeface="Helvetica Neue Medium"/>
              </a:rPr>
              <a:t>değişebilir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.</a:t>
            </a:r>
          </a:p>
          <a:p>
            <a:pPr defTabSz="410751" hangingPunct="0">
              <a:defRPr sz="14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1125" kern="0" baseline="31999" dirty="0">
                <a:solidFill>
                  <a:srgbClr val="FFFFFF"/>
                </a:solidFill>
                <a:sym typeface="Helvetica Neue Medium"/>
              </a:rPr>
              <a:t>^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Hasta </a:t>
            </a:r>
            <a:r>
              <a:rPr sz="1125" kern="0" dirty="0" err="1">
                <a:solidFill>
                  <a:srgbClr val="FFFFFF"/>
                </a:solidFill>
                <a:sym typeface="Helvetica Neue Medium"/>
              </a:rPr>
              <a:t>gebe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 </a:t>
            </a:r>
            <a:r>
              <a:rPr sz="1125" kern="0" dirty="0" err="1">
                <a:solidFill>
                  <a:srgbClr val="FFFFFF"/>
                </a:solidFill>
                <a:sym typeface="Helvetica Neue Medium"/>
              </a:rPr>
              <a:t>veya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 21-24 </a:t>
            </a:r>
            <a:r>
              <a:rPr sz="1125" kern="0" dirty="0" err="1">
                <a:solidFill>
                  <a:srgbClr val="FFFFFF"/>
                </a:solidFill>
                <a:sym typeface="Helvetica Neue Medium"/>
              </a:rPr>
              <a:t>yaşlarında</a:t>
            </a:r>
            <a:r>
              <a:rPr sz="1125" kern="0" dirty="0">
                <a:solidFill>
                  <a:srgbClr val="FFFFFF"/>
                </a:solidFill>
                <a:sym typeface="Helvetica Neue Medium"/>
              </a:rPr>
              <a:t> </a:t>
            </a:r>
            <a:r>
              <a:rPr sz="1125" kern="0" dirty="0" err="1">
                <a:solidFill>
                  <a:srgbClr val="FFFFFF"/>
                </a:solidFill>
                <a:sym typeface="Helvetica Neue Medium"/>
              </a:rPr>
              <a:t>değilse</a:t>
            </a:r>
            <a:endParaRPr sz="1125" kern="0" dirty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49" name="ASCCP klavuzuna göre yönet"/>
          <p:cNvSpPr/>
          <p:nvPr/>
        </p:nvSpPr>
        <p:spPr>
          <a:xfrm>
            <a:off x="6729474" y="3882183"/>
            <a:ext cx="3472429" cy="308071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ASCCP klavuzuna göre yönet</a:t>
            </a:r>
          </a:p>
        </p:txBody>
      </p:sp>
      <p:sp>
        <p:nvSpPr>
          <p:cNvPr id="350" name="Ok"/>
          <p:cNvSpPr/>
          <p:nvPr/>
        </p:nvSpPr>
        <p:spPr>
          <a:xfrm rot="5400000">
            <a:off x="9500162" y="3355774"/>
            <a:ext cx="661508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51" name="Hemen Loop Elektrocerrahi Eksizyon^"/>
          <p:cNvSpPr/>
          <p:nvPr/>
        </p:nvSpPr>
        <p:spPr>
          <a:xfrm>
            <a:off x="2917032" y="1368067"/>
            <a:ext cx="2488406" cy="515750"/>
          </a:xfrm>
          <a:prstGeom prst="rect">
            <a:avLst/>
          </a:prstGeom>
          <a:solidFill>
            <a:srgbClr val="0FB10B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2200"/>
            </a:pPr>
            <a:r>
              <a:rPr sz="1547" b="1" kern="0" dirty="0">
                <a:solidFill>
                  <a:srgbClr val="FFFFFF"/>
                </a:solidFill>
                <a:latin typeface="Helvetica Neue"/>
                <a:sym typeface="Helvetica Neue"/>
              </a:rPr>
              <a:t>Hemen Loop Elektrocerrahi Eksizyon</a:t>
            </a:r>
            <a:r>
              <a:rPr sz="1547" b="1" kern="0" baseline="31999" dirty="0">
                <a:solidFill>
                  <a:srgbClr val="FFFFFF"/>
                </a:solidFill>
                <a:latin typeface="Helvetica Neue"/>
                <a:sym typeface="Helvetica Neue"/>
              </a:rPr>
              <a:t>^</a:t>
            </a:r>
          </a:p>
        </p:txBody>
      </p:sp>
      <p:sp>
        <p:nvSpPr>
          <p:cNvPr id="352" name="veya"/>
          <p:cNvSpPr txBox="1"/>
          <p:nvPr/>
        </p:nvSpPr>
        <p:spPr>
          <a:xfrm>
            <a:off x="6128149" y="1514148"/>
            <a:ext cx="354265" cy="223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400"/>
            </a:lvl1pPr>
          </a:lstStyle>
          <a:p>
            <a:pPr algn="ctr" defTabSz="410751" hangingPunct="0"/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veya</a:t>
            </a:r>
          </a:p>
        </p:txBody>
      </p:sp>
      <p:sp>
        <p:nvSpPr>
          <p:cNvPr id="356" name="Bağlantı Çizgisi"/>
          <p:cNvSpPr/>
          <p:nvPr/>
        </p:nvSpPr>
        <p:spPr>
          <a:xfrm>
            <a:off x="7110692" y="1994637"/>
            <a:ext cx="2709994" cy="40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ln w="25400">
            <a:solidFill>
              <a:srgbClr val="FFFFFF"/>
            </a:solidFill>
            <a:miter lim="400000"/>
          </a:ln>
        </p:spPr>
        <p:txBody>
          <a:bodyPr/>
          <a:lstStyle/>
          <a:p>
            <a:pPr algn="ctr" defTabSz="410751" hangingPunct="0"/>
            <a:endParaRPr sz="1687" b="1" kern="0">
              <a:solidFill>
                <a:srgbClr val="FFFFFF"/>
              </a:solidFill>
              <a:latin typeface="Helvetica Neue"/>
              <a:sym typeface="Helvetica Neue"/>
            </a:endParaRPr>
          </a:p>
        </p:txBody>
      </p:sp>
      <p:sp>
        <p:nvSpPr>
          <p:cNvPr id="354" name="Ok"/>
          <p:cNvSpPr/>
          <p:nvPr/>
        </p:nvSpPr>
        <p:spPr>
          <a:xfrm rot="5400000">
            <a:off x="9460150" y="2320326"/>
            <a:ext cx="741530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55" name="Ok"/>
          <p:cNvSpPr/>
          <p:nvPr/>
        </p:nvSpPr>
        <p:spPr>
          <a:xfrm rot="5400000">
            <a:off x="6756862" y="2320326"/>
            <a:ext cx="741530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557323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069847" y="430025"/>
            <a:ext cx="10058400" cy="1609344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tr-TR" dirty="0" err="1"/>
              <a:t>Glandüler</a:t>
            </a:r>
            <a:r>
              <a:rPr lang="tr-TR" dirty="0"/>
              <a:t> hücre </a:t>
            </a:r>
            <a:r>
              <a:rPr lang="tr-TR" dirty="0" err="1" smtClean="0"/>
              <a:t>anomalİsİ</a:t>
            </a:r>
            <a:r>
              <a:rPr lang="tr-TR" dirty="0" smtClean="0"/>
              <a:t> </a:t>
            </a:r>
            <a:r>
              <a:rPr lang="tr-TR" dirty="0"/>
              <a:t>olan </a:t>
            </a:r>
            <a:r>
              <a:rPr lang="tr-TR" dirty="0" err="1" smtClean="0"/>
              <a:t>kadInlar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069847" y="2121407"/>
            <a:ext cx="10892303" cy="4564205"/>
          </a:xfrm>
          <a:solidFill>
            <a:schemeClr val="bg2"/>
          </a:solidFill>
          <a:ln w="38100"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tr-TR" sz="2800" dirty="0" smtClean="0"/>
              <a:t>Polip, </a:t>
            </a:r>
            <a:r>
              <a:rPr lang="tr-TR" sz="2800" dirty="0" err="1" smtClean="0"/>
              <a:t>metaplazi</a:t>
            </a:r>
            <a:r>
              <a:rPr lang="tr-TR" sz="2800" dirty="0" smtClean="0"/>
              <a:t>, </a:t>
            </a:r>
            <a:r>
              <a:rPr lang="tr-TR" sz="2800" dirty="0" err="1" smtClean="0"/>
              <a:t>neoplazilerle</a:t>
            </a:r>
            <a:r>
              <a:rPr lang="tr-TR" sz="2800" dirty="0" smtClean="0"/>
              <a:t>( </a:t>
            </a:r>
            <a:r>
              <a:rPr lang="tr-TR" sz="2800" dirty="0" err="1" smtClean="0"/>
              <a:t>endometrium</a:t>
            </a:r>
            <a:r>
              <a:rPr lang="tr-TR" sz="2800" dirty="0" smtClean="0"/>
              <a:t>, </a:t>
            </a:r>
            <a:r>
              <a:rPr lang="tr-TR" sz="2800" dirty="0" err="1" smtClean="0"/>
              <a:t>servix</a:t>
            </a:r>
            <a:r>
              <a:rPr lang="tr-TR" sz="2800" dirty="0" smtClean="0"/>
              <a:t>, </a:t>
            </a:r>
            <a:r>
              <a:rPr lang="tr-TR" sz="2800" dirty="0" err="1" smtClean="0"/>
              <a:t>over</a:t>
            </a:r>
            <a:r>
              <a:rPr lang="tr-TR" sz="2800" dirty="0" smtClean="0"/>
              <a:t> ve </a:t>
            </a:r>
            <a:r>
              <a:rPr lang="tr-TR" sz="2800" dirty="0" err="1" smtClean="0"/>
              <a:t>fallop</a:t>
            </a:r>
            <a:r>
              <a:rPr lang="tr-TR" sz="2800" dirty="0" smtClean="0"/>
              <a:t> tüpleri) ilişkili olabilir</a:t>
            </a:r>
          </a:p>
          <a:p>
            <a:r>
              <a:rPr lang="tr-TR" sz="2800" dirty="0" smtClean="0"/>
              <a:t>30 yaş üzerinde ; CIN3 + lezyonlarla  %9 , kanserle %3 birlikteliği var</a:t>
            </a:r>
          </a:p>
          <a:p>
            <a:r>
              <a:rPr lang="tr-TR" sz="2800" dirty="0" err="1" smtClean="0"/>
              <a:t>Glandüler</a:t>
            </a:r>
            <a:r>
              <a:rPr lang="tr-TR" sz="2800" dirty="0" smtClean="0"/>
              <a:t> ve </a:t>
            </a:r>
            <a:r>
              <a:rPr lang="tr-TR" sz="2800" dirty="0" err="1" smtClean="0"/>
              <a:t>skuamöz</a:t>
            </a:r>
            <a:r>
              <a:rPr lang="tr-TR" sz="2800" dirty="0" smtClean="0"/>
              <a:t> hücre anomalileri beraber bulunabilir</a:t>
            </a:r>
          </a:p>
          <a:p>
            <a:r>
              <a:rPr lang="tr-TR" sz="2800" dirty="0" err="1" smtClean="0"/>
              <a:t>Benign</a:t>
            </a:r>
            <a:r>
              <a:rPr lang="tr-TR" sz="2800" dirty="0" smtClean="0"/>
              <a:t> görünümlü </a:t>
            </a:r>
            <a:r>
              <a:rPr lang="tr-TR" sz="2800" dirty="0" err="1" smtClean="0"/>
              <a:t>endometrial</a:t>
            </a:r>
            <a:r>
              <a:rPr lang="tr-TR" sz="2800" dirty="0" smtClean="0"/>
              <a:t> ve </a:t>
            </a:r>
            <a:r>
              <a:rPr lang="tr-TR" sz="2800" dirty="0" err="1" smtClean="0"/>
              <a:t>stromal</a:t>
            </a:r>
            <a:r>
              <a:rPr lang="tr-TR" sz="2800" dirty="0" smtClean="0"/>
              <a:t>  hücreler, </a:t>
            </a:r>
            <a:r>
              <a:rPr lang="tr-TR" sz="2800" dirty="0" err="1" smtClean="0"/>
              <a:t>histiyositler</a:t>
            </a:r>
            <a:r>
              <a:rPr lang="tr-TR" sz="2800" dirty="0" smtClean="0"/>
              <a:t> </a:t>
            </a:r>
            <a:r>
              <a:rPr lang="tr-TR" sz="2800" dirty="0" err="1" smtClean="0"/>
              <a:t>premenopozda</a:t>
            </a:r>
            <a:r>
              <a:rPr lang="tr-TR" sz="2800" dirty="0" smtClean="0"/>
              <a:t> nadiren </a:t>
            </a:r>
            <a:r>
              <a:rPr lang="tr-TR" sz="2800" dirty="0" err="1" smtClean="0"/>
              <a:t>premalign-malign</a:t>
            </a:r>
            <a:r>
              <a:rPr lang="tr-TR" sz="2800" dirty="0" smtClean="0"/>
              <a:t> lezyonlarla ilişkili ancak post menopozda %5.Histerektomi olanlarda araştırılması gereksiz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53101236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AGC’li Kadınların Başlangıç Tanısal Çalışması#"/>
          <p:cNvSpPr txBox="1">
            <a:spLocks noGrp="1"/>
          </p:cNvSpPr>
          <p:nvPr>
            <p:ph type="title"/>
          </p:nvPr>
        </p:nvSpPr>
        <p:spPr>
          <a:xfrm>
            <a:off x="2193727" y="178594"/>
            <a:ext cx="7804547" cy="1091376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>
              <a:defRPr sz="4000"/>
            </a:pPr>
            <a:r>
              <a:t>AGC’li Kadınların Başlangıç Tanısal Çalışması</a:t>
            </a:r>
            <a:r>
              <a:rPr baseline="31999"/>
              <a:t>#</a:t>
            </a:r>
          </a:p>
        </p:txBody>
      </p:sp>
      <p:sp>
        <p:nvSpPr>
          <p:cNvPr id="359" name="Atipik Endometrial Hücreler"/>
          <p:cNvSpPr/>
          <p:nvPr/>
        </p:nvSpPr>
        <p:spPr>
          <a:xfrm>
            <a:off x="7246938" y="1368067"/>
            <a:ext cx="2437501" cy="515750"/>
          </a:xfrm>
          <a:prstGeom prst="rect">
            <a:avLst/>
          </a:prstGeom>
          <a:solidFill>
            <a:srgbClr val="0FB10B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2200"/>
            </a:lvl1pPr>
          </a:lstStyle>
          <a:p>
            <a:pPr algn="ctr" defTabSz="410751" hangingPunct="0"/>
            <a:r>
              <a:rPr sz="1547" b="1" kern="0">
                <a:solidFill>
                  <a:srgbClr val="FFFFFF"/>
                </a:solidFill>
                <a:latin typeface="Helvetica Neue"/>
                <a:sym typeface="Helvetica Neue"/>
              </a:rPr>
              <a:t>Atipik Endometrial Hücreler</a:t>
            </a:r>
          </a:p>
        </p:txBody>
      </p:sp>
      <p:sp>
        <p:nvSpPr>
          <p:cNvPr id="360" name="Endometrial patoloji yok"/>
          <p:cNvSpPr txBox="1"/>
          <p:nvPr/>
        </p:nvSpPr>
        <p:spPr>
          <a:xfrm>
            <a:off x="7695446" y="4152376"/>
            <a:ext cx="1540487" cy="223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400"/>
            </a:lvl1pPr>
          </a:lstStyle>
          <a:p>
            <a:pPr algn="ctr" defTabSz="410751" hangingPunct="0"/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Endometrial patoloji yok</a:t>
            </a:r>
          </a:p>
        </p:txBody>
      </p:sp>
      <p:sp>
        <p:nvSpPr>
          <p:cNvPr id="361" name="# Açıklanamayan vajinal kanama veya kronik anovulasyonu gösteren kondisyonları içerir."/>
          <p:cNvSpPr/>
          <p:nvPr/>
        </p:nvSpPr>
        <p:spPr>
          <a:xfrm>
            <a:off x="1925086" y="5017272"/>
            <a:ext cx="4699287" cy="444782"/>
          </a:xfrm>
          <a:prstGeom prst="rect">
            <a:avLst/>
          </a:prstGeom>
          <a:solidFill>
            <a:srgbClr val="0433FF">
              <a:alpha val="50460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defTabSz="410751" hangingPunct="0">
              <a:defRPr sz="12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844" kern="0" baseline="31999">
                <a:solidFill>
                  <a:srgbClr val="FFFFFF"/>
                </a:solidFill>
                <a:sym typeface="Helvetica Neue Medium"/>
              </a:rPr>
              <a:t># </a:t>
            </a:r>
            <a:r>
              <a:rPr sz="844" kern="0">
                <a:solidFill>
                  <a:srgbClr val="FFFFFF"/>
                </a:solidFill>
                <a:sym typeface="Helvetica Neue Medium"/>
              </a:rPr>
              <a:t>Açıklanamayan vajinal kanama veya kronik anovulasyonu gösteren kondisyonları içerir.</a:t>
            </a:r>
          </a:p>
        </p:txBody>
      </p:sp>
      <p:sp>
        <p:nvSpPr>
          <p:cNvPr id="362" name="Kolposkopi"/>
          <p:cNvSpPr/>
          <p:nvPr/>
        </p:nvSpPr>
        <p:spPr>
          <a:xfrm>
            <a:off x="7576459" y="5174593"/>
            <a:ext cx="1778460" cy="308071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2200"/>
            </a:lvl1pPr>
          </a:lstStyle>
          <a:p>
            <a:pPr algn="ctr" defTabSz="410751" hangingPunct="0"/>
            <a:r>
              <a:rPr sz="1547" b="1" kern="0">
                <a:solidFill>
                  <a:srgbClr val="FFFFFF"/>
                </a:solidFill>
                <a:latin typeface="Helvetica Neue"/>
                <a:sym typeface="Helvetica Neue"/>
              </a:rPr>
              <a:t>Kolposkopi</a:t>
            </a:r>
          </a:p>
        </p:txBody>
      </p:sp>
      <p:sp>
        <p:nvSpPr>
          <p:cNvPr id="363" name="Ok"/>
          <p:cNvSpPr/>
          <p:nvPr/>
        </p:nvSpPr>
        <p:spPr>
          <a:xfrm rot="5400000">
            <a:off x="8134935" y="3834492"/>
            <a:ext cx="661508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64" name="Tüm altkategoriler…"/>
          <p:cNvSpPr/>
          <p:nvPr/>
        </p:nvSpPr>
        <p:spPr>
          <a:xfrm>
            <a:off x="3002903" y="1368067"/>
            <a:ext cx="2211403" cy="515750"/>
          </a:xfrm>
          <a:prstGeom prst="rect">
            <a:avLst/>
          </a:prstGeom>
          <a:solidFill>
            <a:srgbClr val="0FB10B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2200"/>
            </a:pPr>
            <a:r>
              <a:rPr sz="1547" b="1" kern="0">
                <a:solidFill>
                  <a:srgbClr val="FFFFFF"/>
                </a:solidFill>
                <a:latin typeface="Helvetica Neue"/>
                <a:sym typeface="Helvetica Neue"/>
              </a:rPr>
              <a:t>Tüm altkategoriler</a:t>
            </a:r>
          </a:p>
          <a:p>
            <a:pPr algn="ctr" defTabSz="410751" hangingPunct="0">
              <a:defRPr sz="14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984" kern="0">
                <a:solidFill>
                  <a:srgbClr val="FFFFFF"/>
                </a:solidFill>
                <a:sym typeface="Helvetica Neue Medium"/>
              </a:rPr>
              <a:t>(Atipik endometrial hücreler dışında)</a:t>
            </a:r>
          </a:p>
        </p:txBody>
      </p:sp>
      <p:sp>
        <p:nvSpPr>
          <p:cNvPr id="365" name="Ok"/>
          <p:cNvSpPr/>
          <p:nvPr/>
        </p:nvSpPr>
        <p:spPr>
          <a:xfrm rot="5400000">
            <a:off x="8094924" y="2320326"/>
            <a:ext cx="741530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66" name="Ok"/>
          <p:cNvSpPr/>
          <p:nvPr/>
        </p:nvSpPr>
        <p:spPr>
          <a:xfrm rot="5400000">
            <a:off x="3980779" y="2320326"/>
            <a:ext cx="741530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67" name="Ok"/>
          <p:cNvSpPr/>
          <p:nvPr/>
        </p:nvSpPr>
        <p:spPr>
          <a:xfrm rot="5400000">
            <a:off x="8134935" y="4682138"/>
            <a:ext cx="661508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68" name="Kolposkopi (endoservikal örnekleme ile)…"/>
          <p:cNvSpPr/>
          <p:nvPr/>
        </p:nvSpPr>
        <p:spPr>
          <a:xfrm>
            <a:off x="3021417" y="2825334"/>
            <a:ext cx="2884986" cy="661508"/>
          </a:xfrm>
          <a:prstGeom prst="rect">
            <a:avLst/>
          </a:prstGeom>
          <a:solidFill>
            <a:srgbClr val="00FDFF">
              <a:alpha val="65853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defTabSz="410751" hangingPunct="0">
              <a:defRPr sz="18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1266" kern="0">
                <a:solidFill>
                  <a:srgbClr val="FFFFFF"/>
                </a:solidFill>
                <a:sym typeface="Helvetica Neue Medium"/>
              </a:rPr>
              <a:t>Kolposkopi </a:t>
            </a:r>
            <a:r>
              <a:rPr sz="984" kern="0">
                <a:solidFill>
                  <a:srgbClr val="FFFFFF"/>
                </a:solidFill>
                <a:sym typeface="Helvetica Neue Medium"/>
              </a:rPr>
              <a:t>(endoservikal örnekleme ile)</a:t>
            </a:r>
          </a:p>
          <a:p>
            <a:pPr defTabSz="410751" hangingPunct="0">
              <a:defRPr sz="18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1266" kern="0">
                <a:solidFill>
                  <a:srgbClr val="FFFFFF"/>
                </a:solidFill>
                <a:sym typeface="Helvetica Neue Medium"/>
              </a:rPr>
              <a:t>Endometrial örnekleme </a:t>
            </a:r>
            <a:r>
              <a:rPr sz="984" kern="0">
                <a:solidFill>
                  <a:srgbClr val="FFFFFF"/>
                </a:solidFill>
                <a:sym typeface="Helvetica Neue Medium"/>
              </a:rPr>
              <a:t>(Eğer &gt;35 veya endometrial neoplazi için risk altındaysa)</a:t>
            </a:r>
            <a:r>
              <a:rPr sz="984" kern="0" baseline="31999">
                <a:solidFill>
                  <a:srgbClr val="FFFFFF"/>
                </a:solidFill>
                <a:sym typeface="Helvetica Neue Medium"/>
              </a:rPr>
              <a:t>#</a:t>
            </a:r>
          </a:p>
        </p:txBody>
      </p:sp>
      <p:sp>
        <p:nvSpPr>
          <p:cNvPr id="369" name="Endometrial ve endoservikal Örnekleme"/>
          <p:cNvSpPr/>
          <p:nvPr/>
        </p:nvSpPr>
        <p:spPr>
          <a:xfrm>
            <a:off x="7359988" y="2898214"/>
            <a:ext cx="2211403" cy="515749"/>
          </a:xfrm>
          <a:prstGeom prst="rect">
            <a:avLst/>
          </a:prstGeom>
          <a:solidFill>
            <a:srgbClr val="00FDFF">
              <a:alpha val="65853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 algn="l">
              <a:defRPr sz="1800" b="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defTabSz="410751" hangingPunct="0"/>
            <a:r>
              <a:rPr sz="1266" kern="0">
                <a:solidFill>
                  <a:srgbClr val="FFFFFF"/>
                </a:solidFill>
              </a:rPr>
              <a:t>Endometrial ve endoservikal Örnekleme</a:t>
            </a:r>
          </a:p>
        </p:txBody>
      </p:sp>
    </p:spTree>
    <p:extLst>
      <p:ext uri="{BB962C8B-B14F-4D97-AF65-F5344CB8AC3E}">
        <p14:creationId xmlns:p14="http://schemas.microsoft.com/office/powerpoint/2010/main" val="201820662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AGC’li Kadınların Sonraki Yönetimi"/>
          <p:cNvSpPr txBox="1">
            <a:spLocks noGrp="1"/>
          </p:cNvSpPr>
          <p:nvPr>
            <p:ph type="title"/>
          </p:nvPr>
        </p:nvSpPr>
        <p:spPr>
          <a:xfrm>
            <a:off x="2193727" y="178594"/>
            <a:ext cx="7804547" cy="1091376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sz="4000"/>
            </a:lvl1pPr>
          </a:lstStyle>
          <a:p>
            <a:r>
              <a:t>AGC’li Kadınların Sonraki Yönetimi</a:t>
            </a:r>
          </a:p>
        </p:txBody>
      </p:sp>
      <p:sp>
        <p:nvSpPr>
          <p:cNvPr id="372" name="Başlangıç sitoloji AGC (Favor neoplazi) veya AIS"/>
          <p:cNvSpPr/>
          <p:nvPr/>
        </p:nvSpPr>
        <p:spPr>
          <a:xfrm>
            <a:off x="7246938" y="1368067"/>
            <a:ext cx="2437501" cy="515750"/>
          </a:xfrm>
          <a:prstGeom prst="rect">
            <a:avLst/>
          </a:prstGeom>
          <a:solidFill>
            <a:srgbClr val="0FB10B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1800"/>
            </a:pPr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Başlangıç sitoloji AGC </a:t>
            </a: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(Favor neoplazi)</a:t>
            </a:r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 veya AIS</a:t>
            </a:r>
          </a:p>
        </p:txBody>
      </p:sp>
      <p:sp>
        <p:nvSpPr>
          <p:cNvPr id="373" name="İnvaziv hastalık yok"/>
          <p:cNvSpPr txBox="1"/>
          <p:nvPr/>
        </p:nvSpPr>
        <p:spPr>
          <a:xfrm>
            <a:off x="7838914" y="2677155"/>
            <a:ext cx="1253549" cy="223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400"/>
            </a:lvl1pPr>
          </a:lstStyle>
          <a:p>
            <a:pPr algn="ctr" defTabSz="410751" hangingPunct="0"/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İnvaziv hastalık yok</a:t>
            </a:r>
          </a:p>
        </p:txBody>
      </p:sp>
      <p:sp>
        <p:nvSpPr>
          <p:cNvPr id="374" name="^Patolog tarafından yorum yapılabilecek marjinli intakt bir spesmen sağlanmalıdır.…"/>
          <p:cNvSpPr/>
          <p:nvPr/>
        </p:nvSpPr>
        <p:spPr>
          <a:xfrm>
            <a:off x="1895235" y="5863032"/>
            <a:ext cx="4699287" cy="444782"/>
          </a:xfrm>
          <a:prstGeom prst="rect">
            <a:avLst/>
          </a:prstGeom>
          <a:solidFill>
            <a:srgbClr val="0433FF">
              <a:alpha val="50460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defTabSz="410751" hangingPunct="0">
              <a:defRPr sz="12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844" kern="0" baseline="31999">
                <a:solidFill>
                  <a:srgbClr val="FFFFFF"/>
                </a:solidFill>
                <a:sym typeface="Helvetica Neue Medium"/>
              </a:rPr>
              <a:t>^</a:t>
            </a:r>
            <a:r>
              <a:rPr sz="844" kern="0">
                <a:solidFill>
                  <a:srgbClr val="FFFFFF"/>
                </a:solidFill>
                <a:sym typeface="Helvetica Neue Medium"/>
              </a:rPr>
              <a:t>Patolog tarafından yorum yapılabilecek marjinli intakt bir spesmen sağlanmalıdır.</a:t>
            </a:r>
          </a:p>
          <a:p>
            <a:pPr defTabSz="410751" hangingPunct="0">
              <a:defRPr sz="12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844" kern="0">
                <a:solidFill>
                  <a:srgbClr val="FFFFFF"/>
                </a:solidFill>
                <a:sym typeface="Helvetica Neue Medium"/>
              </a:rPr>
              <a:t>Eş zamanlı endoservikal örnekleme tercih edilir.</a:t>
            </a:r>
          </a:p>
        </p:txBody>
      </p:sp>
      <p:sp>
        <p:nvSpPr>
          <p:cNvPr id="376" name="Ok"/>
          <p:cNvSpPr/>
          <p:nvPr/>
        </p:nvSpPr>
        <p:spPr>
          <a:xfrm rot="5400000">
            <a:off x="8134935" y="3220422"/>
            <a:ext cx="661508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77" name="Başlangıç sitoloji AGC-NOS"/>
          <p:cNvSpPr/>
          <p:nvPr/>
        </p:nvSpPr>
        <p:spPr>
          <a:xfrm>
            <a:off x="3002903" y="1368067"/>
            <a:ext cx="2211403" cy="515750"/>
          </a:xfrm>
          <a:prstGeom prst="rect">
            <a:avLst/>
          </a:prstGeom>
          <a:solidFill>
            <a:srgbClr val="0FB10B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2200"/>
            </a:lvl1pPr>
          </a:lstStyle>
          <a:p>
            <a:pPr algn="ctr" defTabSz="410751" hangingPunct="0"/>
            <a:r>
              <a:rPr sz="1547" b="1" kern="0">
                <a:solidFill>
                  <a:srgbClr val="FFFFFF"/>
                </a:solidFill>
                <a:latin typeface="Helvetica Neue"/>
                <a:sym typeface="Helvetica Neue"/>
              </a:rPr>
              <a:t>Başlangıç sitoloji AGC-NOS</a:t>
            </a:r>
          </a:p>
        </p:txBody>
      </p:sp>
      <p:sp>
        <p:nvSpPr>
          <p:cNvPr id="378" name="Ok"/>
          <p:cNvSpPr/>
          <p:nvPr/>
        </p:nvSpPr>
        <p:spPr>
          <a:xfrm rot="5400000">
            <a:off x="8094924" y="2320326"/>
            <a:ext cx="741530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79" name="Ok"/>
          <p:cNvSpPr/>
          <p:nvPr/>
        </p:nvSpPr>
        <p:spPr>
          <a:xfrm rot="5400000">
            <a:off x="2831268" y="3260910"/>
            <a:ext cx="661508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81" name="Tanısal eksizyonel…"/>
          <p:cNvSpPr/>
          <p:nvPr/>
        </p:nvSpPr>
        <p:spPr>
          <a:xfrm>
            <a:off x="7604056" y="3717037"/>
            <a:ext cx="1778460" cy="505884"/>
          </a:xfrm>
          <a:prstGeom prst="rect">
            <a:avLst/>
          </a:prstGeom>
          <a:solidFill>
            <a:schemeClr val="accent4">
              <a:hueOff val="-624705"/>
              <a:lumOff val="1372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1800"/>
            </a:pPr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Tanısal eksizyonel</a:t>
            </a:r>
          </a:p>
          <a:p>
            <a:pPr algn="ctr" defTabSz="410751" hangingPunct="0">
              <a:defRPr sz="1800"/>
            </a:pPr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Prosedür</a:t>
            </a:r>
            <a:r>
              <a:rPr sz="1266" b="1" kern="0" baseline="31999">
                <a:solidFill>
                  <a:srgbClr val="FFFFFF"/>
                </a:solidFill>
                <a:latin typeface="Helvetica Neue"/>
                <a:sym typeface="Helvetica Neue"/>
              </a:rPr>
              <a:t>^</a:t>
            </a:r>
          </a:p>
        </p:txBody>
      </p:sp>
      <p:sp>
        <p:nvSpPr>
          <p:cNvPr id="382" name="Ok"/>
          <p:cNvSpPr/>
          <p:nvPr/>
        </p:nvSpPr>
        <p:spPr>
          <a:xfrm rot="8362187">
            <a:off x="3102216" y="2323044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83" name="CIN 2+, AIS veya kanser yok"/>
          <p:cNvSpPr txBox="1"/>
          <p:nvPr/>
        </p:nvSpPr>
        <p:spPr>
          <a:xfrm>
            <a:off x="2278766" y="2677155"/>
            <a:ext cx="1766510" cy="223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400"/>
            </a:lvl1pPr>
          </a:lstStyle>
          <a:p>
            <a:pPr algn="ctr" defTabSz="410751" hangingPunct="0"/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CIN 2+, AIS veya kanser yok</a:t>
            </a:r>
          </a:p>
        </p:txBody>
      </p:sp>
      <p:sp>
        <p:nvSpPr>
          <p:cNvPr id="384" name="ASCCP klavuzuna…"/>
          <p:cNvSpPr/>
          <p:nvPr/>
        </p:nvSpPr>
        <p:spPr>
          <a:xfrm>
            <a:off x="5099598" y="3650888"/>
            <a:ext cx="1622057" cy="592272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1800"/>
            </a:pPr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ASCCP klavuzuna</a:t>
            </a:r>
          </a:p>
          <a:p>
            <a:pPr algn="ctr" defTabSz="410751" hangingPunct="0">
              <a:defRPr sz="1800"/>
            </a:pPr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göre yönet</a:t>
            </a:r>
          </a:p>
        </p:txBody>
      </p:sp>
      <p:sp>
        <p:nvSpPr>
          <p:cNvPr id="385" name="Kotest…"/>
          <p:cNvSpPr/>
          <p:nvPr/>
        </p:nvSpPr>
        <p:spPr>
          <a:xfrm>
            <a:off x="2447229" y="3650888"/>
            <a:ext cx="1429585" cy="592272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18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1266" kern="0">
                <a:solidFill>
                  <a:srgbClr val="FFFFFF"/>
                </a:solidFill>
                <a:sym typeface="Helvetica Neue Medium"/>
              </a:rPr>
              <a:t>Kotest</a:t>
            </a:r>
          </a:p>
          <a:p>
            <a:pPr algn="ctr" defTabSz="410751" hangingPunct="0">
              <a:defRPr sz="14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984" kern="0">
                <a:solidFill>
                  <a:srgbClr val="FFFFFF"/>
                </a:solidFill>
                <a:sym typeface="Helvetica Neue Medium"/>
              </a:rPr>
              <a:t>12 &amp; 24 aylarda</a:t>
            </a:r>
          </a:p>
        </p:txBody>
      </p:sp>
      <p:sp>
        <p:nvSpPr>
          <p:cNvPr id="386" name="Ok"/>
          <p:cNvSpPr/>
          <p:nvPr/>
        </p:nvSpPr>
        <p:spPr>
          <a:xfrm rot="8362187">
            <a:off x="2395503" y="4649961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87" name="Ok"/>
          <p:cNvSpPr/>
          <p:nvPr/>
        </p:nvSpPr>
        <p:spPr>
          <a:xfrm rot="2424767">
            <a:off x="3440520" y="4649970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88" name="Kotest…"/>
          <p:cNvSpPr/>
          <p:nvPr/>
        </p:nvSpPr>
        <p:spPr>
          <a:xfrm>
            <a:off x="1760417" y="4995290"/>
            <a:ext cx="1429584" cy="592272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/>
          <a:p>
            <a:pPr algn="ctr" defTabSz="410751" hangingPunct="0">
              <a:defRPr sz="1800"/>
            </a:pPr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Kotest</a:t>
            </a:r>
          </a:p>
          <a:p>
            <a:pPr algn="ctr" defTabSz="410751" hangingPunct="0">
              <a:defRPr sz="14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rPr sz="984" kern="0">
                <a:solidFill>
                  <a:srgbClr val="FFFFFF"/>
                </a:solidFill>
                <a:sym typeface="Helvetica Neue Medium"/>
              </a:rPr>
              <a:t>3 yıl sonra</a:t>
            </a:r>
          </a:p>
        </p:txBody>
      </p:sp>
      <p:sp>
        <p:nvSpPr>
          <p:cNvPr id="389" name="Her ikisi de…"/>
          <p:cNvSpPr txBox="1"/>
          <p:nvPr/>
        </p:nvSpPr>
        <p:spPr>
          <a:xfrm>
            <a:off x="1832508" y="4495869"/>
            <a:ext cx="748604" cy="375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Her ikisi de</a:t>
            </a:r>
          </a:p>
          <a:p>
            <a:pPr algn="ctr"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negatif</a:t>
            </a:r>
          </a:p>
        </p:txBody>
      </p:sp>
      <p:sp>
        <p:nvSpPr>
          <p:cNvPr id="390" name="Herhangi bir…"/>
          <p:cNvSpPr txBox="1"/>
          <p:nvPr/>
        </p:nvSpPr>
        <p:spPr>
          <a:xfrm>
            <a:off x="4016666" y="4495869"/>
            <a:ext cx="817533" cy="375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algn="ctr"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Herhangi bir</a:t>
            </a:r>
          </a:p>
          <a:p>
            <a:pPr algn="ctr" defTabSz="410751" hangingPunct="0">
              <a:defRPr sz="1400"/>
            </a:pPr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anormallik</a:t>
            </a:r>
          </a:p>
        </p:txBody>
      </p:sp>
      <p:sp>
        <p:nvSpPr>
          <p:cNvPr id="391" name="Kolposkopi"/>
          <p:cNvSpPr/>
          <p:nvPr/>
        </p:nvSpPr>
        <p:spPr>
          <a:xfrm>
            <a:off x="3849688" y="4995290"/>
            <a:ext cx="1418701" cy="371422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Kolposkopi</a:t>
            </a:r>
          </a:p>
        </p:txBody>
      </p:sp>
      <p:sp>
        <p:nvSpPr>
          <p:cNvPr id="392" name="Ok"/>
          <p:cNvSpPr/>
          <p:nvPr/>
        </p:nvSpPr>
        <p:spPr>
          <a:xfrm rot="2424767">
            <a:off x="4703930" y="2323053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93" name="CIN 2+, fakat glandüler neoplazi yok"/>
          <p:cNvSpPr txBox="1"/>
          <p:nvPr/>
        </p:nvSpPr>
        <p:spPr>
          <a:xfrm>
            <a:off x="4697362" y="2677155"/>
            <a:ext cx="2232985" cy="223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400"/>
            </a:lvl1pPr>
          </a:lstStyle>
          <a:p>
            <a:pPr algn="ctr" defTabSz="410751" hangingPunct="0"/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CIN 2+, fakat glandüler neoplazi yok</a:t>
            </a:r>
          </a:p>
        </p:txBody>
      </p:sp>
      <p:sp>
        <p:nvSpPr>
          <p:cNvPr id="394" name="Ok"/>
          <p:cNvSpPr/>
          <p:nvPr/>
        </p:nvSpPr>
        <p:spPr>
          <a:xfrm rot="5400000">
            <a:off x="5483102" y="3260910"/>
            <a:ext cx="661508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63979542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Primer HPV Taraması"/>
          <p:cNvSpPr txBox="1">
            <a:spLocks noGrp="1"/>
          </p:cNvSpPr>
          <p:nvPr>
            <p:ph type="title"/>
          </p:nvPr>
        </p:nvSpPr>
        <p:spPr>
          <a:xfrm>
            <a:off x="2193727" y="178594"/>
            <a:ext cx="7804547" cy="1091376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t>Primer HPV Taraması</a:t>
            </a:r>
          </a:p>
        </p:txBody>
      </p:sp>
      <p:sp>
        <p:nvSpPr>
          <p:cNvPr id="397" name="&gt;ASC-US"/>
          <p:cNvSpPr txBox="1"/>
          <p:nvPr/>
        </p:nvSpPr>
        <p:spPr>
          <a:xfrm>
            <a:off x="8856356" y="2438352"/>
            <a:ext cx="631584" cy="223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400"/>
            </a:lvl1pPr>
          </a:lstStyle>
          <a:p>
            <a:pPr algn="ctr" defTabSz="410751" hangingPunct="0"/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&gt;ASC-US</a:t>
            </a:r>
          </a:p>
        </p:txBody>
      </p:sp>
      <p:sp>
        <p:nvSpPr>
          <p:cNvPr id="398" name="Tip 16/18 pozitif"/>
          <p:cNvSpPr/>
          <p:nvPr/>
        </p:nvSpPr>
        <p:spPr>
          <a:xfrm>
            <a:off x="4296419" y="1368067"/>
            <a:ext cx="2211403" cy="515750"/>
          </a:xfrm>
          <a:prstGeom prst="rect">
            <a:avLst/>
          </a:prstGeom>
          <a:solidFill>
            <a:srgbClr val="0FB10B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2200"/>
            </a:lvl1pPr>
          </a:lstStyle>
          <a:p>
            <a:pPr algn="ctr" defTabSz="410751" hangingPunct="0"/>
            <a:r>
              <a:rPr sz="1547" b="1" kern="0">
                <a:solidFill>
                  <a:srgbClr val="FFFFFF"/>
                </a:solidFill>
                <a:latin typeface="Helvetica Neue"/>
                <a:sym typeface="Helvetica Neue"/>
              </a:rPr>
              <a:t>Tip 16/18 pozitif</a:t>
            </a:r>
          </a:p>
        </p:txBody>
      </p:sp>
      <p:sp>
        <p:nvSpPr>
          <p:cNvPr id="399" name="12 diğer yüksek riskli HPV"/>
          <p:cNvSpPr/>
          <p:nvPr/>
        </p:nvSpPr>
        <p:spPr>
          <a:xfrm>
            <a:off x="4320516" y="2903098"/>
            <a:ext cx="1778460" cy="505884"/>
          </a:xfrm>
          <a:prstGeom prst="rect">
            <a:avLst/>
          </a:prstGeom>
          <a:solidFill>
            <a:schemeClr val="accent4">
              <a:hueOff val="-624705"/>
              <a:lumOff val="1372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>
                <a:solidFill>
                  <a:srgbClr val="FFFFFF"/>
                </a:solidFill>
                <a:latin typeface="Helvetica Neue"/>
                <a:sym typeface="Helvetica Neue"/>
              </a:rPr>
              <a:t>12 diğer yüksek riskli HPV</a:t>
            </a:r>
          </a:p>
        </p:txBody>
      </p:sp>
      <p:sp>
        <p:nvSpPr>
          <p:cNvPr id="400" name="Ok"/>
          <p:cNvSpPr/>
          <p:nvPr/>
        </p:nvSpPr>
        <p:spPr>
          <a:xfrm rot="18901150">
            <a:off x="3102216" y="2323044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401" name="Primer HPV Taraması"/>
          <p:cNvSpPr/>
          <p:nvPr/>
        </p:nvSpPr>
        <p:spPr>
          <a:xfrm>
            <a:off x="1768583" y="2859904"/>
            <a:ext cx="1429584" cy="592272"/>
          </a:xfrm>
          <a:prstGeom prst="rect">
            <a:avLst/>
          </a:prstGeom>
          <a:solidFill>
            <a:srgbClr val="0433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 b="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10751" hangingPunct="0"/>
            <a:r>
              <a:rPr sz="1266" kern="0">
                <a:solidFill>
                  <a:srgbClr val="FFFFFF"/>
                </a:solidFill>
              </a:rPr>
              <a:t>Primer HPV Taraması</a:t>
            </a:r>
          </a:p>
        </p:txBody>
      </p:sp>
      <p:sp>
        <p:nvSpPr>
          <p:cNvPr id="402" name="Ok"/>
          <p:cNvSpPr/>
          <p:nvPr/>
        </p:nvSpPr>
        <p:spPr>
          <a:xfrm rot="21592115">
            <a:off x="3430570" y="3154233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403" name="Ok"/>
          <p:cNvSpPr/>
          <p:nvPr/>
        </p:nvSpPr>
        <p:spPr>
          <a:xfrm rot="3263269">
            <a:off x="2703589" y="4402554"/>
            <a:ext cx="2059943" cy="77032"/>
          </a:xfrm>
          <a:prstGeom prst="rightArrow">
            <a:avLst>
              <a:gd name="adj1" fmla="val 19817"/>
              <a:gd name="adj2" fmla="val 859996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404" name="Negatif"/>
          <p:cNvSpPr/>
          <p:nvPr/>
        </p:nvSpPr>
        <p:spPr>
          <a:xfrm>
            <a:off x="4320516" y="5468713"/>
            <a:ext cx="1778460" cy="505885"/>
          </a:xfrm>
          <a:prstGeom prst="rect">
            <a:avLst/>
          </a:prstGeom>
          <a:solidFill>
            <a:srgbClr val="FFFB00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1800"/>
            </a:lvl1pPr>
          </a:lstStyle>
          <a:p>
            <a:pPr algn="ctr" defTabSz="410751" hangingPunct="0"/>
            <a:r>
              <a:rPr sz="1266" b="1" kern="0" dirty="0" err="1">
                <a:solidFill>
                  <a:srgbClr val="000000"/>
                </a:solidFill>
                <a:latin typeface="Helvetica Neue"/>
                <a:sym typeface="Helvetica Neue"/>
              </a:rPr>
              <a:t>Negatif</a:t>
            </a:r>
            <a:endParaRPr sz="1266" b="1" kern="0" dirty="0">
              <a:solidFill>
                <a:srgbClr val="000000"/>
              </a:solidFill>
              <a:latin typeface="Helvetica Neue"/>
              <a:sym typeface="Helvetica Neue"/>
            </a:endParaRPr>
          </a:p>
        </p:txBody>
      </p:sp>
      <p:sp>
        <p:nvSpPr>
          <p:cNvPr id="405" name="Ok"/>
          <p:cNvSpPr/>
          <p:nvPr/>
        </p:nvSpPr>
        <p:spPr>
          <a:xfrm rot="21592115">
            <a:off x="6243573" y="5677429"/>
            <a:ext cx="2407174" cy="90814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406" name="Ok"/>
          <p:cNvSpPr/>
          <p:nvPr/>
        </p:nvSpPr>
        <p:spPr>
          <a:xfrm rot="21592115">
            <a:off x="6673305" y="1588059"/>
            <a:ext cx="1969125" cy="84874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407" name="Ok"/>
          <p:cNvSpPr/>
          <p:nvPr/>
        </p:nvSpPr>
        <p:spPr>
          <a:xfrm rot="21592115">
            <a:off x="6213704" y="3154233"/>
            <a:ext cx="775235" cy="72292"/>
          </a:xfrm>
          <a:prstGeom prst="rightArrow">
            <a:avLst>
              <a:gd name="adj1" fmla="val 19817"/>
              <a:gd name="adj2" fmla="val 758327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408" name="Kolposkopi"/>
          <p:cNvSpPr/>
          <p:nvPr/>
        </p:nvSpPr>
        <p:spPr>
          <a:xfrm>
            <a:off x="8807894" y="1371839"/>
            <a:ext cx="1534639" cy="515750"/>
          </a:xfrm>
          <a:prstGeom prst="rect">
            <a:avLst/>
          </a:prstGeom>
          <a:solidFill>
            <a:srgbClr val="FF2600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2200"/>
            </a:lvl1pPr>
          </a:lstStyle>
          <a:p>
            <a:pPr algn="ctr" defTabSz="410751" hangingPunct="0"/>
            <a:r>
              <a:rPr sz="1547" b="1" kern="0">
                <a:solidFill>
                  <a:srgbClr val="FFFFFF"/>
                </a:solidFill>
                <a:latin typeface="Helvetica Neue"/>
                <a:sym typeface="Helvetica Neue"/>
              </a:rPr>
              <a:t>Kolposkopi</a:t>
            </a:r>
          </a:p>
        </p:txBody>
      </p:sp>
      <p:sp>
        <p:nvSpPr>
          <p:cNvPr id="409" name="Kolposkopi"/>
          <p:cNvSpPr/>
          <p:nvPr/>
        </p:nvSpPr>
        <p:spPr>
          <a:xfrm>
            <a:off x="8807894" y="5334633"/>
            <a:ext cx="1534639" cy="515750"/>
          </a:xfrm>
          <a:prstGeom prst="rect">
            <a:avLst/>
          </a:prstGeom>
          <a:solidFill>
            <a:srgbClr val="FF2600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2200"/>
            </a:lvl1pPr>
          </a:lstStyle>
          <a:p>
            <a:pPr algn="ctr" defTabSz="410751" hangingPunct="0"/>
            <a:r>
              <a:rPr lang="tr-TR" sz="1547" b="1" kern="0" dirty="0">
                <a:solidFill>
                  <a:srgbClr val="FFFFFF"/>
                </a:solidFill>
                <a:latin typeface="Helvetica Neue"/>
                <a:sym typeface="Helvetica Neue"/>
              </a:rPr>
              <a:t>Rutin tarama</a:t>
            </a:r>
            <a:endParaRPr sz="1547" b="1" kern="0" dirty="0">
              <a:solidFill>
                <a:srgbClr val="FFFFFF"/>
              </a:solidFill>
              <a:latin typeface="Helvetica Neue"/>
              <a:sym typeface="Helvetica Neue"/>
            </a:endParaRPr>
          </a:p>
        </p:txBody>
      </p:sp>
      <p:sp>
        <p:nvSpPr>
          <p:cNvPr id="410" name="Sitoloji"/>
          <p:cNvSpPr/>
          <p:nvPr/>
        </p:nvSpPr>
        <p:spPr>
          <a:xfrm>
            <a:off x="7103650" y="2898165"/>
            <a:ext cx="957186" cy="515749"/>
          </a:xfrm>
          <a:prstGeom prst="rect">
            <a:avLst/>
          </a:prstGeom>
          <a:solidFill>
            <a:srgbClr val="00FD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2200"/>
            </a:lvl1pPr>
          </a:lstStyle>
          <a:p>
            <a:pPr algn="ctr" defTabSz="410751" hangingPunct="0"/>
            <a:r>
              <a:rPr sz="1547" b="1" kern="0">
                <a:solidFill>
                  <a:srgbClr val="FFFFFF"/>
                </a:solidFill>
                <a:latin typeface="Helvetica Neue"/>
                <a:sym typeface="Helvetica Neue"/>
              </a:rPr>
              <a:t>Sitoloji</a:t>
            </a:r>
          </a:p>
        </p:txBody>
      </p:sp>
      <p:sp>
        <p:nvSpPr>
          <p:cNvPr id="411" name="Ok"/>
          <p:cNvSpPr/>
          <p:nvPr/>
        </p:nvSpPr>
        <p:spPr>
          <a:xfrm rot="18901150">
            <a:off x="7904784" y="2447296"/>
            <a:ext cx="973036" cy="65569"/>
          </a:xfrm>
          <a:prstGeom prst="rightArrow">
            <a:avLst>
              <a:gd name="adj1" fmla="val 19817"/>
              <a:gd name="adj2" fmla="val 836073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412" name="Ok"/>
          <p:cNvSpPr/>
          <p:nvPr/>
        </p:nvSpPr>
        <p:spPr>
          <a:xfrm rot="2689697">
            <a:off x="7929674" y="3836991"/>
            <a:ext cx="999069" cy="89501"/>
          </a:xfrm>
          <a:prstGeom prst="rightArrow">
            <a:avLst>
              <a:gd name="adj1" fmla="val 19817"/>
              <a:gd name="adj2" fmla="val 505398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51" hangingPunct="0"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 sz="1547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413" name="12 ay içinde takip"/>
          <p:cNvSpPr/>
          <p:nvPr/>
        </p:nvSpPr>
        <p:spPr>
          <a:xfrm>
            <a:off x="8917091" y="3938715"/>
            <a:ext cx="1534639" cy="515750"/>
          </a:xfrm>
          <a:prstGeom prst="rect">
            <a:avLst/>
          </a:prstGeom>
          <a:solidFill>
            <a:srgbClr val="AA7942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/>
          <a:lstStyle>
            <a:lvl1pPr>
              <a:defRPr sz="2200"/>
            </a:lvl1pPr>
          </a:lstStyle>
          <a:p>
            <a:pPr algn="ctr" defTabSz="410751" hangingPunct="0"/>
            <a:r>
              <a:rPr sz="1547" b="1" kern="0">
                <a:solidFill>
                  <a:srgbClr val="FFFFFF"/>
                </a:solidFill>
                <a:latin typeface="Helvetica Neue"/>
                <a:sym typeface="Helvetica Neue"/>
              </a:rPr>
              <a:t>12 ay içinde takip</a:t>
            </a:r>
          </a:p>
        </p:txBody>
      </p:sp>
      <p:sp>
        <p:nvSpPr>
          <p:cNvPr id="414" name="NILM"/>
          <p:cNvSpPr txBox="1"/>
          <p:nvPr/>
        </p:nvSpPr>
        <p:spPr>
          <a:xfrm>
            <a:off x="8493580" y="3499317"/>
            <a:ext cx="381516" cy="223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1400"/>
            </a:lvl1pPr>
          </a:lstStyle>
          <a:p>
            <a:pPr algn="ctr" defTabSz="410751" hangingPunct="0"/>
            <a:r>
              <a:rPr sz="984" b="1" kern="0">
                <a:solidFill>
                  <a:srgbClr val="FFFFFF"/>
                </a:solidFill>
                <a:latin typeface="Helvetica Neue"/>
                <a:sym typeface="Helvetica Neue"/>
              </a:rPr>
              <a:t>NILM</a:t>
            </a:r>
          </a:p>
        </p:txBody>
      </p:sp>
    </p:spTree>
    <p:extLst>
      <p:ext uri="{BB962C8B-B14F-4D97-AF65-F5344CB8AC3E}">
        <p14:creationId xmlns:p14="http://schemas.microsoft.com/office/powerpoint/2010/main" val="332380104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HIV POZİTİF HASTALARDA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3600" b="1" dirty="0" smtClean="0"/>
              <a:t>30 yaş altında ; Seksüel aktivite başladıktan 1 yıl sonra tarama başlamalı , yıllık sitoloji yapılmalı , 3 negatif taramada 3 yılda bir taramaya geçilmeli</a:t>
            </a:r>
          </a:p>
          <a:p>
            <a:r>
              <a:rPr lang="tr-TR" sz="3600" b="1" dirty="0" smtClean="0"/>
              <a:t>30 yaş üstünde ; sitoloji veya </a:t>
            </a:r>
            <a:r>
              <a:rPr lang="tr-TR" sz="3600" b="1" dirty="0" err="1" smtClean="0"/>
              <a:t>ko</a:t>
            </a:r>
            <a:r>
              <a:rPr lang="tr-TR" sz="3600" b="1" dirty="0" smtClean="0"/>
              <a:t>-test ile takip edilebilir. 3 negatif sitoloji ile veya 1 negatif </a:t>
            </a:r>
            <a:r>
              <a:rPr lang="tr-TR" sz="3600" b="1" dirty="0" err="1" smtClean="0"/>
              <a:t>ko</a:t>
            </a:r>
            <a:r>
              <a:rPr lang="tr-TR" sz="3600" b="1" dirty="0" smtClean="0"/>
              <a:t>-test ile üç yılda bir taramaya geçilebilir</a:t>
            </a:r>
            <a:endParaRPr lang="tr-TR" sz="3600" b="1" dirty="0"/>
          </a:p>
        </p:txBody>
      </p:sp>
    </p:spTree>
    <p:extLst>
      <p:ext uri="{BB962C8B-B14F-4D97-AF65-F5344CB8AC3E}">
        <p14:creationId xmlns:p14="http://schemas.microsoft.com/office/powerpoint/2010/main" val="1457460163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3889" y="2585545"/>
            <a:ext cx="10005848" cy="4067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12192000" cy="1902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91506" y="1979065"/>
            <a:ext cx="75819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10 Düz Bağlayıcı"/>
          <p:cNvCxnSpPr/>
          <p:nvPr/>
        </p:nvCxnSpPr>
        <p:spPr>
          <a:xfrm flipV="1">
            <a:off x="5276193" y="4603531"/>
            <a:ext cx="5339255" cy="63062"/>
          </a:xfrm>
          <a:prstGeom prst="line">
            <a:avLst/>
          </a:prstGeom>
          <a:noFill/>
          <a:ln w="381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" name="12 Düz Bağlayıcı"/>
          <p:cNvCxnSpPr/>
          <p:nvPr/>
        </p:nvCxnSpPr>
        <p:spPr>
          <a:xfrm flipV="1">
            <a:off x="1072055" y="4845269"/>
            <a:ext cx="9511862" cy="10510"/>
          </a:xfrm>
          <a:prstGeom prst="line">
            <a:avLst/>
          </a:prstGeom>
          <a:noFill/>
          <a:ln w="381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5" name="14 Düz Bağlayıcı"/>
          <p:cNvCxnSpPr/>
          <p:nvPr/>
        </p:nvCxnSpPr>
        <p:spPr>
          <a:xfrm flipV="1">
            <a:off x="1040524" y="5076497"/>
            <a:ext cx="9438290" cy="10510"/>
          </a:xfrm>
          <a:prstGeom prst="line">
            <a:avLst/>
          </a:prstGeom>
          <a:noFill/>
          <a:ln w="381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9" name="18 Düz Bağlayıcı"/>
          <p:cNvCxnSpPr/>
          <p:nvPr/>
        </p:nvCxnSpPr>
        <p:spPr>
          <a:xfrm>
            <a:off x="1072055" y="5276193"/>
            <a:ext cx="8492359" cy="21021"/>
          </a:xfrm>
          <a:prstGeom prst="line">
            <a:avLst/>
          </a:prstGeom>
          <a:noFill/>
          <a:ln w="381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722" y="2655842"/>
            <a:ext cx="11314555" cy="2731172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12192000" cy="1902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ikdörtgen 4"/>
          <p:cNvSpPr/>
          <p:nvPr/>
        </p:nvSpPr>
        <p:spPr>
          <a:xfrm>
            <a:off x="3129566" y="4533363"/>
            <a:ext cx="1983347" cy="218941"/>
          </a:xfrm>
          <a:prstGeom prst="rect">
            <a:avLst/>
          </a:prstGeom>
          <a:noFill/>
          <a:ln w="381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8198473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69848" y="1056068"/>
            <a:ext cx="10058400" cy="5116132"/>
          </a:xfrm>
          <a:solidFill>
            <a:schemeClr val="bg2"/>
          </a:solidFill>
          <a:ln w="762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tr-TR" sz="4000" b="1" dirty="0" smtClean="0"/>
              <a:t>SADECE SMEAR İLE YAPILAN TARAMALARDA SENSİTİVİTE DÜŞÜK </a:t>
            </a:r>
          </a:p>
          <a:p>
            <a:pPr marL="0" indent="0">
              <a:buNone/>
            </a:pPr>
            <a:endParaRPr lang="tr-TR" sz="4000" dirty="0" smtClean="0"/>
          </a:p>
          <a:p>
            <a:r>
              <a:rPr lang="tr-TR" sz="4000" b="1" dirty="0" smtClean="0"/>
              <a:t>SADECE HPV İLE YAPILAN TARAMALARDA YANLIŞ POZİTİFLİK FAZLA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2779306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/>
          <p:cNvSpPr>
            <a:spLocks noGrp="1"/>
          </p:cNvSpPr>
          <p:nvPr>
            <p:ph type="body" idx="4294967295"/>
          </p:nvPr>
        </p:nvSpPr>
        <p:spPr>
          <a:xfrm>
            <a:off x="420778" y="772732"/>
            <a:ext cx="10406062" cy="5228812"/>
          </a:xfrm>
          <a:solidFill>
            <a:schemeClr val="bg2"/>
          </a:solidFill>
          <a:ln w="57150">
            <a:solidFill>
              <a:srgbClr val="FF0000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tr-TR" sz="3200" dirty="0" smtClean="0"/>
              <a:t>HPV TESTLERİNİN MAJOR DEZAVANTAJI ; YÜKSEK GRADLI LEZYONLARDA SPESİFİTESİ DÜŞÜK ( HPV + OLUP SİTOLOJİ VE HİSTOLOJİSİ NORMAL OLAN ÖNEMLİ BİR HASTA GRUBU  DA VAR)</a:t>
            </a:r>
          </a:p>
          <a:p>
            <a:endParaRPr lang="tr-TR" sz="3200" dirty="0" smtClean="0"/>
          </a:p>
          <a:p>
            <a:r>
              <a:rPr lang="tr-TR" sz="3200" dirty="0" smtClean="0"/>
              <a:t>TRANSİENT ENFEKSİYON İLE PROGRESİF ENFEKSİYONU AYIRMADA  HPV DNA TESTLERİNİN ETKİNLİĞİ YOK</a:t>
            </a:r>
          </a:p>
          <a:p>
            <a:endParaRPr lang="tr-TR" sz="3200" dirty="0" smtClean="0"/>
          </a:p>
          <a:p>
            <a:r>
              <a:rPr lang="tr-TR" sz="3200" dirty="0" err="1" smtClean="0"/>
              <a:t>hrHPV</a:t>
            </a:r>
            <a:r>
              <a:rPr lang="tr-TR" sz="3200" dirty="0" smtClean="0"/>
              <a:t> E6/E7 OVEREXPRESYONUN KANSERE İLERLEYEBİLECEK BU LEZYONLARI TANIMADA KRİTİK ROLÜ OLABİLİR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47034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225380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99814"/>
            <a:ext cx="12191999" cy="2489813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218941" y="2987899"/>
            <a:ext cx="412124" cy="24469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7" name="Düz Bağlayıcı 6"/>
          <p:cNvCxnSpPr/>
          <p:nvPr/>
        </p:nvCxnSpPr>
        <p:spPr>
          <a:xfrm>
            <a:off x="3412901" y="3618963"/>
            <a:ext cx="1120462" cy="2575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10380372" y="3232597"/>
            <a:ext cx="1275008" cy="25757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218941" y="3387144"/>
            <a:ext cx="1712890" cy="25757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8912180" y="3387144"/>
            <a:ext cx="2743200" cy="25757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7006107" y="3618963"/>
            <a:ext cx="1468192" cy="28333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Oval 13"/>
          <p:cNvSpPr/>
          <p:nvPr/>
        </p:nvSpPr>
        <p:spPr>
          <a:xfrm>
            <a:off x="3412901" y="3790732"/>
            <a:ext cx="2266682" cy="304749"/>
          </a:xfrm>
          <a:prstGeom prst="ellipse">
            <a:avLst/>
          </a:prstGeom>
          <a:noFill/>
          <a:ln w="57150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5" name="Resim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2774" y="6515016"/>
            <a:ext cx="5589225" cy="342984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0011" y="5035638"/>
            <a:ext cx="8281116" cy="1460860"/>
          </a:xfrm>
          <a:prstGeom prst="rect">
            <a:avLst/>
          </a:prstGeom>
        </p:spPr>
      </p:pic>
      <p:cxnSp>
        <p:nvCxnSpPr>
          <p:cNvPr id="18" name="Düz Bağlayıcı 17"/>
          <p:cNvCxnSpPr/>
          <p:nvPr/>
        </p:nvCxnSpPr>
        <p:spPr>
          <a:xfrm>
            <a:off x="6096000" y="6065949"/>
            <a:ext cx="360179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/>
          <p:cNvCxnSpPr/>
          <p:nvPr/>
        </p:nvCxnSpPr>
        <p:spPr>
          <a:xfrm flipV="1">
            <a:off x="1700011" y="6259132"/>
            <a:ext cx="7972023" cy="1287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Bağlayıcı 21"/>
          <p:cNvCxnSpPr/>
          <p:nvPr/>
        </p:nvCxnSpPr>
        <p:spPr>
          <a:xfrm>
            <a:off x="1700011" y="6496498"/>
            <a:ext cx="379926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469985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2054334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2414364"/>
            <a:ext cx="9144000" cy="1443261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962556"/>
            <a:ext cx="12192000" cy="2603136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0" y="5906124"/>
            <a:ext cx="12192000" cy="404735"/>
          </a:xfrm>
          <a:prstGeom prst="ellipse">
            <a:avLst/>
          </a:prstGeom>
          <a:noFill/>
          <a:ln w="5715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418306010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06775" y="303609"/>
            <a:ext cx="11178450" cy="1518047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tr-TR" sz="4000" dirty="0" smtClean="0">
                <a:solidFill>
                  <a:schemeClr val="bg1"/>
                </a:solidFill>
              </a:rPr>
              <a:t>SİTOLOJİDE SENSİTİVİTEYİ ARTIRMAK İÇİN NELER YAPILABİLİR?</a:t>
            </a:r>
            <a:endParaRPr lang="tr-TR" sz="4000" dirty="0">
              <a:solidFill>
                <a:schemeClr val="bg1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775" y="1956737"/>
            <a:ext cx="11178450" cy="240016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775" y="4491986"/>
            <a:ext cx="11178450" cy="2163651"/>
          </a:xfrm>
          <a:prstGeom prst="rect">
            <a:avLst/>
          </a:prstGeom>
        </p:spPr>
      </p:pic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79614178"/>
      </p:ext>
    </p:extLst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253" y="0"/>
            <a:ext cx="10009793" cy="216365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79560"/>
            <a:ext cx="12192000" cy="4134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260577"/>
      </p:ext>
    </p:extLst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2000" cy="1566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73157" y="1597573"/>
            <a:ext cx="7919085" cy="5260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4102"/>
            <a:ext cx="12192000" cy="527389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58410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8663" y="1279226"/>
            <a:ext cx="3455157" cy="3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80138"/>
      </p:ext>
    </p:extLst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tr-TR" sz="8000" dirty="0" smtClean="0"/>
              <a:t>Olgu 1</a:t>
            </a:r>
            <a:endParaRPr lang="tr-TR" sz="80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solidFill>
            <a:schemeClr val="bg2"/>
          </a:solidFill>
          <a:ln w="57150"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tr-TR" b="1" dirty="0"/>
              <a:t>MO, 30 yaş</a:t>
            </a:r>
          </a:p>
          <a:p>
            <a:r>
              <a:rPr lang="tr-TR" b="1" dirty="0">
                <a:solidFill>
                  <a:srgbClr val="FF0000"/>
                </a:solidFill>
              </a:rPr>
              <a:t>Adet düzensizliği </a:t>
            </a:r>
            <a:r>
              <a:rPr lang="tr-TR" b="1" dirty="0" err="1">
                <a:solidFill>
                  <a:schemeClr val="tx1"/>
                </a:solidFill>
              </a:rPr>
              <a:t>tarifliyor</a:t>
            </a:r>
            <a:r>
              <a:rPr lang="tr-TR" b="1" dirty="0">
                <a:solidFill>
                  <a:schemeClr val="tx1"/>
                </a:solidFill>
              </a:rPr>
              <a:t> </a:t>
            </a:r>
            <a:r>
              <a:rPr lang="tr-TR" b="1" dirty="0"/>
              <a:t>(ara ve post </a:t>
            </a:r>
            <a:r>
              <a:rPr lang="tr-TR" b="1" dirty="0" err="1"/>
              <a:t>koital</a:t>
            </a:r>
            <a:r>
              <a:rPr lang="tr-TR" b="1" dirty="0"/>
              <a:t> kanamalar)</a:t>
            </a:r>
          </a:p>
          <a:p>
            <a:r>
              <a:rPr lang="tr-TR" b="1" dirty="0" err="1">
                <a:solidFill>
                  <a:schemeClr val="tx1"/>
                </a:solidFill>
              </a:rPr>
              <a:t>Smear</a:t>
            </a:r>
            <a:r>
              <a:rPr lang="tr-TR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;</a:t>
            </a:r>
            <a:r>
              <a:rPr lang="tr-TR" b="1" dirty="0"/>
              <a:t> </a:t>
            </a:r>
            <a:r>
              <a:rPr lang="tr-TR" b="1" dirty="0" err="1"/>
              <a:t>intraepitelyal</a:t>
            </a:r>
            <a:r>
              <a:rPr lang="tr-TR" b="1" dirty="0"/>
              <a:t> lezyon ve </a:t>
            </a:r>
            <a:r>
              <a:rPr lang="tr-TR" b="1" dirty="0" err="1"/>
              <a:t>malignite</a:t>
            </a:r>
            <a:r>
              <a:rPr lang="tr-TR" b="1" dirty="0"/>
              <a:t> açısından negatif ,</a:t>
            </a:r>
            <a:r>
              <a:rPr lang="tr-TR" b="1" dirty="0" err="1"/>
              <a:t>servix</a:t>
            </a:r>
            <a:r>
              <a:rPr lang="tr-TR" b="1" dirty="0"/>
              <a:t> görünümü normal</a:t>
            </a:r>
          </a:p>
          <a:p>
            <a:r>
              <a:rPr lang="tr-TR" b="1" dirty="0" err="1">
                <a:solidFill>
                  <a:schemeClr val="tx1"/>
                </a:solidFill>
              </a:rPr>
              <a:t>Kolposkopi</a:t>
            </a:r>
            <a:r>
              <a:rPr lang="tr-TR" b="1" dirty="0">
                <a:solidFill>
                  <a:schemeClr val="tx1"/>
                </a:solidFill>
              </a:rPr>
              <a:t> ; </a:t>
            </a:r>
            <a:r>
              <a:rPr lang="tr-TR" b="1" dirty="0"/>
              <a:t>yeterli, minör değişiklikler</a:t>
            </a:r>
          </a:p>
          <a:p>
            <a:r>
              <a:rPr lang="tr-TR" b="1" dirty="0" err="1">
                <a:solidFill>
                  <a:srgbClr val="FF0000"/>
                </a:solidFill>
              </a:rPr>
              <a:t>Biopsi</a:t>
            </a:r>
            <a:r>
              <a:rPr lang="tr-TR" b="1" dirty="0">
                <a:solidFill>
                  <a:srgbClr val="FF0000"/>
                </a:solidFill>
              </a:rPr>
              <a:t> ; CIN1</a:t>
            </a:r>
          </a:p>
          <a:p>
            <a:r>
              <a:rPr lang="tr-TR" b="1" dirty="0"/>
              <a:t>6 ay sonra kontrol öneriliyor</a:t>
            </a:r>
          </a:p>
          <a:p>
            <a:r>
              <a:rPr lang="tr-TR" b="1" dirty="0"/>
              <a:t>Hasta kanamalarının devam etmesi üzerine 3 ay sonra tekrar başvuruyor</a:t>
            </a:r>
          </a:p>
          <a:p>
            <a:r>
              <a:rPr lang="tr-TR" b="1" dirty="0"/>
              <a:t>Tekrar </a:t>
            </a:r>
            <a:r>
              <a:rPr lang="tr-TR" b="1" dirty="0" err="1"/>
              <a:t>kolposkopi</a:t>
            </a:r>
            <a:r>
              <a:rPr lang="tr-TR" b="1" dirty="0"/>
              <a:t>&gt;&gt;&gt;</a:t>
            </a:r>
            <a:r>
              <a:rPr lang="tr-TR" b="1" dirty="0" err="1">
                <a:solidFill>
                  <a:srgbClr val="FF0000"/>
                </a:solidFill>
              </a:rPr>
              <a:t>biopsi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SCC</a:t>
            </a:r>
            <a:r>
              <a:rPr lang="tr-TR" b="1" dirty="0" smtClean="0"/>
              <a:t>&gt; </a:t>
            </a:r>
            <a:r>
              <a:rPr lang="tr-TR" b="1" dirty="0"/>
              <a:t>Evre 1b1 </a:t>
            </a:r>
            <a:r>
              <a:rPr lang="tr-TR" b="1" dirty="0" err="1"/>
              <a:t>servix</a:t>
            </a:r>
            <a:r>
              <a:rPr lang="tr-TR" b="1" dirty="0"/>
              <a:t> </a:t>
            </a:r>
            <a:r>
              <a:rPr lang="tr-TR" b="1" dirty="0" err="1"/>
              <a:t>ca</a:t>
            </a:r>
            <a:r>
              <a:rPr lang="tr-TR" b="1" dirty="0"/>
              <a:t>&gt;&gt;</a:t>
            </a:r>
            <a:r>
              <a:rPr lang="tr-TR" b="1" dirty="0" err="1"/>
              <a:t>Wertheim</a:t>
            </a:r>
            <a:r>
              <a:rPr lang="tr-TR" b="1" dirty="0"/>
              <a:t> </a:t>
            </a:r>
            <a:r>
              <a:rPr lang="tr-TR" b="1" dirty="0" err="1"/>
              <a:t>meigs</a:t>
            </a:r>
            <a:r>
              <a:rPr lang="tr-TR" b="1" dirty="0"/>
              <a:t> </a:t>
            </a:r>
            <a:r>
              <a:rPr lang="tr-TR" b="1" dirty="0" err="1"/>
              <a:t>op+over</a:t>
            </a:r>
            <a:r>
              <a:rPr lang="tr-TR" b="1" dirty="0"/>
              <a:t> </a:t>
            </a:r>
            <a:r>
              <a:rPr lang="tr-TR" b="1" dirty="0" err="1"/>
              <a:t>transpozisyonu+PPLND</a:t>
            </a:r>
            <a:r>
              <a:rPr lang="tr-TR" b="1" dirty="0"/>
              <a:t> &gt;&gt;&gt;&gt;</a:t>
            </a:r>
            <a:r>
              <a:rPr lang="tr-TR" b="1" dirty="0" err="1"/>
              <a:t>Adjuvan</a:t>
            </a:r>
            <a:r>
              <a:rPr lang="tr-TR" b="1" dirty="0"/>
              <a:t> RT</a:t>
            </a:r>
          </a:p>
        </p:txBody>
      </p:sp>
    </p:spTree>
    <p:extLst>
      <p:ext uri="{BB962C8B-B14F-4D97-AF65-F5344CB8AC3E}">
        <p14:creationId xmlns:p14="http://schemas.microsoft.com/office/powerpoint/2010/main" val="32803507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Yer Tutucusu 2"/>
          <p:cNvPicPr>
            <a:picLocks noChangeAspect="1"/>
          </p:cNvPicPr>
          <p:nvPr/>
        </p:nvPicPr>
        <p:blipFill>
          <a:blip r:embed="rId2"/>
          <a:srcRect t="21875" b="218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2068643" y="4856813"/>
            <a:ext cx="1963711" cy="25483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" name="Düz Bağlayıcı 4"/>
          <p:cNvCxnSpPr/>
          <p:nvPr/>
        </p:nvCxnSpPr>
        <p:spPr>
          <a:xfrm>
            <a:off x="794479" y="2278505"/>
            <a:ext cx="10208301" cy="10493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>
            <a:off x="599607" y="2518348"/>
            <a:ext cx="11242623" cy="749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569626" y="2668249"/>
            <a:ext cx="10792918" cy="10493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599607" y="2908092"/>
            <a:ext cx="8019737" cy="4497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451609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193727" y="178594"/>
            <a:ext cx="7804547" cy="986730"/>
          </a:xfr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tr-TR" sz="6600" dirty="0" smtClean="0"/>
              <a:t>Olgu 2</a:t>
            </a:r>
            <a:endParaRPr lang="tr-TR" sz="66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193727" y="1379636"/>
            <a:ext cx="7804547" cy="5357813"/>
          </a:xfrm>
          <a:solidFill>
            <a:schemeClr val="bg2"/>
          </a:solidFill>
          <a:ln w="57150"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tr-TR" sz="1687" b="1" dirty="0"/>
              <a:t>FÇS, 52 yaş</a:t>
            </a:r>
          </a:p>
          <a:p>
            <a:r>
              <a:rPr lang="tr-TR" sz="2400" b="1" dirty="0" err="1">
                <a:solidFill>
                  <a:srgbClr val="FF0000"/>
                </a:solidFill>
              </a:rPr>
              <a:t>Vaginal</a:t>
            </a:r>
            <a:r>
              <a:rPr lang="tr-TR" sz="2400" b="1" dirty="0">
                <a:solidFill>
                  <a:srgbClr val="FF0000"/>
                </a:solidFill>
              </a:rPr>
              <a:t> akıntı </a:t>
            </a:r>
            <a:r>
              <a:rPr lang="tr-TR" sz="2400" b="1" dirty="0"/>
              <a:t>şikayeti var</a:t>
            </a:r>
          </a:p>
          <a:p>
            <a:r>
              <a:rPr lang="tr-TR" sz="2400" b="1" dirty="0"/>
              <a:t>Muayenede </a:t>
            </a:r>
            <a:r>
              <a:rPr lang="tr-TR" sz="2400" b="1" dirty="0" err="1"/>
              <a:t>servix</a:t>
            </a:r>
            <a:r>
              <a:rPr lang="tr-TR" sz="2400" b="1" dirty="0"/>
              <a:t> </a:t>
            </a:r>
            <a:r>
              <a:rPr lang="tr-TR" sz="2400" b="1" dirty="0" err="1"/>
              <a:t>erozyone</a:t>
            </a:r>
            <a:r>
              <a:rPr lang="tr-TR" sz="2400" b="1" dirty="0"/>
              <a:t> bulunmuş </a:t>
            </a:r>
            <a:r>
              <a:rPr lang="tr-TR" sz="2400" b="1" dirty="0" err="1">
                <a:solidFill>
                  <a:srgbClr val="FF0000"/>
                </a:solidFill>
              </a:rPr>
              <a:t>Smear</a:t>
            </a:r>
            <a:r>
              <a:rPr lang="tr-TR" sz="2400" b="1" dirty="0">
                <a:solidFill>
                  <a:srgbClr val="FF0000"/>
                </a:solidFill>
              </a:rPr>
              <a:t> normal</a:t>
            </a:r>
          </a:p>
          <a:p>
            <a:r>
              <a:rPr lang="tr-TR" sz="2400" b="1" dirty="0" err="1"/>
              <a:t>Vaginit</a:t>
            </a:r>
            <a:r>
              <a:rPr lang="tr-TR" sz="2400" b="1" dirty="0"/>
              <a:t> tedavisi verilmiş</a:t>
            </a:r>
          </a:p>
          <a:p>
            <a:r>
              <a:rPr lang="tr-TR" sz="2400" b="1" dirty="0"/>
              <a:t>Şikayetlerinin düzelmemesi üzerine </a:t>
            </a:r>
            <a:r>
              <a:rPr lang="tr-TR" sz="2400" b="1" dirty="0" err="1"/>
              <a:t>servisit</a:t>
            </a:r>
            <a:r>
              <a:rPr lang="tr-TR" sz="2400" b="1" dirty="0"/>
              <a:t> tedavileri ve </a:t>
            </a:r>
            <a:r>
              <a:rPr lang="tr-TR" sz="2400" b="1" dirty="0">
                <a:solidFill>
                  <a:srgbClr val="FF0000"/>
                </a:solidFill>
              </a:rPr>
              <a:t>2 kez </a:t>
            </a:r>
            <a:r>
              <a:rPr lang="tr-TR" sz="2400" b="1" dirty="0" err="1">
                <a:solidFill>
                  <a:srgbClr val="FF0000"/>
                </a:solidFill>
              </a:rPr>
              <a:t>servikal</a:t>
            </a:r>
            <a:r>
              <a:rPr lang="tr-TR" sz="2400" b="1" dirty="0">
                <a:solidFill>
                  <a:srgbClr val="FF0000"/>
                </a:solidFill>
              </a:rPr>
              <a:t> </a:t>
            </a:r>
            <a:r>
              <a:rPr lang="tr-TR" sz="2400" b="1" dirty="0" err="1">
                <a:solidFill>
                  <a:srgbClr val="FF0000"/>
                </a:solidFill>
              </a:rPr>
              <a:t>koterizasyon</a:t>
            </a:r>
            <a:r>
              <a:rPr lang="tr-TR" sz="2400" b="1" dirty="0">
                <a:solidFill>
                  <a:srgbClr val="FF0000"/>
                </a:solidFill>
              </a:rPr>
              <a:t> </a:t>
            </a:r>
            <a:r>
              <a:rPr lang="tr-TR" sz="2400" b="1" dirty="0"/>
              <a:t>yapılmış</a:t>
            </a:r>
          </a:p>
          <a:p>
            <a:r>
              <a:rPr lang="tr-TR" sz="2400" b="1" dirty="0">
                <a:solidFill>
                  <a:srgbClr val="FF0000"/>
                </a:solidFill>
              </a:rPr>
              <a:t>Tekrar </a:t>
            </a:r>
            <a:r>
              <a:rPr lang="tr-TR" sz="2400" b="1" dirty="0" err="1">
                <a:solidFill>
                  <a:srgbClr val="FF0000"/>
                </a:solidFill>
              </a:rPr>
              <a:t>smear</a:t>
            </a:r>
            <a:r>
              <a:rPr lang="tr-TR" sz="2400" b="1" dirty="0">
                <a:solidFill>
                  <a:srgbClr val="FF0000"/>
                </a:solidFill>
              </a:rPr>
              <a:t> alınmış &gt;&gt;&gt;normal</a:t>
            </a:r>
          </a:p>
          <a:p>
            <a:r>
              <a:rPr lang="tr-TR" sz="2400" b="1" dirty="0"/>
              <a:t>Şiddetli kanaması olması üzerine Onkolojik merkeze sevk</a:t>
            </a:r>
          </a:p>
          <a:p>
            <a:r>
              <a:rPr lang="tr-TR" sz="2400" b="1" dirty="0"/>
              <a:t>Tümör çapı 5 cm,</a:t>
            </a:r>
            <a:r>
              <a:rPr lang="tr-TR" sz="2400" b="1" dirty="0">
                <a:solidFill>
                  <a:srgbClr val="FF0000"/>
                </a:solidFill>
              </a:rPr>
              <a:t> </a:t>
            </a:r>
            <a:r>
              <a:rPr lang="tr-TR" sz="2400" b="1" dirty="0" err="1">
                <a:solidFill>
                  <a:srgbClr val="FF0000"/>
                </a:solidFill>
              </a:rPr>
              <a:t>scc</a:t>
            </a:r>
            <a:r>
              <a:rPr lang="tr-TR" sz="2400" b="1" dirty="0">
                <a:solidFill>
                  <a:srgbClr val="FF0000"/>
                </a:solidFill>
              </a:rPr>
              <a:t> </a:t>
            </a:r>
            <a:r>
              <a:rPr lang="tr-TR" sz="2400" b="1" dirty="0"/>
              <a:t>, </a:t>
            </a:r>
            <a:r>
              <a:rPr lang="tr-TR" sz="2400" b="1" dirty="0" err="1"/>
              <a:t>inoperabl</a:t>
            </a:r>
            <a:r>
              <a:rPr lang="tr-TR" sz="2400" b="1" dirty="0"/>
              <a:t> &gt;&gt;&gt;</a:t>
            </a:r>
            <a:r>
              <a:rPr lang="tr-TR" sz="2400" b="1" dirty="0" err="1"/>
              <a:t>primer</a:t>
            </a:r>
            <a:r>
              <a:rPr lang="tr-TR" sz="2400" b="1" dirty="0"/>
              <a:t> </a:t>
            </a:r>
            <a:r>
              <a:rPr lang="tr-TR" sz="2400" b="1" dirty="0" err="1"/>
              <a:t>konkomitan</a:t>
            </a:r>
            <a:r>
              <a:rPr lang="tr-TR" sz="2400" b="1" dirty="0"/>
              <a:t> </a:t>
            </a:r>
            <a:r>
              <a:rPr lang="tr-TR" sz="2400" b="1" dirty="0" err="1"/>
              <a:t>radyokemoterapi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397263666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349" y="0"/>
            <a:ext cx="70962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24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/>
          <p:cNvSpPr>
            <a:spLocks noGrp="1"/>
          </p:cNvSpPr>
          <p:nvPr>
            <p:ph type="title"/>
          </p:nvPr>
        </p:nvSpPr>
        <p:spPr>
          <a:xfrm>
            <a:off x="884420" y="2743200"/>
            <a:ext cx="10116955" cy="1846660"/>
          </a:xfrm>
        </p:spPr>
        <p:txBody>
          <a:bodyPr>
            <a:normAutofit fontScale="90000"/>
          </a:bodyPr>
          <a:lstStyle/>
          <a:p>
            <a:r>
              <a:rPr lang="tr-TR" sz="4400" dirty="0" err="1" smtClean="0"/>
              <a:t>Smear</a:t>
            </a:r>
            <a:r>
              <a:rPr lang="tr-TR" sz="4400" dirty="0" smtClean="0"/>
              <a:t> sonucu ; düzelmeyen </a:t>
            </a:r>
            <a:r>
              <a:rPr lang="tr-TR" sz="4400" dirty="0" err="1" smtClean="0"/>
              <a:t>şİkayetlerİ</a:t>
            </a:r>
            <a:r>
              <a:rPr lang="tr-TR" sz="4400" dirty="0" smtClean="0"/>
              <a:t>  ( </a:t>
            </a:r>
            <a:r>
              <a:rPr lang="tr-TR" sz="4400" dirty="0" smtClean="0">
                <a:solidFill>
                  <a:srgbClr val="FF0000"/>
                </a:solidFill>
              </a:rPr>
              <a:t>kanama, </a:t>
            </a:r>
            <a:r>
              <a:rPr lang="tr-TR" sz="4400" dirty="0" err="1" smtClean="0">
                <a:solidFill>
                  <a:srgbClr val="FF0000"/>
                </a:solidFill>
              </a:rPr>
              <a:t>akIntI</a:t>
            </a:r>
            <a:r>
              <a:rPr lang="tr-TR" sz="4400" dirty="0" smtClean="0">
                <a:solidFill>
                  <a:srgbClr val="FF0000"/>
                </a:solidFill>
              </a:rPr>
              <a:t>, </a:t>
            </a:r>
            <a:r>
              <a:rPr lang="tr-TR" sz="4400" dirty="0" err="1" smtClean="0">
                <a:solidFill>
                  <a:srgbClr val="FF0000"/>
                </a:solidFill>
              </a:rPr>
              <a:t>ağrI</a:t>
            </a:r>
            <a:r>
              <a:rPr lang="tr-TR" sz="4400" dirty="0" smtClean="0">
                <a:solidFill>
                  <a:srgbClr val="FF0000"/>
                </a:solidFill>
              </a:rPr>
              <a:t> vs</a:t>
            </a:r>
            <a:r>
              <a:rPr lang="tr-TR" sz="4400" dirty="0" smtClean="0"/>
              <a:t>) olanlarda </a:t>
            </a:r>
            <a:r>
              <a:rPr lang="tr-TR" sz="4400" dirty="0" err="1" smtClean="0"/>
              <a:t>dİkkatlİ</a:t>
            </a:r>
            <a:r>
              <a:rPr lang="tr-TR" sz="4400" dirty="0" smtClean="0"/>
              <a:t> </a:t>
            </a:r>
            <a:r>
              <a:rPr lang="tr-TR" sz="4400" dirty="0" err="1" smtClean="0"/>
              <a:t>değerlendİrİlmelİ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 smtClean="0"/>
          </a:p>
          <a:p>
            <a:r>
              <a:rPr lang="tr-TR" sz="4400" dirty="0" err="1" smtClean="0"/>
              <a:t>Gerekİrse</a:t>
            </a:r>
            <a:r>
              <a:rPr lang="tr-TR" sz="4400" dirty="0" smtClean="0"/>
              <a:t> </a:t>
            </a:r>
            <a:r>
              <a:rPr lang="tr-TR" sz="4400" dirty="0" err="1" smtClean="0"/>
              <a:t>eksİzyonel</a:t>
            </a:r>
            <a:r>
              <a:rPr lang="tr-TR" sz="4400" dirty="0" smtClean="0"/>
              <a:t> prosedürler , görüntüleme </a:t>
            </a:r>
            <a:r>
              <a:rPr lang="tr-TR" sz="4400" dirty="0" err="1" smtClean="0"/>
              <a:t>yöntemlerİ</a:t>
            </a:r>
            <a:r>
              <a:rPr lang="tr-TR" sz="4400" dirty="0" smtClean="0"/>
              <a:t> göz önüne </a:t>
            </a:r>
            <a:r>
              <a:rPr lang="tr-TR" sz="4400" smtClean="0"/>
              <a:t>alInmalI</a:t>
            </a:r>
            <a:r>
              <a:rPr lang="tr-TR" sz="4400" dirty="0" smtClean="0"/>
              <a:t/>
            </a:r>
            <a:br>
              <a:rPr lang="tr-TR" sz="4400" dirty="0" smtClean="0"/>
            </a:br>
            <a:endParaRPr lang="tr-TR" sz="4400" dirty="0" smtClean="0"/>
          </a:p>
          <a:p>
            <a:r>
              <a:rPr lang="tr-TR" sz="4400" dirty="0" err="1" smtClean="0"/>
              <a:t>Şüphelİ</a:t>
            </a:r>
            <a:r>
              <a:rPr lang="tr-TR" sz="4400" dirty="0" smtClean="0"/>
              <a:t> vakalar </a:t>
            </a:r>
            <a:r>
              <a:rPr lang="tr-TR" sz="4400" dirty="0" err="1" smtClean="0"/>
              <a:t>gerekİrse</a:t>
            </a:r>
            <a:r>
              <a:rPr lang="tr-TR" sz="4400" dirty="0" smtClean="0"/>
              <a:t> daha </a:t>
            </a:r>
            <a:r>
              <a:rPr lang="tr-TR" sz="4400" dirty="0" err="1" smtClean="0"/>
              <a:t>deneyİmlİ</a:t>
            </a:r>
            <a:r>
              <a:rPr lang="tr-TR" sz="4400" dirty="0" smtClean="0"/>
              <a:t> merkezlere </a:t>
            </a:r>
            <a:r>
              <a:rPr lang="tr-TR" sz="4400" dirty="0" err="1" smtClean="0"/>
              <a:t>yönlendİrİlmelİ</a:t>
            </a:r>
            <a:endParaRPr lang="tr-TR" sz="4400" dirty="0" smtClean="0"/>
          </a:p>
          <a:p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37616177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Sabrınız </a:t>
            </a:r>
            <a:r>
              <a:rPr lang="tr-TR" dirty="0" err="1" smtClean="0"/>
              <a:t>İçİn</a:t>
            </a:r>
            <a:r>
              <a:rPr lang="tr-TR" dirty="0" smtClean="0"/>
              <a:t> </a:t>
            </a:r>
            <a:r>
              <a:rPr lang="tr-TR" dirty="0"/>
              <a:t>teşekkür </a:t>
            </a:r>
            <a:r>
              <a:rPr lang="tr-TR" dirty="0" err="1" smtClean="0"/>
              <a:t>ederİm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7589246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4863" y="1581150"/>
            <a:ext cx="10582275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tr-TR" dirty="0" err="1" smtClean="0"/>
              <a:t>Servİks</a:t>
            </a:r>
            <a:r>
              <a:rPr lang="tr-TR" dirty="0" smtClean="0"/>
              <a:t> </a:t>
            </a:r>
            <a:r>
              <a:rPr lang="tr-TR" dirty="0" err="1" smtClean="0"/>
              <a:t>kanserİnde</a:t>
            </a:r>
            <a:r>
              <a:rPr lang="tr-TR" dirty="0" smtClean="0"/>
              <a:t> tarama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096507" y="2417622"/>
            <a:ext cx="10058400" cy="4050792"/>
          </a:xfrm>
          <a:solidFill>
            <a:schemeClr val="tx2">
              <a:lumMod val="20000"/>
              <a:lumOff val="80000"/>
            </a:schemeClr>
          </a:solidFill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tr-TR" sz="4000" dirty="0"/>
              <a:t>21-29 yaş arasında 3 yılda bir </a:t>
            </a:r>
            <a:r>
              <a:rPr lang="tr-TR" sz="4000" dirty="0" smtClean="0"/>
              <a:t>sitoloji</a:t>
            </a:r>
          </a:p>
          <a:p>
            <a:endParaRPr lang="tr-TR" sz="4000" dirty="0"/>
          </a:p>
          <a:p>
            <a:r>
              <a:rPr lang="tr-TR" sz="4000" dirty="0"/>
              <a:t>30-64 yaş arasında 5 yılda bir </a:t>
            </a:r>
            <a:r>
              <a:rPr lang="tr-TR" sz="4000" dirty="0" err="1"/>
              <a:t>co</a:t>
            </a:r>
            <a:r>
              <a:rPr lang="tr-TR" sz="4000" dirty="0"/>
              <a:t>-test (</a:t>
            </a:r>
            <a:r>
              <a:rPr lang="tr-TR" sz="4000" dirty="0" err="1"/>
              <a:t>hpv+sitoloji</a:t>
            </a:r>
            <a:r>
              <a:rPr lang="tr-TR" sz="4000" dirty="0"/>
              <a:t>) veya 3 yılda bir sitoloji</a:t>
            </a:r>
          </a:p>
        </p:txBody>
      </p:sp>
    </p:spTree>
    <p:extLst>
      <p:ext uri="{BB962C8B-B14F-4D97-AF65-F5344CB8AC3E}">
        <p14:creationId xmlns:p14="http://schemas.microsoft.com/office/powerpoint/2010/main" val="180001709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9854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2011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 Yazı Tipi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10.xml><?xml version="1.0" encoding="utf-8"?>
<a:theme xmlns:a="http://schemas.openxmlformats.org/drawingml/2006/main" name="8_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11.xml><?xml version="1.0" encoding="utf-8"?>
<a:theme xmlns:a="http://schemas.openxmlformats.org/drawingml/2006/main" name="9_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12.xml><?xml version="1.0" encoding="utf-8"?>
<a:theme xmlns:a="http://schemas.openxmlformats.org/drawingml/2006/main" name="10_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13.xml><?xml version="1.0" encoding="utf-8"?>
<a:theme xmlns:a="http://schemas.openxmlformats.org/drawingml/2006/main" name="11_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14.xml><?xml version="1.0" encoding="utf-8"?>
<a:theme xmlns:a="http://schemas.openxmlformats.org/drawingml/2006/main" name="12_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1_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2_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5.xml><?xml version="1.0" encoding="utf-8"?>
<a:theme xmlns:a="http://schemas.openxmlformats.org/drawingml/2006/main" name="3_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6.xml><?xml version="1.0" encoding="utf-8"?>
<a:theme xmlns:a="http://schemas.openxmlformats.org/drawingml/2006/main" name="4_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7.xml><?xml version="1.0" encoding="utf-8"?>
<a:theme xmlns:a="http://schemas.openxmlformats.org/drawingml/2006/main" name="5_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8.xml><?xml version="1.0" encoding="utf-8"?>
<a:theme xmlns:a="http://schemas.openxmlformats.org/drawingml/2006/main" name="6_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9.xml><?xml version="1.0" encoding="utf-8"?>
<a:theme xmlns:a="http://schemas.openxmlformats.org/drawingml/2006/main" name="7_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Tahta Yazı</Template>
  <TotalTime>243</TotalTime>
  <Words>1383</Words>
  <Application>Microsoft Office PowerPoint</Application>
  <PresentationFormat>Geniş ekran</PresentationFormat>
  <Paragraphs>278</Paragraphs>
  <Slides>51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14</vt:i4>
      </vt:variant>
      <vt:variant>
        <vt:lpstr>Slayt Başlıkları</vt:lpstr>
      </vt:variant>
      <vt:variant>
        <vt:i4>51</vt:i4>
      </vt:variant>
    </vt:vector>
  </HeadingPairs>
  <TitlesOfParts>
    <vt:vector size="72" baseType="lpstr">
      <vt:lpstr>Helvetica Neue</vt:lpstr>
      <vt:lpstr>Helvetica Neue Light</vt:lpstr>
      <vt:lpstr>Helvetica Neue Medium</vt:lpstr>
      <vt:lpstr>Rockwell</vt:lpstr>
      <vt:lpstr>Rockwell Condensed</vt:lpstr>
      <vt:lpstr>Times New Roman</vt:lpstr>
      <vt:lpstr>Wingdings</vt:lpstr>
      <vt:lpstr>Wood Type Yazı Tipi</vt:lpstr>
      <vt:lpstr>Black</vt:lpstr>
      <vt:lpstr>1_Black</vt:lpstr>
      <vt:lpstr>2_Black</vt:lpstr>
      <vt:lpstr>3_Black</vt:lpstr>
      <vt:lpstr>4_Black</vt:lpstr>
      <vt:lpstr>5_Black</vt:lpstr>
      <vt:lpstr>6_Black</vt:lpstr>
      <vt:lpstr>7_Black</vt:lpstr>
      <vt:lpstr>8_Black</vt:lpstr>
      <vt:lpstr>9_Black</vt:lpstr>
      <vt:lpstr>10_Black</vt:lpstr>
      <vt:lpstr>11_Black</vt:lpstr>
      <vt:lpstr>12_Black</vt:lpstr>
      <vt:lpstr>  servİkal patolojİlerİ taramada güncel yaklaşImlar: sİtolojİ ve hpv dna sonuçlarIna göre tanI yaklaşImlarI</vt:lpstr>
      <vt:lpstr>SERVİKS KANSERİ</vt:lpstr>
      <vt:lpstr>PowerPoint Sunusu</vt:lpstr>
      <vt:lpstr>PowerPoint Sunusu</vt:lpstr>
      <vt:lpstr>PowerPoint Sunusu</vt:lpstr>
      <vt:lpstr>PowerPoint Sunusu</vt:lpstr>
      <vt:lpstr>Servİks kanserİnde tarama</vt:lpstr>
      <vt:lpstr>PowerPoint Sunusu</vt:lpstr>
      <vt:lpstr>PowerPoint Sunusu</vt:lpstr>
      <vt:lpstr>Smear; tarama amaçlI veya herhangİ bİr şİkayetİ olan bİr kadIndan alInmIş olabİlİr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Yetersiz Sitoloji</vt:lpstr>
      <vt:lpstr>Sitoloji NILM# fakat EC/TZ yok/yetersiz</vt:lpstr>
      <vt:lpstr>Sitoloji negatif, fakat HPV Pozitif, &gt;30 yaş Kadınlarda Yönetim</vt:lpstr>
      <vt:lpstr>Smear sonucu ASCUS olan kadInlar</vt:lpstr>
      <vt:lpstr>Sitolojisi ASC-US olan Kadınların Yönetimi#</vt:lpstr>
      <vt:lpstr>21-24 yaş ASC-US veya LSIL olan Kadınların Yönetimi</vt:lpstr>
      <vt:lpstr>PowerPoint Sunusu</vt:lpstr>
      <vt:lpstr>Smear sonucu LSIL olan kadInlar</vt:lpstr>
      <vt:lpstr>LSIL olan Kadınlarda Yönetim</vt:lpstr>
      <vt:lpstr>Smear sonucu ASC-H olan kadInlar </vt:lpstr>
      <vt:lpstr>ASCH’li Kadınlarda Yönetim#</vt:lpstr>
      <vt:lpstr>ASC-H ve HSIL’lı 21-24 Yaş Kadınlarda Yönetim</vt:lpstr>
      <vt:lpstr>HSIL’lı Kadınlarda Yönetim#</vt:lpstr>
      <vt:lpstr>Glandüler hücre anomalİsİ olan kadInlar</vt:lpstr>
      <vt:lpstr>AGC’li Kadınların Başlangıç Tanısal Çalışması#</vt:lpstr>
      <vt:lpstr>AGC’li Kadınların Sonraki Yönetimi</vt:lpstr>
      <vt:lpstr>Primer HPV Taraması</vt:lpstr>
      <vt:lpstr>PowerPoint Sunusu</vt:lpstr>
      <vt:lpstr>HIV POZİTİF HASTALARDA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SİTOLOJİDE SENSİTİVİTEYİ ARTIRMAK İÇİN NELER YAPILABİLİR?</vt:lpstr>
      <vt:lpstr>PowerPoint Sunusu</vt:lpstr>
      <vt:lpstr>PowerPoint Sunusu</vt:lpstr>
      <vt:lpstr>PowerPoint Sunusu</vt:lpstr>
      <vt:lpstr>Olgu 1</vt:lpstr>
      <vt:lpstr>PowerPoint Sunusu</vt:lpstr>
      <vt:lpstr>Olgu 2</vt:lpstr>
      <vt:lpstr>Smear sonucu ; düzelmeyen şİkayetlerİ  ( kanama, akIntI, ağrI vs) olanlarda dİkkatlİ değerlendİrİlmelİ  Gerekİrse eksİzyonel prosedürler , görüntüleme yöntemlerİ göz önüne alInmalI  Şüphelİ vakalar gerekİrse daha deneyİmlİ merkezlere yönlendİrİlmelİ </vt:lpstr>
      <vt:lpstr>Sabrınız İçİn teşekkür ederİm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servİkal patolojİlerİ taramada güncel yaklaşımlar</dc:title>
  <dc:creator>Computer</dc:creator>
  <cp:lastModifiedBy>Computer</cp:lastModifiedBy>
  <cp:revision>62</cp:revision>
  <dcterms:created xsi:type="dcterms:W3CDTF">2018-10-10T19:06:17Z</dcterms:created>
  <dcterms:modified xsi:type="dcterms:W3CDTF">2018-10-13T16:59:41Z</dcterms:modified>
</cp:coreProperties>
</file>