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7" r:id="rId2"/>
  </p:sldMasterIdLst>
  <p:notesMasterIdLst>
    <p:notesMasterId r:id="rId90"/>
  </p:notesMasterIdLst>
  <p:handoutMasterIdLst>
    <p:handoutMasterId r:id="rId91"/>
  </p:handoutMasterIdLst>
  <p:sldIdLst>
    <p:sldId id="329" r:id="rId3"/>
    <p:sldId id="397" r:id="rId4"/>
    <p:sldId id="398" r:id="rId5"/>
    <p:sldId id="399" r:id="rId6"/>
    <p:sldId id="400" r:id="rId7"/>
    <p:sldId id="401" r:id="rId8"/>
    <p:sldId id="402" r:id="rId9"/>
    <p:sldId id="332" r:id="rId10"/>
    <p:sldId id="339" r:id="rId11"/>
    <p:sldId id="340" r:id="rId12"/>
    <p:sldId id="341" r:id="rId13"/>
    <p:sldId id="342" r:id="rId14"/>
    <p:sldId id="343" r:id="rId15"/>
    <p:sldId id="345" r:id="rId16"/>
    <p:sldId id="367" r:id="rId17"/>
    <p:sldId id="344" r:id="rId18"/>
    <p:sldId id="366" r:id="rId19"/>
    <p:sldId id="346" r:id="rId20"/>
    <p:sldId id="369" r:id="rId21"/>
    <p:sldId id="347" r:id="rId22"/>
    <p:sldId id="348" r:id="rId23"/>
    <p:sldId id="349" r:id="rId24"/>
    <p:sldId id="350" r:id="rId25"/>
    <p:sldId id="351" r:id="rId26"/>
    <p:sldId id="352" r:id="rId27"/>
    <p:sldId id="368" r:id="rId28"/>
    <p:sldId id="371" r:id="rId29"/>
    <p:sldId id="356" r:id="rId30"/>
    <p:sldId id="370" r:id="rId31"/>
    <p:sldId id="409" r:id="rId32"/>
    <p:sldId id="376" r:id="rId33"/>
    <p:sldId id="405" r:id="rId34"/>
    <p:sldId id="406" r:id="rId35"/>
    <p:sldId id="378" r:id="rId36"/>
    <p:sldId id="360" r:id="rId37"/>
    <p:sldId id="404" r:id="rId38"/>
    <p:sldId id="440" r:id="rId39"/>
    <p:sldId id="362" r:id="rId40"/>
    <p:sldId id="373" r:id="rId41"/>
    <p:sldId id="384" r:id="rId42"/>
    <p:sldId id="385" r:id="rId43"/>
    <p:sldId id="386" r:id="rId44"/>
    <p:sldId id="387" r:id="rId45"/>
    <p:sldId id="388" r:id="rId46"/>
    <p:sldId id="389" r:id="rId47"/>
    <p:sldId id="390" r:id="rId48"/>
    <p:sldId id="391" r:id="rId49"/>
    <p:sldId id="407" r:id="rId50"/>
    <p:sldId id="408" r:id="rId51"/>
    <p:sldId id="392" r:id="rId52"/>
    <p:sldId id="393" r:id="rId53"/>
    <p:sldId id="394" r:id="rId54"/>
    <p:sldId id="395" r:id="rId55"/>
    <p:sldId id="396" r:id="rId56"/>
    <p:sldId id="439" r:id="rId57"/>
    <p:sldId id="410" r:id="rId58"/>
    <p:sldId id="411" r:id="rId59"/>
    <p:sldId id="412" r:id="rId60"/>
    <p:sldId id="413" r:id="rId61"/>
    <p:sldId id="414" r:id="rId62"/>
    <p:sldId id="415" r:id="rId63"/>
    <p:sldId id="416" r:id="rId64"/>
    <p:sldId id="417" r:id="rId65"/>
    <p:sldId id="418" r:id="rId66"/>
    <p:sldId id="419" r:id="rId67"/>
    <p:sldId id="420" r:id="rId68"/>
    <p:sldId id="421" r:id="rId69"/>
    <p:sldId id="422" r:id="rId70"/>
    <p:sldId id="423" r:id="rId71"/>
    <p:sldId id="424" r:id="rId72"/>
    <p:sldId id="425" r:id="rId73"/>
    <p:sldId id="426" r:id="rId74"/>
    <p:sldId id="442" r:id="rId75"/>
    <p:sldId id="427" r:id="rId76"/>
    <p:sldId id="428" r:id="rId77"/>
    <p:sldId id="429" r:id="rId78"/>
    <p:sldId id="430" r:id="rId79"/>
    <p:sldId id="431" r:id="rId80"/>
    <p:sldId id="432" r:id="rId81"/>
    <p:sldId id="433" r:id="rId82"/>
    <p:sldId id="434" r:id="rId83"/>
    <p:sldId id="435" r:id="rId84"/>
    <p:sldId id="436" r:id="rId85"/>
    <p:sldId id="437" r:id="rId86"/>
    <p:sldId id="438" r:id="rId87"/>
    <p:sldId id="403" r:id="rId88"/>
    <p:sldId id="441" r:id="rId89"/>
  </p:sldIdLst>
  <p:sldSz cx="9144000" cy="6858000" type="screen4x3"/>
  <p:notesSz cx="6858000" cy="9144000"/>
  <p:defaultTextStyle>
    <a:defPPr>
      <a:defRPr lang="tr-TR"/>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3131"/>
    <a:srgbClr val="000000"/>
    <a:srgbClr val="000066"/>
    <a:srgbClr val="DDDDDD"/>
    <a:srgbClr val="B2B2B2"/>
    <a:srgbClr val="9800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32" autoAdjust="0"/>
    <p:restoredTop sz="94660"/>
  </p:normalViewPr>
  <p:slideViewPr>
    <p:cSldViewPr>
      <p:cViewPr varScale="1">
        <p:scale>
          <a:sx n="86" d="100"/>
          <a:sy n="86" d="100"/>
        </p:scale>
        <p:origin x="972" y="4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4645B7-2509-4F18-87B8-C5AD74967E4F}" type="doc">
      <dgm:prSet loTypeId="urn:microsoft.com/office/officeart/2005/8/layout/vList2" loCatId="list" qsTypeId="urn:microsoft.com/office/officeart/2005/8/quickstyle/simple2" qsCatId="simple" csTypeId="urn:microsoft.com/office/officeart/2005/8/colors/accent1_4" csCatId="accent1" phldr="1"/>
      <dgm:spPr/>
      <dgm:t>
        <a:bodyPr/>
        <a:lstStyle/>
        <a:p>
          <a:endParaRPr lang="tr-TR"/>
        </a:p>
      </dgm:t>
    </dgm:pt>
    <dgm:pt modelId="{AB844657-B9E0-4A45-8606-BEA440AF0D24}">
      <dgm:prSet custT="1"/>
      <dgm:spPr/>
      <dgm:t>
        <a:bodyPr/>
        <a:lstStyle/>
        <a:p>
          <a:pPr algn="ctr" rtl="0"/>
          <a:r>
            <a:rPr lang="tr-TR" sz="4400" dirty="0"/>
            <a:t>Bilgilendirilmiş ve katılımı sağlanmış düşük risk grubundaki kanserli hastalarda uzun dönem sağ kalımı etkilemeksizin doğurganlığın ve organ fonksiyonlarının korunmasıdır</a:t>
          </a:r>
        </a:p>
      </dgm:t>
    </dgm:pt>
    <dgm:pt modelId="{CDAF4BF4-F206-47A7-A629-D0A3A827079A}" type="parTrans" cxnId="{E0D213C6-0089-4903-9344-9D161062642A}">
      <dgm:prSet/>
      <dgm:spPr/>
      <dgm:t>
        <a:bodyPr/>
        <a:lstStyle/>
        <a:p>
          <a:endParaRPr lang="tr-TR"/>
        </a:p>
      </dgm:t>
    </dgm:pt>
    <dgm:pt modelId="{53C34E35-C9E8-473C-80D8-254B49B5134C}" type="sibTrans" cxnId="{E0D213C6-0089-4903-9344-9D161062642A}">
      <dgm:prSet/>
      <dgm:spPr/>
      <dgm:t>
        <a:bodyPr/>
        <a:lstStyle/>
        <a:p>
          <a:endParaRPr lang="tr-TR"/>
        </a:p>
      </dgm:t>
    </dgm:pt>
    <dgm:pt modelId="{80CEDA60-9263-4F9A-98BB-92A2826DAE6B}">
      <dgm:prSet/>
      <dgm:spPr/>
      <dgm:t>
        <a:bodyPr/>
        <a:lstStyle/>
        <a:p>
          <a:pPr rtl="0"/>
          <a:endParaRPr lang="en-US" dirty="0"/>
        </a:p>
      </dgm:t>
    </dgm:pt>
    <dgm:pt modelId="{9B594B0C-1072-4D07-B149-39F1752BC39D}" type="parTrans" cxnId="{17870BE6-A2FC-4686-B2CE-9AC43A7899AC}">
      <dgm:prSet/>
      <dgm:spPr/>
      <dgm:t>
        <a:bodyPr/>
        <a:lstStyle/>
        <a:p>
          <a:endParaRPr lang="tr-TR"/>
        </a:p>
      </dgm:t>
    </dgm:pt>
    <dgm:pt modelId="{E45E6A9D-F00C-43C6-AE6E-FE14326CB7F3}" type="sibTrans" cxnId="{17870BE6-A2FC-4686-B2CE-9AC43A7899AC}">
      <dgm:prSet/>
      <dgm:spPr/>
      <dgm:t>
        <a:bodyPr/>
        <a:lstStyle/>
        <a:p>
          <a:endParaRPr lang="tr-TR"/>
        </a:p>
      </dgm:t>
    </dgm:pt>
    <dgm:pt modelId="{CC0322A0-3560-4D1F-8A62-831DC18E50EC}" type="pres">
      <dgm:prSet presAssocID="{AB4645B7-2509-4F18-87B8-C5AD74967E4F}" presName="linear" presStyleCnt="0">
        <dgm:presLayoutVars>
          <dgm:animLvl val="lvl"/>
          <dgm:resizeHandles val="exact"/>
        </dgm:presLayoutVars>
      </dgm:prSet>
      <dgm:spPr/>
    </dgm:pt>
    <dgm:pt modelId="{5DAB8BAF-9F47-4476-8D02-76C88A81624F}" type="pres">
      <dgm:prSet presAssocID="{AB844657-B9E0-4A45-8606-BEA440AF0D24}" presName="parentText" presStyleLbl="node1" presStyleIdx="0" presStyleCnt="1">
        <dgm:presLayoutVars>
          <dgm:chMax val="0"/>
          <dgm:bulletEnabled val="1"/>
        </dgm:presLayoutVars>
      </dgm:prSet>
      <dgm:spPr/>
    </dgm:pt>
    <dgm:pt modelId="{765A7EFE-685E-4DFC-A48D-E7503916D4B1}" type="pres">
      <dgm:prSet presAssocID="{AB844657-B9E0-4A45-8606-BEA440AF0D24}" presName="childText" presStyleLbl="revTx" presStyleIdx="0" presStyleCnt="1">
        <dgm:presLayoutVars>
          <dgm:bulletEnabled val="1"/>
        </dgm:presLayoutVars>
      </dgm:prSet>
      <dgm:spPr/>
    </dgm:pt>
  </dgm:ptLst>
  <dgm:cxnLst>
    <dgm:cxn modelId="{EEA34819-1E6D-48E2-820E-B8E0A22F6FCE}" type="presOf" srcId="{80CEDA60-9263-4F9A-98BB-92A2826DAE6B}" destId="{765A7EFE-685E-4DFC-A48D-E7503916D4B1}" srcOrd="0" destOrd="0" presId="urn:microsoft.com/office/officeart/2005/8/layout/vList2"/>
    <dgm:cxn modelId="{44386B8D-1574-4D02-B3F8-EAB6BC9C3E02}" type="presOf" srcId="{AB844657-B9E0-4A45-8606-BEA440AF0D24}" destId="{5DAB8BAF-9F47-4476-8D02-76C88A81624F}" srcOrd="0" destOrd="0" presId="urn:microsoft.com/office/officeart/2005/8/layout/vList2"/>
    <dgm:cxn modelId="{99F70BB0-F2C6-4FF1-AAE4-5EC9EEB81288}" type="presOf" srcId="{AB4645B7-2509-4F18-87B8-C5AD74967E4F}" destId="{CC0322A0-3560-4D1F-8A62-831DC18E50EC}" srcOrd="0" destOrd="0" presId="urn:microsoft.com/office/officeart/2005/8/layout/vList2"/>
    <dgm:cxn modelId="{E0D213C6-0089-4903-9344-9D161062642A}" srcId="{AB4645B7-2509-4F18-87B8-C5AD74967E4F}" destId="{AB844657-B9E0-4A45-8606-BEA440AF0D24}" srcOrd="0" destOrd="0" parTransId="{CDAF4BF4-F206-47A7-A629-D0A3A827079A}" sibTransId="{53C34E35-C9E8-473C-80D8-254B49B5134C}"/>
    <dgm:cxn modelId="{17870BE6-A2FC-4686-B2CE-9AC43A7899AC}" srcId="{AB844657-B9E0-4A45-8606-BEA440AF0D24}" destId="{80CEDA60-9263-4F9A-98BB-92A2826DAE6B}" srcOrd="0" destOrd="0" parTransId="{9B594B0C-1072-4D07-B149-39F1752BC39D}" sibTransId="{E45E6A9D-F00C-43C6-AE6E-FE14326CB7F3}"/>
    <dgm:cxn modelId="{29244347-96D8-4D72-B28C-C417997300C1}" type="presParOf" srcId="{CC0322A0-3560-4D1F-8A62-831DC18E50EC}" destId="{5DAB8BAF-9F47-4476-8D02-76C88A81624F}" srcOrd="0" destOrd="0" presId="urn:microsoft.com/office/officeart/2005/8/layout/vList2"/>
    <dgm:cxn modelId="{F63E8FA0-B8E7-4EED-AB23-5099C2FC3970}" type="presParOf" srcId="{CC0322A0-3560-4D1F-8A62-831DC18E50EC}" destId="{765A7EFE-685E-4DFC-A48D-E7503916D4B1}"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9B4657A-679D-46C2-A7B0-3D15F5F8ABC0}" type="doc">
      <dgm:prSet loTypeId="urn:microsoft.com/office/officeart/2005/8/layout/hList1" loCatId="list" qsTypeId="urn:microsoft.com/office/officeart/2005/8/quickstyle/simple4" qsCatId="simple" csTypeId="urn:microsoft.com/office/officeart/2005/8/colors/accent1_2" csCatId="accent1"/>
      <dgm:spPr/>
      <dgm:t>
        <a:bodyPr/>
        <a:lstStyle/>
        <a:p>
          <a:endParaRPr lang="tr-TR"/>
        </a:p>
      </dgm:t>
    </dgm:pt>
    <dgm:pt modelId="{0C9DD667-DDA8-417E-8F25-FE4E98728568}">
      <dgm:prSet/>
      <dgm:spPr/>
      <dgm:t>
        <a:bodyPr/>
        <a:lstStyle/>
        <a:p>
          <a:pPr rtl="0"/>
          <a:r>
            <a:rPr lang="tr-TR" dirty="0"/>
            <a:t>EOC olgularında olduğu gibi </a:t>
          </a:r>
          <a:r>
            <a:rPr lang="tr-TR" dirty="0" err="1"/>
            <a:t>standard</a:t>
          </a:r>
          <a:r>
            <a:rPr lang="tr-TR" dirty="0"/>
            <a:t> </a:t>
          </a:r>
          <a:r>
            <a:rPr lang="tr-TR" dirty="0" err="1"/>
            <a:t>evreleyici</a:t>
          </a:r>
          <a:r>
            <a:rPr lang="tr-TR" dirty="0"/>
            <a:t> tedavi</a:t>
          </a:r>
        </a:p>
      </dgm:t>
    </dgm:pt>
    <dgm:pt modelId="{CE79BC1C-D4D1-4203-9DC7-F4C77B244B8E}" type="parTrans" cxnId="{EEBB15DC-14A4-411B-8B3F-8A5B45B1610E}">
      <dgm:prSet/>
      <dgm:spPr/>
      <dgm:t>
        <a:bodyPr/>
        <a:lstStyle/>
        <a:p>
          <a:endParaRPr lang="tr-TR"/>
        </a:p>
      </dgm:t>
    </dgm:pt>
    <dgm:pt modelId="{7DFE2D6D-17C4-4124-B805-9E22EF21760E}" type="sibTrans" cxnId="{EEBB15DC-14A4-411B-8B3F-8A5B45B1610E}">
      <dgm:prSet/>
      <dgm:spPr/>
      <dgm:t>
        <a:bodyPr/>
        <a:lstStyle/>
        <a:p>
          <a:endParaRPr lang="tr-TR"/>
        </a:p>
      </dgm:t>
    </dgm:pt>
    <dgm:pt modelId="{75911CCC-CD49-4357-8665-74341C28F4F6}">
      <dgm:prSet/>
      <dgm:spPr/>
      <dgm:t>
        <a:bodyPr/>
        <a:lstStyle/>
        <a:p>
          <a:pPr rtl="0"/>
          <a:r>
            <a:rPr lang="tr-TR" dirty="0" err="1"/>
            <a:t>Peritoneal</a:t>
          </a:r>
          <a:r>
            <a:rPr lang="tr-TR" dirty="0"/>
            <a:t> sitoloji</a:t>
          </a:r>
        </a:p>
      </dgm:t>
    </dgm:pt>
    <dgm:pt modelId="{F6B52B77-A7DF-46FE-BA4E-AF42391698E4}" type="parTrans" cxnId="{D0AF91A2-8319-4A73-90E2-DBF7C8B2C025}">
      <dgm:prSet/>
      <dgm:spPr/>
      <dgm:t>
        <a:bodyPr/>
        <a:lstStyle/>
        <a:p>
          <a:endParaRPr lang="tr-TR"/>
        </a:p>
      </dgm:t>
    </dgm:pt>
    <dgm:pt modelId="{F9A15F29-B157-47AE-A7B7-9E8C09B1686E}" type="sibTrans" cxnId="{D0AF91A2-8319-4A73-90E2-DBF7C8B2C025}">
      <dgm:prSet/>
      <dgm:spPr/>
      <dgm:t>
        <a:bodyPr/>
        <a:lstStyle/>
        <a:p>
          <a:endParaRPr lang="tr-TR"/>
        </a:p>
      </dgm:t>
    </dgm:pt>
    <dgm:pt modelId="{AE17F53A-F482-4FAA-952B-386315A0461A}">
      <dgm:prSet/>
      <dgm:spPr/>
      <dgm:t>
        <a:bodyPr/>
        <a:lstStyle/>
        <a:p>
          <a:pPr rtl="0"/>
          <a:r>
            <a:rPr lang="tr-TR" dirty="0"/>
            <a:t>BSO</a:t>
          </a:r>
        </a:p>
      </dgm:t>
    </dgm:pt>
    <dgm:pt modelId="{33265573-4123-4158-87A6-C7EE1B7857AE}" type="parTrans" cxnId="{28293F39-B999-4D1D-8DC5-A52DD43E7EC2}">
      <dgm:prSet/>
      <dgm:spPr/>
      <dgm:t>
        <a:bodyPr/>
        <a:lstStyle/>
        <a:p>
          <a:endParaRPr lang="tr-TR"/>
        </a:p>
      </dgm:t>
    </dgm:pt>
    <dgm:pt modelId="{ED5E3791-EA67-4D93-9854-D8B9EEC523E6}" type="sibTrans" cxnId="{28293F39-B999-4D1D-8DC5-A52DD43E7EC2}">
      <dgm:prSet/>
      <dgm:spPr/>
      <dgm:t>
        <a:bodyPr/>
        <a:lstStyle/>
        <a:p>
          <a:endParaRPr lang="tr-TR"/>
        </a:p>
      </dgm:t>
    </dgm:pt>
    <dgm:pt modelId="{A4B3CC08-0271-4CF0-BCFA-9AF2DE30D89B}">
      <dgm:prSet/>
      <dgm:spPr/>
      <dgm:t>
        <a:bodyPr/>
        <a:lstStyle/>
        <a:p>
          <a:pPr rtl="0"/>
          <a:r>
            <a:rPr lang="tr-TR" dirty="0" err="1"/>
            <a:t>Biopsiler</a:t>
          </a:r>
          <a:r>
            <a:rPr lang="tr-TR" dirty="0"/>
            <a:t> (</a:t>
          </a:r>
          <a:r>
            <a:rPr lang="tr-TR" dirty="0" err="1"/>
            <a:t>Vesikouterin</a:t>
          </a:r>
          <a:r>
            <a:rPr lang="tr-TR" dirty="0"/>
            <a:t> periton, </a:t>
          </a:r>
          <a:r>
            <a:rPr lang="tr-TR" dirty="0" err="1"/>
            <a:t>Douglas</a:t>
          </a:r>
          <a:r>
            <a:rPr lang="tr-TR" dirty="0"/>
            <a:t>, </a:t>
          </a:r>
          <a:r>
            <a:rPr lang="tr-TR" dirty="0" err="1"/>
            <a:t>parakolik</a:t>
          </a:r>
          <a:r>
            <a:rPr lang="tr-TR" dirty="0"/>
            <a:t> alanlar, </a:t>
          </a:r>
          <a:r>
            <a:rPr lang="tr-TR" dirty="0" err="1"/>
            <a:t>diafragmatik</a:t>
          </a:r>
          <a:r>
            <a:rPr lang="tr-TR" dirty="0"/>
            <a:t> kubbeler)</a:t>
          </a:r>
        </a:p>
      </dgm:t>
    </dgm:pt>
    <dgm:pt modelId="{6677829A-0A4D-405A-8799-FA345B1EDF5E}" type="parTrans" cxnId="{DDAB2D55-59EC-4B9F-A2B3-2F13A007265A}">
      <dgm:prSet/>
      <dgm:spPr/>
      <dgm:t>
        <a:bodyPr/>
        <a:lstStyle/>
        <a:p>
          <a:endParaRPr lang="tr-TR"/>
        </a:p>
      </dgm:t>
    </dgm:pt>
    <dgm:pt modelId="{CD88A38D-71B0-410C-BA82-8A530E31F1B1}" type="sibTrans" cxnId="{DDAB2D55-59EC-4B9F-A2B3-2F13A007265A}">
      <dgm:prSet/>
      <dgm:spPr/>
      <dgm:t>
        <a:bodyPr/>
        <a:lstStyle/>
        <a:p>
          <a:endParaRPr lang="tr-TR"/>
        </a:p>
      </dgm:t>
    </dgm:pt>
    <dgm:pt modelId="{B915107B-A2B9-4024-91FF-77A9AAF2340C}">
      <dgm:prSet/>
      <dgm:spPr/>
      <dgm:t>
        <a:bodyPr/>
        <a:lstStyle/>
        <a:p>
          <a:pPr rtl="0"/>
          <a:r>
            <a:rPr lang="tr-TR" dirty="0" err="1"/>
            <a:t>İnfrakolik</a:t>
          </a:r>
          <a:r>
            <a:rPr lang="tr-TR" dirty="0"/>
            <a:t> </a:t>
          </a:r>
          <a:r>
            <a:rPr lang="tr-TR" dirty="0" err="1"/>
            <a:t>omentektomi</a:t>
          </a:r>
          <a:endParaRPr lang="tr-TR" dirty="0"/>
        </a:p>
      </dgm:t>
    </dgm:pt>
    <dgm:pt modelId="{B67E20FC-A980-41F3-A696-12D45B38C762}" type="parTrans" cxnId="{9C06F5C6-9551-47F1-A58B-3319EBA5125B}">
      <dgm:prSet/>
      <dgm:spPr/>
      <dgm:t>
        <a:bodyPr/>
        <a:lstStyle/>
        <a:p>
          <a:endParaRPr lang="tr-TR"/>
        </a:p>
      </dgm:t>
    </dgm:pt>
    <dgm:pt modelId="{4C3BDDF5-F9BB-42C1-B05D-820AE01DDC75}" type="sibTrans" cxnId="{9C06F5C6-9551-47F1-A58B-3319EBA5125B}">
      <dgm:prSet/>
      <dgm:spPr/>
      <dgm:t>
        <a:bodyPr/>
        <a:lstStyle/>
        <a:p>
          <a:endParaRPr lang="tr-TR"/>
        </a:p>
      </dgm:t>
    </dgm:pt>
    <dgm:pt modelId="{E1B56724-9F38-4A5D-B3DA-9F2DC98DC6F9}">
      <dgm:prSet/>
      <dgm:spPr/>
      <dgm:t>
        <a:bodyPr/>
        <a:lstStyle/>
        <a:p>
          <a:pPr rtl="0"/>
          <a:r>
            <a:rPr lang="tr-TR" dirty="0" err="1"/>
            <a:t>Müsinöz</a:t>
          </a:r>
          <a:r>
            <a:rPr lang="tr-TR" dirty="0"/>
            <a:t> tümörlerde </a:t>
          </a:r>
          <a:r>
            <a:rPr lang="tr-TR" dirty="0" err="1"/>
            <a:t>apendektomi</a:t>
          </a:r>
          <a:endParaRPr lang="tr-TR" dirty="0"/>
        </a:p>
      </dgm:t>
    </dgm:pt>
    <dgm:pt modelId="{4A72F38D-251D-4029-A05A-230AB70220A5}" type="parTrans" cxnId="{C5BA28A0-6624-49B2-B4C4-997FDC6D1485}">
      <dgm:prSet/>
      <dgm:spPr/>
      <dgm:t>
        <a:bodyPr/>
        <a:lstStyle/>
        <a:p>
          <a:endParaRPr lang="tr-TR"/>
        </a:p>
      </dgm:t>
    </dgm:pt>
    <dgm:pt modelId="{53B982A5-FDDA-4DF7-97AE-FDD69EB336AF}" type="sibTrans" cxnId="{C5BA28A0-6624-49B2-B4C4-997FDC6D1485}">
      <dgm:prSet/>
      <dgm:spPr/>
      <dgm:t>
        <a:bodyPr/>
        <a:lstStyle/>
        <a:p>
          <a:endParaRPr lang="tr-TR"/>
        </a:p>
      </dgm:t>
    </dgm:pt>
    <dgm:pt modelId="{D71F9FD3-9958-4EF3-96CD-07BE5CE0AAE7}">
      <dgm:prSet/>
      <dgm:spPr/>
      <dgm:t>
        <a:bodyPr/>
        <a:lstStyle/>
        <a:p>
          <a:pPr rtl="0"/>
          <a:r>
            <a:rPr lang="tr-TR" dirty="0"/>
            <a:t>LND ?</a:t>
          </a:r>
        </a:p>
      </dgm:t>
    </dgm:pt>
    <dgm:pt modelId="{6FF16E5E-4DCD-4A32-846A-A89CA8262657}" type="parTrans" cxnId="{81342A3A-401B-4BFF-B63A-C1661F2F047A}">
      <dgm:prSet/>
      <dgm:spPr/>
      <dgm:t>
        <a:bodyPr/>
        <a:lstStyle/>
        <a:p>
          <a:endParaRPr lang="tr-TR"/>
        </a:p>
      </dgm:t>
    </dgm:pt>
    <dgm:pt modelId="{27D17214-6C0B-4165-8328-04A6B497FDEA}" type="sibTrans" cxnId="{81342A3A-401B-4BFF-B63A-C1661F2F047A}">
      <dgm:prSet/>
      <dgm:spPr/>
      <dgm:t>
        <a:bodyPr/>
        <a:lstStyle/>
        <a:p>
          <a:endParaRPr lang="tr-TR"/>
        </a:p>
      </dgm:t>
    </dgm:pt>
    <dgm:pt modelId="{BE367C20-A9B8-4BFF-8135-A30E9A5B863B}" type="pres">
      <dgm:prSet presAssocID="{49B4657A-679D-46C2-A7B0-3D15F5F8ABC0}" presName="Name0" presStyleCnt="0">
        <dgm:presLayoutVars>
          <dgm:dir/>
          <dgm:animLvl val="lvl"/>
          <dgm:resizeHandles val="exact"/>
        </dgm:presLayoutVars>
      </dgm:prSet>
      <dgm:spPr/>
    </dgm:pt>
    <dgm:pt modelId="{EAA046A1-14F2-4FA2-A901-EDBF81F569AF}" type="pres">
      <dgm:prSet presAssocID="{0C9DD667-DDA8-417E-8F25-FE4E98728568}" presName="composite" presStyleCnt="0"/>
      <dgm:spPr/>
    </dgm:pt>
    <dgm:pt modelId="{1FE55C61-4835-463D-88C7-6475F2A07735}" type="pres">
      <dgm:prSet presAssocID="{0C9DD667-DDA8-417E-8F25-FE4E98728568}" presName="parTx" presStyleLbl="alignNode1" presStyleIdx="0" presStyleCnt="1">
        <dgm:presLayoutVars>
          <dgm:chMax val="0"/>
          <dgm:chPref val="0"/>
          <dgm:bulletEnabled val="1"/>
        </dgm:presLayoutVars>
      </dgm:prSet>
      <dgm:spPr/>
    </dgm:pt>
    <dgm:pt modelId="{27BCB311-5181-42C6-AD18-C82C14B9C9A7}" type="pres">
      <dgm:prSet presAssocID="{0C9DD667-DDA8-417E-8F25-FE4E98728568}" presName="desTx" presStyleLbl="alignAccFollowNode1" presStyleIdx="0" presStyleCnt="1">
        <dgm:presLayoutVars>
          <dgm:bulletEnabled val="1"/>
        </dgm:presLayoutVars>
      </dgm:prSet>
      <dgm:spPr/>
    </dgm:pt>
  </dgm:ptLst>
  <dgm:cxnLst>
    <dgm:cxn modelId="{785E8B05-1319-47E2-9E24-A80AF923C246}" type="presOf" srcId="{AE17F53A-F482-4FAA-952B-386315A0461A}" destId="{27BCB311-5181-42C6-AD18-C82C14B9C9A7}" srcOrd="0" destOrd="1" presId="urn:microsoft.com/office/officeart/2005/8/layout/hList1"/>
    <dgm:cxn modelId="{18461930-ADE1-4B72-AAFC-30153E43ACA4}" type="presOf" srcId="{49B4657A-679D-46C2-A7B0-3D15F5F8ABC0}" destId="{BE367C20-A9B8-4BFF-8135-A30E9A5B863B}" srcOrd="0" destOrd="0" presId="urn:microsoft.com/office/officeart/2005/8/layout/hList1"/>
    <dgm:cxn modelId="{28293F39-B999-4D1D-8DC5-A52DD43E7EC2}" srcId="{0C9DD667-DDA8-417E-8F25-FE4E98728568}" destId="{AE17F53A-F482-4FAA-952B-386315A0461A}" srcOrd="1" destOrd="0" parTransId="{33265573-4123-4158-87A6-C7EE1B7857AE}" sibTransId="{ED5E3791-EA67-4D93-9854-D8B9EEC523E6}"/>
    <dgm:cxn modelId="{81342A3A-401B-4BFF-B63A-C1661F2F047A}" srcId="{0C9DD667-DDA8-417E-8F25-FE4E98728568}" destId="{D71F9FD3-9958-4EF3-96CD-07BE5CE0AAE7}" srcOrd="5" destOrd="0" parTransId="{6FF16E5E-4DCD-4A32-846A-A89CA8262657}" sibTransId="{27D17214-6C0B-4165-8328-04A6B497FDEA}"/>
    <dgm:cxn modelId="{A2F3BE62-20D5-4065-9EE7-DCB0791A6AA3}" type="presOf" srcId="{D71F9FD3-9958-4EF3-96CD-07BE5CE0AAE7}" destId="{27BCB311-5181-42C6-AD18-C82C14B9C9A7}" srcOrd="0" destOrd="5" presId="urn:microsoft.com/office/officeart/2005/8/layout/hList1"/>
    <dgm:cxn modelId="{5E07DA42-0077-4748-A37F-5BF6BC48D77C}" type="presOf" srcId="{75911CCC-CD49-4357-8665-74341C28F4F6}" destId="{27BCB311-5181-42C6-AD18-C82C14B9C9A7}" srcOrd="0" destOrd="0" presId="urn:microsoft.com/office/officeart/2005/8/layout/hList1"/>
    <dgm:cxn modelId="{0BBF666B-056C-4E86-A959-4C8914535374}" type="presOf" srcId="{B915107B-A2B9-4024-91FF-77A9AAF2340C}" destId="{27BCB311-5181-42C6-AD18-C82C14B9C9A7}" srcOrd="0" destOrd="3" presId="urn:microsoft.com/office/officeart/2005/8/layout/hList1"/>
    <dgm:cxn modelId="{DDAB2D55-59EC-4B9F-A2B3-2F13A007265A}" srcId="{0C9DD667-DDA8-417E-8F25-FE4E98728568}" destId="{A4B3CC08-0271-4CF0-BCFA-9AF2DE30D89B}" srcOrd="2" destOrd="0" parTransId="{6677829A-0A4D-405A-8799-FA345B1EDF5E}" sibTransId="{CD88A38D-71B0-410C-BA82-8A530E31F1B1}"/>
    <dgm:cxn modelId="{C5BA28A0-6624-49B2-B4C4-997FDC6D1485}" srcId="{0C9DD667-DDA8-417E-8F25-FE4E98728568}" destId="{E1B56724-9F38-4A5D-B3DA-9F2DC98DC6F9}" srcOrd="4" destOrd="0" parTransId="{4A72F38D-251D-4029-A05A-230AB70220A5}" sibTransId="{53B982A5-FDDA-4DF7-97AE-FDD69EB336AF}"/>
    <dgm:cxn modelId="{D0AF91A2-8319-4A73-90E2-DBF7C8B2C025}" srcId="{0C9DD667-DDA8-417E-8F25-FE4E98728568}" destId="{75911CCC-CD49-4357-8665-74341C28F4F6}" srcOrd="0" destOrd="0" parTransId="{F6B52B77-A7DF-46FE-BA4E-AF42391698E4}" sibTransId="{F9A15F29-B157-47AE-A7B7-9E8C09B1686E}"/>
    <dgm:cxn modelId="{9C06F5C6-9551-47F1-A58B-3319EBA5125B}" srcId="{0C9DD667-DDA8-417E-8F25-FE4E98728568}" destId="{B915107B-A2B9-4024-91FF-77A9AAF2340C}" srcOrd="3" destOrd="0" parTransId="{B67E20FC-A980-41F3-A696-12D45B38C762}" sibTransId="{4C3BDDF5-F9BB-42C1-B05D-820AE01DDC75}"/>
    <dgm:cxn modelId="{E8D40AC8-D925-49D1-A5EA-822AB7AAFA87}" type="presOf" srcId="{A4B3CC08-0271-4CF0-BCFA-9AF2DE30D89B}" destId="{27BCB311-5181-42C6-AD18-C82C14B9C9A7}" srcOrd="0" destOrd="2" presId="urn:microsoft.com/office/officeart/2005/8/layout/hList1"/>
    <dgm:cxn modelId="{133CFACC-1AF2-4D7B-BFDC-46072C56C3C7}" type="presOf" srcId="{E1B56724-9F38-4A5D-B3DA-9F2DC98DC6F9}" destId="{27BCB311-5181-42C6-AD18-C82C14B9C9A7}" srcOrd="0" destOrd="4" presId="urn:microsoft.com/office/officeart/2005/8/layout/hList1"/>
    <dgm:cxn modelId="{722C72CE-4543-425B-9A8A-6E9DF0B1F1E4}" type="presOf" srcId="{0C9DD667-DDA8-417E-8F25-FE4E98728568}" destId="{1FE55C61-4835-463D-88C7-6475F2A07735}" srcOrd="0" destOrd="0" presId="urn:microsoft.com/office/officeart/2005/8/layout/hList1"/>
    <dgm:cxn modelId="{EEBB15DC-14A4-411B-8B3F-8A5B45B1610E}" srcId="{49B4657A-679D-46C2-A7B0-3D15F5F8ABC0}" destId="{0C9DD667-DDA8-417E-8F25-FE4E98728568}" srcOrd="0" destOrd="0" parTransId="{CE79BC1C-D4D1-4203-9DC7-F4C77B244B8E}" sibTransId="{7DFE2D6D-17C4-4124-B805-9E22EF21760E}"/>
    <dgm:cxn modelId="{220277B5-405A-49B5-A659-1A9E70AF5421}" type="presParOf" srcId="{BE367C20-A9B8-4BFF-8135-A30E9A5B863B}" destId="{EAA046A1-14F2-4FA2-A901-EDBF81F569AF}" srcOrd="0" destOrd="0" presId="urn:microsoft.com/office/officeart/2005/8/layout/hList1"/>
    <dgm:cxn modelId="{37F62CE7-9E35-444C-8C85-4641095EF4C8}" type="presParOf" srcId="{EAA046A1-14F2-4FA2-A901-EDBF81F569AF}" destId="{1FE55C61-4835-463D-88C7-6475F2A07735}" srcOrd="0" destOrd="0" presId="urn:microsoft.com/office/officeart/2005/8/layout/hList1"/>
    <dgm:cxn modelId="{20A74BA1-F003-4E1D-9FC5-0E701B6E6BC8}" type="presParOf" srcId="{EAA046A1-14F2-4FA2-A901-EDBF81F569AF}" destId="{27BCB311-5181-42C6-AD18-C82C14B9C9A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08FA650-A344-4AA7-A1B4-40D23F2D8E54}" type="doc">
      <dgm:prSet loTypeId="urn:microsoft.com/office/officeart/2005/8/layout/radial4" loCatId="relationship" qsTypeId="urn:microsoft.com/office/officeart/2005/8/quickstyle/3d3" qsCatId="3D" csTypeId="urn:microsoft.com/office/officeart/2005/8/colors/accent1_2" csCatId="accent1" phldr="1"/>
      <dgm:spPr/>
      <dgm:t>
        <a:bodyPr/>
        <a:lstStyle/>
        <a:p>
          <a:endParaRPr lang="tr-TR"/>
        </a:p>
      </dgm:t>
    </dgm:pt>
    <dgm:pt modelId="{E31B72FB-7B73-4DB5-9985-84ACC4E24B29}">
      <dgm:prSet/>
      <dgm:spPr/>
      <dgm:t>
        <a:bodyPr/>
        <a:lstStyle/>
        <a:p>
          <a:pPr rtl="0"/>
          <a:r>
            <a:rPr lang="tr-TR" dirty="0"/>
            <a:t>Cerrahi prensipler EOC ile aynıdır</a:t>
          </a:r>
        </a:p>
      </dgm:t>
    </dgm:pt>
    <dgm:pt modelId="{B6CC3D1F-5A28-40A0-A4C8-3F56FD2DB27D}" type="parTrans" cxnId="{557E8350-90F6-4A43-9846-60EDFB27A8DB}">
      <dgm:prSet/>
      <dgm:spPr/>
      <dgm:t>
        <a:bodyPr/>
        <a:lstStyle/>
        <a:p>
          <a:endParaRPr lang="tr-TR"/>
        </a:p>
      </dgm:t>
    </dgm:pt>
    <dgm:pt modelId="{B78164FE-E4DF-4452-9DEC-FB9842FE895F}" type="sibTrans" cxnId="{557E8350-90F6-4A43-9846-60EDFB27A8DB}">
      <dgm:prSet/>
      <dgm:spPr/>
      <dgm:t>
        <a:bodyPr/>
        <a:lstStyle/>
        <a:p>
          <a:endParaRPr lang="tr-TR"/>
        </a:p>
      </dgm:t>
    </dgm:pt>
    <dgm:pt modelId="{C355F24C-110B-482F-BD42-4B12B3DECD0B}">
      <dgm:prSet/>
      <dgm:spPr/>
      <dgm:t>
        <a:bodyPr/>
        <a:lstStyle/>
        <a:p>
          <a:pPr rtl="0"/>
          <a:r>
            <a:rPr lang="tr-TR" dirty="0"/>
            <a:t>Peritoneal yıkama</a:t>
          </a:r>
        </a:p>
      </dgm:t>
    </dgm:pt>
    <dgm:pt modelId="{5C5DB3BA-EF44-439F-8E6D-7DBAC0E94AAF}" type="parTrans" cxnId="{EDBB6215-AF3F-461D-9C3F-FFF536970873}">
      <dgm:prSet/>
      <dgm:spPr/>
      <dgm:t>
        <a:bodyPr/>
        <a:lstStyle/>
        <a:p>
          <a:endParaRPr lang="tr-TR"/>
        </a:p>
      </dgm:t>
    </dgm:pt>
    <dgm:pt modelId="{03A58410-BAC7-451F-9D58-E1CC1FD24BB2}" type="sibTrans" cxnId="{EDBB6215-AF3F-461D-9C3F-FFF536970873}">
      <dgm:prSet/>
      <dgm:spPr/>
      <dgm:t>
        <a:bodyPr/>
        <a:lstStyle/>
        <a:p>
          <a:endParaRPr lang="tr-TR"/>
        </a:p>
      </dgm:t>
    </dgm:pt>
    <dgm:pt modelId="{A2ECBBA4-4311-43DC-BE06-D27A401DAEDC}">
      <dgm:prSet/>
      <dgm:spPr/>
      <dgm:t>
        <a:bodyPr/>
        <a:lstStyle/>
        <a:p>
          <a:pPr rtl="0"/>
          <a:r>
            <a:rPr lang="tr-TR" dirty="0"/>
            <a:t>Omentektomi</a:t>
          </a:r>
        </a:p>
      </dgm:t>
    </dgm:pt>
    <dgm:pt modelId="{946DBFA6-0019-488D-8C90-6BACED2B6252}" type="parTrans" cxnId="{18D1318B-3F02-44F0-9AFC-B0AEE0A9F906}">
      <dgm:prSet/>
      <dgm:spPr/>
      <dgm:t>
        <a:bodyPr/>
        <a:lstStyle/>
        <a:p>
          <a:endParaRPr lang="tr-TR"/>
        </a:p>
      </dgm:t>
    </dgm:pt>
    <dgm:pt modelId="{E274FF4A-FFE4-459A-B418-EC0E08277D26}" type="sibTrans" cxnId="{18D1318B-3F02-44F0-9AFC-B0AEE0A9F906}">
      <dgm:prSet/>
      <dgm:spPr/>
      <dgm:t>
        <a:bodyPr/>
        <a:lstStyle/>
        <a:p>
          <a:endParaRPr lang="tr-TR"/>
        </a:p>
      </dgm:t>
    </dgm:pt>
    <dgm:pt modelId="{E20F9E8A-7A5D-4653-9FD8-4C68B751644F}">
      <dgm:prSet/>
      <dgm:spPr/>
      <dgm:t>
        <a:bodyPr/>
        <a:lstStyle/>
        <a:p>
          <a:pPr rtl="0"/>
          <a:r>
            <a:rPr lang="tr-TR" dirty="0"/>
            <a:t>Appendektomi</a:t>
          </a:r>
        </a:p>
      </dgm:t>
    </dgm:pt>
    <dgm:pt modelId="{A02326F2-C70D-4CF4-8226-E9FF1A284E31}" type="parTrans" cxnId="{28C2CF9F-4FEF-4E32-8114-580B226D2E9F}">
      <dgm:prSet/>
      <dgm:spPr/>
      <dgm:t>
        <a:bodyPr/>
        <a:lstStyle/>
        <a:p>
          <a:endParaRPr lang="tr-TR"/>
        </a:p>
      </dgm:t>
    </dgm:pt>
    <dgm:pt modelId="{66049DB7-8D48-4124-BB10-4CFABFA65B08}" type="sibTrans" cxnId="{28C2CF9F-4FEF-4E32-8114-580B226D2E9F}">
      <dgm:prSet/>
      <dgm:spPr/>
      <dgm:t>
        <a:bodyPr/>
        <a:lstStyle/>
        <a:p>
          <a:endParaRPr lang="tr-TR"/>
        </a:p>
      </dgm:t>
    </dgm:pt>
    <dgm:pt modelId="{5C962A4A-ED57-499F-A9E0-F905ED66BD20}">
      <dgm:prSet/>
      <dgm:spPr/>
      <dgm:t>
        <a:bodyPr/>
        <a:lstStyle/>
        <a:p>
          <a:pPr rtl="0"/>
          <a:r>
            <a:rPr lang="tr-TR" dirty="0"/>
            <a:t>Paraaortik ve bilateral pelvik lenfadenektomi</a:t>
          </a:r>
          <a:endParaRPr lang="en-US" dirty="0"/>
        </a:p>
      </dgm:t>
    </dgm:pt>
    <dgm:pt modelId="{0CFE4F89-FFA1-4203-AE32-77F67093B8D4}" type="parTrans" cxnId="{978EACB0-F98C-45E4-A1AA-EB94992A5619}">
      <dgm:prSet/>
      <dgm:spPr/>
      <dgm:t>
        <a:bodyPr/>
        <a:lstStyle/>
        <a:p>
          <a:endParaRPr lang="tr-TR"/>
        </a:p>
      </dgm:t>
    </dgm:pt>
    <dgm:pt modelId="{27CFAE8F-67CC-484E-9EEA-84EB18392F68}" type="sibTrans" cxnId="{978EACB0-F98C-45E4-A1AA-EB94992A5619}">
      <dgm:prSet/>
      <dgm:spPr/>
      <dgm:t>
        <a:bodyPr/>
        <a:lstStyle/>
        <a:p>
          <a:endParaRPr lang="tr-TR"/>
        </a:p>
      </dgm:t>
    </dgm:pt>
    <dgm:pt modelId="{129B3F49-29AC-41E0-84A3-88229A22FF1B}">
      <dgm:prSet/>
      <dgm:spPr/>
      <dgm:t>
        <a:bodyPr/>
        <a:lstStyle/>
        <a:p>
          <a:pPr rtl="0"/>
          <a:r>
            <a:rPr lang="tr-TR" dirty="0"/>
            <a:t>Tip I his. + BSO</a:t>
          </a:r>
        </a:p>
      </dgm:t>
    </dgm:pt>
    <dgm:pt modelId="{F3EB989C-8C61-423E-9D81-3C9D02F85B14}" type="parTrans" cxnId="{0EBBF896-9857-4AFC-82B3-3FEF0DBB5D2C}">
      <dgm:prSet/>
      <dgm:spPr/>
    </dgm:pt>
    <dgm:pt modelId="{D0925323-CD85-42D1-82D1-18457AD64E3E}" type="sibTrans" cxnId="{0EBBF896-9857-4AFC-82B3-3FEF0DBB5D2C}">
      <dgm:prSet/>
      <dgm:spPr/>
    </dgm:pt>
    <dgm:pt modelId="{0446F31A-4F2D-4645-ACE1-2B2675E297B6}" type="pres">
      <dgm:prSet presAssocID="{F08FA650-A344-4AA7-A1B4-40D23F2D8E54}" presName="cycle" presStyleCnt="0">
        <dgm:presLayoutVars>
          <dgm:chMax val="1"/>
          <dgm:dir/>
          <dgm:animLvl val="ctr"/>
          <dgm:resizeHandles val="exact"/>
        </dgm:presLayoutVars>
      </dgm:prSet>
      <dgm:spPr/>
    </dgm:pt>
    <dgm:pt modelId="{9527C6BA-29A7-49C0-A9A8-7AFFCD597931}" type="pres">
      <dgm:prSet presAssocID="{E31B72FB-7B73-4DB5-9985-84ACC4E24B29}" presName="centerShape" presStyleLbl="node0" presStyleIdx="0" presStyleCnt="1"/>
      <dgm:spPr/>
    </dgm:pt>
    <dgm:pt modelId="{20228206-BC50-4EB2-9591-3F990BB7AE8A}" type="pres">
      <dgm:prSet presAssocID="{5C5DB3BA-EF44-439F-8E6D-7DBAC0E94AAF}" presName="parTrans" presStyleLbl="bgSibTrans2D1" presStyleIdx="0" presStyleCnt="5"/>
      <dgm:spPr/>
    </dgm:pt>
    <dgm:pt modelId="{8D3A363A-3526-4F8C-B78B-CAD59939A188}" type="pres">
      <dgm:prSet presAssocID="{C355F24C-110B-482F-BD42-4B12B3DECD0B}" presName="node" presStyleLbl="node1" presStyleIdx="0" presStyleCnt="5">
        <dgm:presLayoutVars>
          <dgm:bulletEnabled val="1"/>
        </dgm:presLayoutVars>
      </dgm:prSet>
      <dgm:spPr/>
    </dgm:pt>
    <dgm:pt modelId="{DB06A43B-31A4-44EA-9787-14AFA723DE8D}" type="pres">
      <dgm:prSet presAssocID="{946DBFA6-0019-488D-8C90-6BACED2B6252}" presName="parTrans" presStyleLbl="bgSibTrans2D1" presStyleIdx="1" presStyleCnt="5"/>
      <dgm:spPr/>
    </dgm:pt>
    <dgm:pt modelId="{B3B47C04-4E0C-4A38-A12B-096D38FAB100}" type="pres">
      <dgm:prSet presAssocID="{A2ECBBA4-4311-43DC-BE06-D27A401DAEDC}" presName="node" presStyleLbl="node1" presStyleIdx="1" presStyleCnt="5">
        <dgm:presLayoutVars>
          <dgm:bulletEnabled val="1"/>
        </dgm:presLayoutVars>
      </dgm:prSet>
      <dgm:spPr/>
    </dgm:pt>
    <dgm:pt modelId="{F2CB7243-7FAC-4777-B29D-F199BAB9481D}" type="pres">
      <dgm:prSet presAssocID="{F3EB989C-8C61-423E-9D81-3C9D02F85B14}" presName="parTrans" presStyleLbl="bgSibTrans2D1" presStyleIdx="2" presStyleCnt="5"/>
      <dgm:spPr/>
    </dgm:pt>
    <dgm:pt modelId="{0363F870-75F8-4537-A0BE-B71202AB9789}" type="pres">
      <dgm:prSet presAssocID="{129B3F49-29AC-41E0-84A3-88229A22FF1B}" presName="node" presStyleLbl="node1" presStyleIdx="2" presStyleCnt="5">
        <dgm:presLayoutVars>
          <dgm:bulletEnabled val="1"/>
        </dgm:presLayoutVars>
      </dgm:prSet>
      <dgm:spPr/>
    </dgm:pt>
    <dgm:pt modelId="{2733AA1B-CE54-47FA-9BC1-2A92B5873E88}" type="pres">
      <dgm:prSet presAssocID="{A02326F2-C70D-4CF4-8226-E9FF1A284E31}" presName="parTrans" presStyleLbl="bgSibTrans2D1" presStyleIdx="3" presStyleCnt="5"/>
      <dgm:spPr/>
    </dgm:pt>
    <dgm:pt modelId="{F46C075F-8799-4946-A8CC-443FACB13631}" type="pres">
      <dgm:prSet presAssocID="{E20F9E8A-7A5D-4653-9FD8-4C68B751644F}" presName="node" presStyleLbl="node1" presStyleIdx="3" presStyleCnt="5">
        <dgm:presLayoutVars>
          <dgm:bulletEnabled val="1"/>
        </dgm:presLayoutVars>
      </dgm:prSet>
      <dgm:spPr/>
    </dgm:pt>
    <dgm:pt modelId="{A9DB79FC-D567-48BA-AED7-B0F860B035B0}" type="pres">
      <dgm:prSet presAssocID="{0CFE4F89-FFA1-4203-AE32-77F67093B8D4}" presName="parTrans" presStyleLbl="bgSibTrans2D1" presStyleIdx="4" presStyleCnt="5"/>
      <dgm:spPr/>
    </dgm:pt>
    <dgm:pt modelId="{D35669F2-C61A-43B6-87A7-E3D3CEEE896D}" type="pres">
      <dgm:prSet presAssocID="{5C962A4A-ED57-499F-A9E0-F905ED66BD20}" presName="node" presStyleLbl="node1" presStyleIdx="4" presStyleCnt="5">
        <dgm:presLayoutVars>
          <dgm:bulletEnabled val="1"/>
        </dgm:presLayoutVars>
      </dgm:prSet>
      <dgm:spPr/>
    </dgm:pt>
  </dgm:ptLst>
  <dgm:cxnLst>
    <dgm:cxn modelId="{0B71E206-3812-4712-A0A5-2548DE41341C}" type="presOf" srcId="{E31B72FB-7B73-4DB5-9985-84ACC4E24B29}" destId="{9527C6BA-29A7-49C0-A9A8-7AFFCD597931}" srcOrd="0" destOrd="0" presId="urn:microsoft.com/office/officeart/2005/8/layout/radial4"/>
    <dgm:cxn modelId="{176B7513-6767-43CF-ACBA-7D5F9D89E935}" type="presOf" srcId="{F08FA650-A344-4AA7-A1B4-40D23F2D8E54}" destId="{0446F31A-4F2D-4645-ACE1-2B2675E297B6}" srcOrd="0" destOrd="0" presId="urn:microsoft.com/office/officeart/2005/8/layout/radial4"/>
    <dgm:cxn modelId="{EDBB6215-AF3F-461D-9C3F-FFF536970873}" srcId="{E31B72FB-7B73-4DB5-9985-84ACC4E24B29}" destId="{C355F24C-110B-482F-BD42-4B12B3DECD0B}" srcOrd="0" destOrd="0" parTransId="{5C5DB3BA-EF44-439F-8E6D-7DBAC0E94AAF}" sibTransId="{03A58410-BAC7-451F-9D58-E1CC1FD24BB2}"/>
    <dgm:cxn modelId="{6DF94416-7C75-4A6C-8422-E6C183817023}" type="presOf" srcId="{5C5DB3BA-EF44-439F-8E6D-7DBAC0E94AAF}" destId="{20228206-BC50-4EB2-9591-3F990BB7AE8A}" srcOrd="0" destOrd="0" presId="urn:microsoft.com/office/officeart/2005/8/layout/radial4"/>
    <dgm:cxn modelId="{E2070524-5286-4EA8-8D0A-DCD0111CC901}" type="presOf" srcId="{E20F9E8A-7A5D-4653-9FD8-4C68B751644F}" destId="{F46C075F-8799-4946-A8CC-443FACB13631}" srcOrd="0" destOrd="0" presId="urn:microsoft.com/office/officeart/2005/8/layout/radial4"/>
    <dgm:cxn modelId="{ADAFDB5E-DC3F-4B75-9E70-F533B7A31F39}" type="presOf" srcId="{5C962A4A-ED57-499F-A9E0-F905ED66BD20}" destId="{D35669F2-C61A-43B6-87A7-E3D3CEEE896D}" srcOrd="0" destOrd="0" presId="urn:microsoft.com/office/officeart/2005/8/layout/radial4"/>
    <dgm:cxn modelId="{0E13354E-98E3-4EB1-AFAA-690C169934DB}" type="presOf" srcId="{C355F24C-110B-482F-BD42-4B12B3DECD0B}" destId="{8D3A363A-3526-4F8C-B78B-CAD59939A188}" srcOrd="0" destOrd="0" presId="urn:microsoft.com/office/officeart/2005/8/layout/radial4"/>
    <dgm:cxn modelId="{557E8350-90F6-4A43-9846-60EDFB27A8DB}" srcId="{F08FA650-A344-4AA7-A1B4-40D23F2D8E54}" destId="{E31B72FB-7B73-4DB5-9985-84ACC4E24B29}" srcOrd="0" destOrd="0" parTransId="{B6CC3D1F-5A28-40A0-A4C8-3F56FD2DB27D}" sibTransId="{B78164FE-E4DF-4452-9DEC-FB9842FE895F}"/>
    <dgm:cxn modelId="{0A809952-4849-4107-84AE-4C39D1590916}" type="presOf" srcId="{946DBFA6-0019-488D-8C90-6BACED2B6252}" destId="{DB06A43B-31A4-44EA-9787-14AFA723DE8D}" srcOrd="0" destOrd="0" presId="urn:microsoft.com/office/officeart/2005/8/layout/radial4"/>
    <dgm:cxn modelId="{6694A47F-B2D9-40B9-B61F-F3CBE265CEB7}" type="presOf" srcId="{0CFE4F89-FFA1-4203-AE32-77F67093B8D4}" destId="{A9DB79FC-D567-48BA-AED7-B0F860B035B0}" srcOrd="0" destOrd="0" presId="urn:microsoft.com/office/officeart/2005/8/layout/radial4"/>
    <dgm:cxn modelId="{18D1318B-3F02-44F0-9AFC-B0AEE0A9F906}" srcId="{E31B72FB-7B73-4DB5-9985-84ACC4E24B29}" destId="{A2ECBBA4-4311-43DC-BE06-D27A401DAEDC}" srcOrd="1" destOrd="0" parTransId="{946DBFA6-0019-488D-8C90-6BACED2B6252}" sibTransId="{E274FF4A-FFE4-459A-B418-EC0E08277D26}"/>
    <dgm:cxn modelId="{F283D495-2447-4E47-853A-F50BEAA39AE6}" type="presOf" srcId="{129B3F49-29AC-41E0-84A3-88229A22FF1B}" destId="{0363F870-75F8-4537-A0BE-B71202AB9789}" srcOrd="0" destOrd="0" presId="urn:microsoft.com/office/officeart/2005/8/layout/radial4"/>
    <dgm:cxn modelId="{0EBBF896-9857-4AFC-82B3-3FEF0DBB5D2C}" srcId="{E31B72FB-7B73-4DB5-9985-84ACC4E24B29}" destId="{129B3F49-29AC-41E0-84A3-88229A22FF1B}" srcOrd="2" destOrd="0" parTransId="{F3EB989C-8C61-423E-9D81-3C9D02F85B14}" sibTransId="{D0925323-CD85-42D1-82D1-18457AD64E3E}"/>
    <dgm:cxn modelId="{20E19B9B-2FC1-4DD4-B1A6-02A81999347D}" type="presOf" srcId="{A2ECBBA4-4311-43DC-BE06-D27A401DAEDC}" destId="{B3B47C04-4E0C-4A38-A12B-096D38FAB100}" srcOrd="0" destOrd="0" presId="urn:microsoft.com/office/officeart/2005/8/layout/radial4"/>
    <dgm:cxn modelId="{28C2CF9F-4FEF-4E32-8114-580B226D2E9F}" srcId="{E31B72FB-7B73-4DB5-9985-84ACC4E24B29}" destId="{E20F9E8A-7A5D-4653-9FD8-4C68B751644F}" srcOrd="3" destOrd="0" parTransId="{A02326F2-C70D-4CF4-8226-E9FF1A284E31}" sibTransId="{66049DB7-8D48-4124-BB10-4CFABFA65B08}"/>
    <dgm:cxn modelId="{6D3DEAA6-5623-422D-A5AD-5D7F482C9119}" type="presOf" srcId="{F3EB989C-8C61-423E-9D81-3C9D02F85B14}" destId="{F2CB7243-7FAC-4777-B29D-F199BAB9481D}" srcOrd="0" destOrd="0" presId="urn:microsoft.com/office/officeart/2005/8/layout/radial4"/>
    <dgm:cxn modelId="{978EACB0-F98C-45E4-A1AA-EB94992A5619}" srcId="{E31B72FB-7B73-4DB5-9985-84ACC4E24B29}" destId="{5C962A4A-ED57-499F-A9E0-F905ED66BD20}" srcOrd="4" destOrd="0" parTransId="{0CFE4F89-FFA1-4203-AE32-77F67093B8D4}" sibTransId="{27CFAE8F-67CC-484E-9EEA-84EB18392F68}"/>
    <dgm:cxn modelId="{1B2D22FC-E8E3-4A86-B66A-A4CEDFBCDE03}" type="presOf" srcId="{A02326F2-C70D-4CF4-8226-E9FF1A284E31}" destId="{2733AA1B-CE54-47FA-9BC1-2A92B5873E88}" srcOrd="0" destOrd="0" presId="urn:microsoft.com/office/officeart/2005/8/layout/radial4"/>
    <dgm:cxn modelId="{6B3AC872-9354-4BAF-9001-E4CA06FF49E9}" type="presParOf" srcId="{0446F31A-4F2D-4645-ACE1-2B2675E297B6}" destId="{9527C6BA-29A7-49C0-A9A8-7AFFCD597931}" srcOrd="0" destOrd="0" presId="urn:microsoft.com/office/officeart/2005/8/layout/radial4"/>
    <dgm:cxn modelId="{0D27BA41-9489-4D23-8B78-913EB5E64BAD}" type="presParOf" srcId="{0446F31A-4F2D-4645-ACE1-2B2675E297B6}" destId="{20228206-BC50-4EB2-9591-3F990BB7AE8A}" srcOrd="1" destOrd="0" presId="urn:microsoft.com/office/officeart/2005/8/layout/radial4"/>
    <dgm:cxn modelId="{76AAB21F-23F9-4B21-9265-7BB642419426}" type="presParOf" srcId="{0446F31A-4F2D-4645-ACE1-2B2675E297B6}" destId="{8D3A363A-3526-4F8C-B78B-CAD59939A188}" srcOrd="2" destOrd="0" presId="urn:microsoft.com/office/officeart/2005/8/layout/radial4"/>
    <dgm:cxn modelId="{0C21B873-88FD-4544-B5F0-E5A0FD4AF921}" type="presParOf" srcId="{0446F31A-4F2D-4645-ACE1-2B2675E297B6}" destId="{DB06A43B-31A4-44EA-9787-14AFA723DE8D}" srcOrd="3" destOrd="0" presId="urn:microsoft.com/office/officeart/2005/8/layout/radial4"/>
    <dgm:cxn modelId="{3C08CFA6-1364-466F-B453-43276312324A}" type="presParOf" srcId="{0446F31A-4F2D-4645-ACE1-2B2675E297B6}" destId="{B3B47C04-4E0C-4A38-A12B-096D38FAB100}" srcOrd="4" destOrd="0" presId="urn:microsoft.com/office/officeart/2005/8/layout/radial4"/>
    <dgm:cxn modelId="{03D3DC14-1542-4192-8762-371796F16665}" type="presParOf" srcId="{0446F31A-4F2D-4645-ACE1-2B2675E297B6}" destId="{F2CB7243-7FAC-4777-B29D-F199BAB9481D}" srcOrd="5" destOrd="0" presId="urn:microsoft.com/office/officeart/2005/8/layout/radial4"/>
    <dgm:cxn modelId="{8B5369E3-53A5-4545-AFA6-18B62EC84C65}" type="presParOf" srcId="{0446F31A-4F2D-4645-ACE1-2B2675E297B6}" destId="{0363F870-75F8-4537-A0BE-B71202AB9789}" srcOrd="6" destOrd="0" presId="urn:microsoft.com/office/officeart/2005/8/layout/radial4"/>
    <dgm:cxn modelId="{C445E5F7-EE98-41BD-BF3C-72110AFC31DA}" type="presParOf" srcId="{0446F31A-4F2D-4645-ACE1-2B2675E297B6}" destId="{2733AA1B-CE54-47FA-9BC1-2A92B5873E88}" srcOrd="7" destOrd="0" presId="urn:microsoft.com/office/officeart/2005/8/layout/radial4"/>
    <dgm:cxn modelId="{71734BCA-A524-45EB-BED0-FA858114B87C}" type="presParOf" srcId="{0446F31A-4F2D-4645-ACE1-2B2675E297B6}" destId="{F46C075F-8799-4946-A8CC-443FACB13631}" srcOrd="8" destOrd="0" presId="urn:microsoft.com/office/officeart/2005/8/layout/radial4"/>
    <dgm:cxn modelId="{DA847C8A-67BD-46A7-9362-D95EF75E2D0A}" type="presParOf" srcId="{0446F31A-4F2D-4645-ACE1-2B2675E297B6}" destId="{A9DB79FC-D567-48BA-AED7-B0F860B035B0}" srcOrd="9" destOrd="0" presId="urn:microsoft.com/office/officeart/2005/8/layout/radial4"/>
    <dgm:cxn modelId="{0E158C98-0219-43CB-A385-179105CC2763}" type="presParOf" srcId="{0446F31A-4F2D-4645-ACE1-2B2675E297B6}" destId="{D35669F2-C61A-43B6-87A7-E3D3CEEE896D}"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427CCAF-28A4-47FF-BBDB-3F797C924E8E}" type="doc">
      <dgm:prSet loTypeId="urn:microsoft.com/office/officeart/2005/8/layout/hierarchy4" loCatId="hierarchy" qsTypeId="urn:microsoft.com/office/officeart/2005/8/quickstyle/simple4" qsCatId="simple" csTypeId="urn:microsoft.com/office/officeart/2005/8/colors/accent1_2" csCatId="accent1" phldr="1"/>
      <dgm:spPr/>
      <dgm:t>
        <a:bodyPr/>
        <a:lstStyle/>
        <a:p>
          <a:endParaRPr lang="tr-TR"/>
        </a:p>
      </dgm:t>
    </dgm:pt>
    <dgm:pt modelId="{BCC4FF02-B442-4F84-B690-84AD84A18E60}">
      <dgm:prSet phldrT="[Text]"/>
      <dgm:spPr/>
      <dgm:t>
        <a:bodyPr/>
        <a:lstStyle/>
        <a:p>
          <a:r>
            <a:rPr lang="tr-TR" dirty="0"/>
            <a:t>Yeterli cerrahi ve BOT tanısı tekrar gözden geçirilmiş</a:t>
          </a:r>
        </a:p>
      </dgm:t>
    </dgm:pt>
    <dgm:pt modelId="{42BB000C-241C-40FD-B835-6C38DF38D424}" type="parTrans" cxnId="{22BEF67D-C344-40E8-8B36-8DF7BE87B91D}">
      <dgm:prSet/>
      <dgm:spPr/>
      <dgm:t>
        <a:bodyPr/>
        <a:lstStyle/>
        <a:p>
          <a:endParaRPr lang="tr-TR"/>
        </a:p>
      </dgm:t>
    </dgm:pt>
    <dgm:pt modelId="{4306537D-05EE-4F64-AB81-F6BCA8F0A03D}" type="sibTrans" cxnId="{22BEF67D-C344-40E8-8B36-8DF7BE87B91D}">
      <dgm:prSet/>
      <dgm:spPr/>
      <dgm:t>
        <a:bodyPr/>
        <a:lstStyle/>
        <a:p>
          <a:endParaRPr lang="tr-TR"/>
        </a:p>
      </dgm:t>
    </dgm:pt>
    <dgm:pt modelId="{1AEED3E8-2129-4C3E-95EE-869C504C12FC}">
      <dgm:prSet phldrT="[Text]"/>
      <dgm:spPr/>
      <dgm:t>
        <a:bodyPr/>
        <a:lstStyle/>
        <a:p>
          <a:r>
            <a:rPr lang="tr-TR" dirty="0"/>
            <a:t>İnvazif implant var</a:t>
          </a:r>
        </a:p>
      </dgm:t>
    </dgm:pt>
    <dgm:pt modelId="{74042AC3-A955-4845-A419-AB52CF5F905D}" type="parTrans" cxnId="{CE175B8B-291A-4451-BBCB-6E7A3962D195}">
      <dgm:prSet/>
      <dgm:spPr/>
      <dgm:t>
        <a:bodyPr/>
        <a:lstStyle/>
        <a:p>
          <a:endParaRPr lang="tr-TR"/>
        </a:p>
      </dgm:t>
    </dgm:pt>
    <dgm:pt modelId="{26630047-216A-4CE2-A4DB-2FC6A154963A}" type="sibTrans" cxnId="{CE175B8B-291A-4451-BBCB-6E7A3962D195}">
      <dgm:prSet/>
      <dgm:spPr/>
      <dgm:t>
        <a:bodyPr/>
        <a:lstStyle/>
        <a:p>
          <a:endParaRPr lang="tr-TR"/>
        </a:p>
      </dgm:t>
    </dgm:pt>
    <dgm:pt modelId="{EE72BA83-340E-40A8-85D7-2E540B840066}">
      <dgm:prSet phldrT="[Text]"/>
      <dgm:spPr/>
      <dgm:t>
        <a:bodyPr/>
        <a:lstStyle/>
        <a:p>
          <a:r>
            <a:rPr lang="tr-TR" dirty="0"/>
            <a:t>İzlem veya G1 EOC gibi tedavi et</a:t>
          </a:r>
        </a:p>
      </dgm:t>
    </dgm:pt>
    <dgm:pt modelId="{2CBB51DC-A348-4213-8A90-FE0CDFD1B511}" type="parTrans" cxnId="{C7212B25-88F3-4CCF-AC77-44A28683EA67}">
      <dgm:prSet/>
      <dgm:spPr/>
      <dgm:t>
        <a:bodyPr/>
        <a:lstStyle/>
        <a:p>
          <a:endParaRPr lang="tr-TR"/>
        </a:p>
      </dgm:t>
    </dgm:pt>
    <dgm:pt modelId="{4EA69E10-88B3-415C-BC2A-FFA209BBEBD1}" type="sibTrans" cxnId="{C7212B25-88F3-4CCF-AC77-44A28683EA67}">
      <dgm:prSet/>
      <dgm:spPr/>
      <dgm:t>
        <a:bodyPr/>
        <a:lstStyle/>
        <a:p>
          <a:endParaRPr lang="tr-TR"/>
        </a:p>
      </dgm:t>
    </dgm:pt>
    <dgm:pt modelId="{CB7074E9-764F-4774-8D47-B9C6B7129B86}">
      <dgm:prSet phldrT="[Text]"/>
      <dgm:spPr/>
      <dgm:t>
        <a:bodyPr/>
        <a:lstStyle/>
        <a:p>
          <a:r>
            <a:rPr lang="tr-TR" dirty="0"/>
            <a:t>İnvazif implant yok</a:t>
          </a:r>
        </a:p>
      </dgm:t>
    </dgm:pt>
    <dgm:pt modelId="{77657FAB-EF57-4BF8-93DB-EB62676101BA}" type="parTrans" cxnId="{B11B037A-EF1B-4C9F-B982-A0FD415CB6EC}">
      <dgm:prSet/>
      <dgm:spPr/>
      <dgm:t>
        <a:bodyPr/>
        <a:lstStyle/>
        <a:p>
          <a:endParaRPr lang="tr-TR"/>
        </a:p>
      </dgm:t>
    </dgm:pt>
    <dgm:pt modelId="{802708A0-94F0-4E48-A03A-C74E19D2EB85}" type="sibTrans" cxnId="{B11B037A-EF1B-4C9F-B982-A0FD415CB6EC}">
      <dgm:prSet/>
      <dgm:spPr/>
      <dgm:t>
        <a:bodyPr/>
        <a:lstStyle/>
        <a:p>
          <a:endParaRPr lang="tr-TR"/>
        </a:p>
      </dgm:t>
    </dgm:pt>
    <dgm:pt modelId="{0C3A0195-4716-4B8B-8A59-D383F5C6E7E9}">
      <dgm:prSet phldrT="[Text]"/>
      <dgm:spPr/>
      <dgm:t>
        <a:bodyPr/>
        <a:lstStyle/>
        <a:p>
          <a:r>
            <a:rPr lang="tr-TR" dirty="0"/>
            <a:t>İzlem</a:t>
          </a:r>
        </a:p>
      </dgm:t>
    </dgm:pt>
    <dgm:pt modelId="{B368241B-A15C-4C03-90AE-78CDD9CA055C}" type="parTrans" cxnId="{D0C0D2AF-D91B-4BF3-84EB-956D7DF935E2}">
      <dgm:prSet/>
      <dgm:spPr/>
      <dgm:t>
        <a:bodyPr/>
        <a:lstStyle/>
        <a:p>
          <a:endParaRPr lang="tr-TR"/>
        </a:p>
      </dgm:t>
    </dgm:pt>
    <dgm:pt modelId="{6EE00443-1C80-4D7F-9891-261F10B019A8}" type="sibTrans" cxnId="{D0C0D2AF-D91B-4BF3-84EB-956D7DF935E2}">
      <dgm:prSet/>
      <dgm:spPr/>
      <dgm:t>
        <a:bodyPr/>
        <a:lstStyle/>
        <a:p>
          <a:endParaRPr lang="tr-TR"/>
        </a:p>
      </dgm:t>
    </dgm:pt>
    <dgm:pt modelId="{49F019ED-FAAC-469A-A2F0-AB111F71B98E}" type="pres">
      <dgm:prSet presAssocID="{9427CCAF-28A4-47FF-BBDB-3F797C924E8E}" presName="Name0" presStyleCnt="0">
        <dgm:presLayoutVars>
          <dgm:chPref val="1"/>
          <dgm:dir/>
          <dgm:animOne val="branch"/>
          <dgm:animLvl val="lvl"/>
          <dgm:resizeHandles/>
        </dgm:presLayoutVars>
      </dgm:prSet>
      <dgm:spPr/>
    </dgm:pt>
    <dgm:pt modelId="{4CE22816-5683-472B-9DAA-52A233EAFE5D}" type="pres">
      <dgm:prSet presAssocID="{BCC4FF02-B442-4F84-B690-84AD84A18E60}" presName="vertOne" presStyleCnt="0"/>
      <dgm:spPr/>
    </dgm:pt>
    <dgm:pt modelId="{E582B48C-0CFC-4CED-8CF1-EA00767E194E}" type="pres">
      <dgm:prSet presAssocID="{BCC4FF02-B442-4F84-B690-84AD84A18E60}" presName="txOne" presStyleLbl="node0" presStyleIdx="0" presStyleCnt="1">
        <dgm:presLayoutVars>
          <dgm:chPref val="3"/>
        </dgm:presLayoutVars>
      </dgm:prSet>
      <dgm:spPr/>
    </dgm:pt>
    <dgm:pt modelId="{28CA86E7-F8C5-4D82-9F10-FB7462968E22}" type="pres">
      <dgm:prSet presAssocID="{BCC4FF02-B442-4F84-B690-84AD84A18E60}" presName="parTransOne" presStyleCnt="0"/>
      <dgm:spPr/>
    </dgm:pt>
    <dgm:pt modelId="{19B51A11-65FF-4BEA-9A8B-179FB4B12357}" type="pres">
      <dgm:prSet presAssocID="{BCC4FF02-B442-4F84-B690-84AD84A18E60}" presName="horzOne" presStyleCnt="0"/>
      <dgm:spPr/>
    </dgm:pt>
    <dgm:pt modelId="{8BAA0672-2D2C-4608-9371-0A4F8335DD88}" type="pres">
      <dgm:prSet presAssocID="{1AEED3E8-2129-4C3E-95EE-869C504C12FC}" presName="vertTwo" presStyleCnt="0"/>
      <dgm:spPr/>
    </dgm:pt>
    <dgm:pt modelId="{B684090D-D5A8-40F2-A43C-8FC0C834F867}" type="pres">
      <dgm:prSet presAssocID="{1AEED3E8-2129-4C3E-95EE-869C504C12FC}" presName="txTwo" presStyleLbl="node2" presStyleIdx="0" presStyleCnt="2">
        <dgm:presLayoutVars>
          <dgm:chPref val="3"/>
        </dgm:presLayoutVars>
      </dgm:prSet>
      <dgm:spPr/>
    </dgm:pt>
    <dgm:pt modelId="{2517D892-D15E-45ED-BDFD-B7A1E3499A59}" type="pres">
      <dgm:prSet presAssocID="{1AEED3E8-2129-4C3E-95EE-869C504C12FC}" presName="parTransTwo" presStyleCnt="0"/>
      <dgm:spPr/>
    </dgm:pt>
    <dgm:pt modelId="{0667FD49-A958-47C0-9C7D-9F116029D351}" type="pres">
      <dgm:prSet presAssocID="{1AEED3E8-2129-4C3E-95EE-869C504C12FC}" presName="horzTwo" presStyleCnt="0"/>
      <dgm:spPr/>
    </dgm:pt>
    <dgm:pt modelId="{A68C1F98-A2F4-42B6-B1EB-C441A8A0C3C3}" type="pres">
      <dgm:prSet presAssocID="{EE72BA83-340E-40A8-85D7-2E540B840066}" presName="vertThree" presStyleCnt="0"/>
      <dgm:spPr/>
    </dgm:pt>
    <dgm:pt modelId="{2E739709-705B-4FE0-A6C8-3C4DFA5A77A6}" type="pres">
      <dgm:prSet presAssocID="{EE72BA83-340E-40A8-85D7-2E540B840066}" presName="txThree" presStyleLbl="node3" presStyleIdx="0" presStyleCnt="2">
        <dgm:presLayoutVars>
          <dgm:chPref val="3"/>
        </dgm:presLayoutVars>
      </dgm:prSet>
      <dgm:spPr/>
    </dgm:pt>
    <dgm:pt modelId="{B82361E8-67CE-4DD3-86E6-A19241FB8E39}" type="pres">
      <dgm:prSet presAssocID="{EE72BA83-340E-40A8-85D7-2E540B840066}" presName="horzThree" presStyleCnt="0"/>
      <dgm:spPr/>
    </dgm:pt>
    <dgm:pt modelId="{E06EAD63-AFF9-4050-9B41-8343A20004D5}" type="pres">
      <dgm:prSet presAssocID="{26630047-216A-4CE2-A4DB-2FC6A154963A}" presName="sibSpaceTwo" presStyleCnt="0"/>
      <dgm:spPr/>
    </dgm:pt>
    <dgm:pt modelId="{3BB8A83C-CC2F-4A20-AE45-D1E0B1581BCA}" type="pres">
      <dgm:prSet presAssocID="{CB7074E9-764F-4774-8D47-B9C6B7129B86}" presName="vertTwo" presStyleCnt="0"/>
      <dgm:spPr/>
    </dgm:pt>
    <dgm:pt modelId="{F4AF886B-DE37-4D24-8D17-7DD75DAE5BDE}" type="pres">
      <dgm:prSet presAssocID="{CB7074E9-764F-4774-8D47-B9C6B7129B86}" presName="txTwo" presStyleLbl="node2" presStyleIdx="1" presStyleCnt="2">
        <dgm:presLayoutVars>
          <dgm:chPref val="3"/>
        </dgm:presLayoutVars>
      </dgm:prSet>
      <dgm:spPr/>
    </dgm:pt>
    <dgm:pt modelId="{A39C08F8-FBD4-4AD2-ACF6-FC6981093DE5}" type="pres">
      <dgm:prSet presAssocID="{CB7074E9-764F-4774-8D47-B9C6B7129B86}" presName="parTransTwo" presStyleCnt="0"/>
      <dgm:spPr/>
    </dgm:pt>
    <dgm:pt modelId="{A373EB2B-9F6A-430A-BEB6-E28C131A4B4B}" type="pres">
      <dgm:prSet presAssocID="{CB7074E9-764F-4774-8D47-B9C6B7129B86}" presName="horzTwo" presStyleCnt="0"/>
      <dgm:spPr/>
    </dgm:pt>
    <dgm:pt modelId="{D23C33A6-9D59-4A53-886C-AF2D18A4798A}" type="pres">
      <dgm:prSet presAssocID="{0C3A0195-4716-4B8B-8A59-D383F5C6E7E9}" presName="vertThree" presStyleCnt="0"/>
      <dgm:spPr/>
    </dgm:pt>
    <dgm:pt modelId="{F2DE7042-9F06-43D4-86B7-89CD21EF7FD0}" type="pres">
      <dgm:prSet presAssocID="{0C3A0195-4716-4B8B-8A59-D383F5C6E7E9}" presName="txThree" presStyleLbl="node3" presStyleIdx="1" presStyleCnt="2">
        <dgm:presLayoutVars>
          <dgm:chPref val="3"/>
        </dgm:presLayoutVars>
      </dgm:prSet>
      <dgm:spPr/>
    </dgm:pt>
    <dgm:pt modelId="{52F245D4-C8BF-43E9-88A8-AE190F9AC710}" type="pres">
      <dgm:prSet presAssocID="{0C3A0195-4716-4B8B-8A59-D383F5C6E7E9}" presName="horzThree" presStyleCnt="0"/>
      <dgm:spPr/>
    </dgm:pt>
  </dgm:ptLst>
  <dgm:cxnLst>
    <dgm:cxn modelId="{C7212B25-88F3-4CCF-AC77-44A28683EA67}" srcId="{1AEED3E8-2129-4C3E-95EE-869C504C12FC}" destId="{EE72BA83-340E-40A8-85D7-2E540B840066}" srcOrd="0" destOrd="0" parTransId="{2CBB51DC-A348-4213-8A90-FE0CDFD1B511}" sibTransId="{4EA69E10-88B3-415C-BC2A-FFA209BBEBD1}"/>
    <dgm:cxn modelId="{F4423D30-1E4A-455B-B43C-7E35C170B0DE}" type="presOf" srcId="{1AEED3E8-2129-4C3E-95EE-869C504C12FC}" destId="{B684090D-D5A8-40F2-A43C-8FC0C834F867}" srcOrd="0" destOrd="0" presId="urn:microsoft.com/office/officeart/2005/8/layout/hierarchy4"/>
    <dgm:cxn modelId="{E5B0843C-A0C6-494A-BC6D-F0D2F4D61E9E}" type="presOf" srcId="{BCC4FF02-B442-4F84-B690-84AD84A18E60}" destId="{E582B48C-0CFC-4CED-8CF1-EA00767E194E}" srcOrd="0" destOrd="0" presId="urn:microsoft.com/office/officeart/2005/8/layout/hierarchy4"/>
    <dgm:cxn modelId="{112AFD52-BF73-484C-82CB-C01143145A02}" type="presOf" srcId="{9427CCAF-28A4-47FF-BBDB-3F797C924E8E}" destId="{49F019ED-FAAC-469A-A2F0-AB111F71B98E}" srcOrd="0" destOrd="0" presId="urn:microsoft.com/office/officeart/2005/8/layout/hierarchy4"/>
    <dgm:cxn modelId="{B11B037A-EF1B-4C9F-B982-A0FD415CB6EC}" srcId="{BCC4FF02-B442-4F84-B690-84AD84A18E60}" destId="{CB7074E9-764F-4774-8D47-B9C6B7129B86}" srcOrd="1" destOrd="0" parTransId="{77657FAB-EF57-4BF8-93DB-EB62676101BA}" sibTransId="{802708A0-94F0-4E48-A03A-C74E19D2EB85}"/>
    <dgm:cxn modelId="{22BEF67D-C344-40E8-8B36-8DF7BE87B91D}" srcId="{9427CCAF-28A4-47FF-BBDB-3F797C924E8E}" destId="{BCC4FF02-B442-4F84-B690-84AD84A18E60}" srcOrd="0" destOrd="0" parTransId="{42BB000C-241C-40FD-B835-6C38DF38D424}" sibTransId="{4306537D-05EE-4F64-AB81-F6BCA8F0A03D}"/>
    <dgm:cxn modelId="{CE175B8B-291A-4451-BBCB-6E7A3962D195}" srcId="{BCC4FF02-B442-4F84-B690-84AD84A18E60}" destId="{1AEED3E8-2129-4C3E-95EE-869C504C12FC}" srcOrd="0" destOrd="0" parTransId="{74042AC3-A955-4845-A419-AB52CF5F905D}" sibTransId="{26630047-216A-4CE2-A4DB-2FC6A154963A}"/>
    <dgm:cxn modelId="{835A6DA5-6A97-4F84-9816-CC6D01BCC68B}" type="presOf" srcId="{CB7074E9-764F-4774-8D47-B9C6B7129B86}" destId="{F4AF886B-DE37-4D24-8D17-7DD75DAE5BDE}" srcOrd="0" destOrd="0" presId="urn:microsoft.com/office/officeart/2005/8/layout/hierarchy4"/>
    <dgm:cxn modelId="{D0C0D2AF-D91B-4BF3-84EB-956D7DF935E2}" srcId="{CB7074E9-764F-4774-8D47-B9C6B7129B86}" destId="{0C3A0195-4716-4B8B-8A59-D383F5C6E7E9}" srcOrd="0" destOrd="0" parTransId="{B368241B-A15C-4C03-90AE-78CDD9CA055C}" sibTransId="{6EE00443-1C80-4D7F-9891-261F10B019A8}"/>
    <dgm:cxn modelId="{D75251C3-CED7-48FD-AEAB-FD2A63B2704E}" type="presOf" srcId="{EE72BA83-340E-40A8-85D7-2E540B840066}" destId="{2E739709-705B-4FE0-A6C8-3C4DFA5A77A6}" srcOrd="0" destOrd="0" presId="urn:microsoft.com/office/officeart/2005/8/layout/hierarchy4"/>
    <dgm:cxn modelId="{32AA77CB-005D-4BFD-85E0-AD694F59AD0E}" type="presOf" srcId="{0C3A0195-4716-4B8B-8A59-D383F5C6E7E9}" destId="{F2DE7042-9F06-43D4-86B7-89CD21EF7FD0}" srcOrd="0" destOrd="0" presId="urn:microsoft.com/office/officeart/2005/8/layout/hierarchy4"/>
    <dgm:cxn modelId="{68C432B1-13FC-4B3D-843A-676CA7EA86DB}" type="presParOf" srcId="{49F019ED-FAAC-469A-A2F0-AB111F71B98E}" destId="{4CE22816-5683-472B-9DAA-52A233EAFE5D}" srcOrd="0" destOrd="0" presId="urn:microsoft.com/office/officeart/2005/8/layout/hierarchy4"/>
    <dgm:cxn modelId="{2304E41B-A67A-4766-8BD0-A31449D725F0}" type="presParOf" srcId="{4CE22816-5683-472B-9DAA-52A233EAFE5D}" destId="{E582B48C-0CFC-4CED-8CF1-EA00767E194E}" srcOrd="0" destOrd="0" presId="urn:microsoft.com/office/officeart/2005/8/layout/hierarchy4"/>
    <dgm:cxn modelId="{A0605B7B-FC69-4410-9D9F-8B0FB8684D35}" type="presParOf" srcId="{4CE22816-5683-472B-9DAA-52A233EAFE5D}" destId="{28CA86E7-F8C5-4D82-9F10-FB7462968E22}" srcOrd="1" destOrd="0" presId="urn:microsoft.com/office/officeart/2005/8/layout/hierarchy4"/>
    <dgm:cxn modelId="{89C101AF-A802-426C-83FF-82F9CC21BA09}" type="presParOf" srcId="{4CE22816-5683-472B-9DAA-52A233EAFE5D}" destId="{19B51A11-65FF-4BEA-9A8B-179FB4B12357}" srcOrd="2" destOrd="0" presId="urn:microsoft.com/office/officeart/2005/8/layout/hierarchy4"/>
    <dgm:cxn modelId="{6AC6A044-205E-4606-B546-418ABAF38880}" type="presParOf" srcId="{19B51A11-65FF-4BEA-9A8B-179FB4B12357}" destId="{8BAA0672-2D2C-4608-9371-0A4F8335DD88}" srcOrd="0" destOrd="0" presId="urn:microsoft.com/office/officeart/2005/8/layout/hierarchy4"/>
    <dgm:cxn modelId="{08B91E30-3C7C-4007-BAD6-0C98E73375DA}" type="presParOf" srcId="{8BAA0672-2D2C-4608-9371-0A4F8335DD88}" destId="{B684090D-D5A8-40F2-A43C-8FC0C834F867}" srcOrd="0" destOrd="0" presId="urn:microsoft.com/office/officeart/2005/8/layout/hierarchy4"/>
    <dgm:cxn modelId="{BCD537C9-7BE9-4165-A27F-CEDA4ABF28DD}" type="presParOf" srcId="{8BAA0672-2D2C-4608-9371-0A4F8335DD88}" destId="{2517D892-D15E-45ED-BDFD-B7A1E3499A59}" srcOrd="1" destOrd="0" presId="urn:microsoft.com/office/officeart/2005/8/layout/hierarchy4"/>
    <dgm:cxn modelId="{379FCA0D-02A5-4A91-8184-8A2C77A7F29E}" type="presParOf" srcId="{8BAA0672-2D2C-4608-9371-0A4F8335DD88}" destId="{0667FD49-A958-47C0-9C7D-9F116029D351}" srcOrd="2" destOrd="0" presId="urn:microsoft.com/office/officeart/2005/8/layout/hierarchy4"/>
    <dgm:cxn modelId="{ECE1676D-F9E0-4214-81BA-A31A480F582F}" type="presParOf" srcId="{0667FD49-A958-47C0-9C7D-9F116029D351}" destId="{A68C1F98-A2F4-42B6-B1EB-C441A8A0C3C3}" srcOrd="0" destOrd="0" presId="urn:microsoft.com/office/officeart/2005/8/layout/hierarchy4"/>
    <dgm:cxn modelId="{B05F6570-89E1-4EC7-9280-E9CF34CD310E}" type="presParOf" srcId="{A68C1F98-A2F4-42B6-B1EB-C441A8A0C3C3}" destId="{2E739709-705B-4FE0-A6C8-3C4DFA5A77A6}" srcOrd="0" destOrd="0" presId="urn:microsoft.com/office/officeart/2005/8/layout/hierarchy4"/>
    <dgm:cxn modelId="{D898D7B5-8D98-4630-BAB4-414898F529BA}" type="presParOf" srcId="{A68C1F98-A2F4-42B6-B1EB-C441A8A0C3C3}" destId="{B82361E8-67CE-4DD3-86E6-A19241FB8E39}" srcOrd="1" destOrd="0" presId="urn:microsoft.com/office/officeart/2005/8/layout/hierarchy4"/>
    <dgm:cxn modelId="{816BE659-3212-41D2-B943-F534798D94A8}" type="presParOf" srcId="{19B51A11-65FF-4BEA-9A8B-179FB4B12357}" destId="{E06EAD63-AFF9-4050-9B41-8343A20004D5}" srcOrd="1" destOrd="0" presId="urn:microsoft.com/office/officeart/2005/8/layout/hierarchy4"/>
    <dgm:cxn modelId="{6B0FE80B-5589-4C3E-95BB-4077EBD86DD8}" type="presParOf" srcId="{19B51A11-65FF-4BEA-9A8B-179FB4B12357}" destId="{3BB8A83C-CC2F-4A20-AE45-D1E0B1581BCA}" srcOrd="2" destOrd="0" presId="urn:microsoft.com/office/officeart/2005/8/layout/hierarchy4"/>
    <dgm:cxn modelId="{1AFB0C86-D32C-4134-9B24-12529CF3D3AA}" type="presParOf" srcId="{3BB8A83C-CC2F-4A20-AE45-D1E0B1581BCA}" destId="{F4AF886B-DE37-4D24-8D17-7DD75DAE5BDE}" srcOrd="0" destOrd="0" presId="urn:microsoft.com/office/officeart/2005/8/layout/hierarchy4"/>
    <dgm:cxn modelId="{06E488BC-0B14-43DD-B90D-46A5DBBD742E}" type="presParOf" srcId="{3BB8A83C-CC2F-4A20-AE45-D1E0B1581BCA}" destId="{A39C08F8-FBD4-4AD2-ACF6-FC6981093DE5}" srcOrd="1" destOrd="0" presId="urn:microsoft.com/office/officeart/2005/8/layout/hierarchy4"/>
    <dgm:cxn modelId="{4FCC8CCB-E561-40AD-82B2-E044755E6D9F}" type="presParOf" srcId="{3BB8A83C-CC2F-4A20-AE45-D1E0B1581BCA}" destId="{A373EB2B-9F6A-430A-BEB6-E28C131A4B4B}" srcOrd="2" destOrd="0" presId="urn:microsoft.com/office/officeart/2005/8/layout/hierarchy4"/>
    <dgm:cxn modelId="{106A4433-27E9-41F8-A00D-588960594426}" type="presParOf" srcId="{A373EB2B-9F6A-430A-BEB6-E28C131A4B4B}" destId="{D23C33A6-9D59-4A53-886C-AF2D18A4798A}" srcOrd="0" destOrd="0" presId="urn:microsoft.com/office/officeart/2005/8/layout/hierarchy4"/>
    <dgm:cxn modelId="{2CB40505-49EE-488E-A751-995229BB871B}" type="presParOf" srcId="{D23C33A6-9D59-4A53-886C-AF2D18A4798A}" destId="{F2DE7042-9F06-43D4-86B7-89CD21EF7FD0}" srcOrd="0" destOrd="0" presId="urn:microsoft.com/office/officeart/2005/8/layout/hierarchy4"/>
    <dgm:cxn modelId="{6CB0E8A1-A304-4F29-B9A5-1CA9026381AC}" type="presParOf" srcId="{D23C33A6-9D59-4A53-886C-AF2D18A4798A}" destId="{52F245D4-C8BF-43E9-88A8-AE190F9AC710}"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CEBE793-78BD-4C4D-84F4-0D904A9A2246}" type="doc">
      <dgm:prSet loTypeId="urn:microsoft.com/office/officeart/2005/8/layout/hierarchy4" loCatId="hierarchy" qsTypeId="urn:microsoft.com/office/officeart/2005/8/quickstyle/3d2" qsCatId="3D" csTypeId="urn:microsoft.com/office/officeart/2005/8/colors/colorful5" csCatId="colorful" phldr="1"/>
      <dgm:spPr/>
      <dgm:t>
        <a:bodyPr/>
        <a:lstStyle/>
        <a:p>
          <a:endParaRPr lang="tr-TR"/>
        </a:p>
      </dgm:t>
    </dgm:pt>
    <dgm:pt modelId="{32AAB472-BCDA-4071-B67A-EBB321376BAB}">
      <dgm:prSet phldrT="[Text]"/>
      <dgm:spPr/>
      <dgm:t>
        <a:bodyPr/>
        <a:lstStyle/>
        <a:p>
          <a:r>
            <a:rPr lang="tr-TR" dirty="0"/>
            <a:t>Klinik rekürrens</a:t>
          </a:r>
        </a:p>
      </dgm:t>
    </dgm:pt>
    <dgm:pt modelId="{A42C3063-0E45-4B77-92D9-0DF2E22318D5}" type="parTrans" cxnId="{2D40B10C-1B1D-4793-8FD0-C96D2B3D836F}">
      <dgm:prSet/>
      <dgm:spPr/>
      <dgm:t>
        <a:bodyPr/>
        <a:lstStyle/>
        <a:p>
          <a:endParaRPr lang="tr-TR"/>
        </a:p>
      </dgm:t>
    </dgm:pt>
    <dgm:pt modelId="{69253F97-E124-483E-B83F-F105B8A597BB}" type="sibTrans" cxnId="{2D40B10C-1B1D-4793-8FD0-C96D2B3D836F}">
      <dgm:prSet/>
      <dgm:spPr/>
      <dgm:t>
        <a:bodyPr/>
        <a:lstStyle/>
        <a:p>
          <a:endParaRPr lang="tr-TR"/>
        </a:p>
      </dgm:t>
    </dgm:pt>
    <dgm:pt modelId="{B8E10704-B0B7-4A19-86C7-DE59C22CC439}">
      <dgm:prSet phldrT="[Text]"/>
      <dgm:spPr/>
      <dgm:t>
        <a:bodyPr/>
        <a:lstStyle/>
        <a:p>
          <a:r>
            <a:rPr lang="tr-TR" dirty="0"/>
            <a:t>İzlem</a:t>
          </a:r>
        </a:p>
      </dgm:t>
    </dgm:pt>
    <dgm:pt modelId="{FAB9AB2F-FA1A-434A-9310-F6AE575358D5}" type="parTrans" cxnId="{4252408A-BE72-494F-A9BD-6CC7DA56F6EE}">
      <dgm:prSet/>
      <dgm:spPr/>
      <dgm:t>
        <a:bodyPr/>
        <a:lstStyle/>
        <a:p>
          <a:endParaRPr lang="tr-TR"/>
        </a:p>
      </dgm:t>
    </dgm:pt>
    <dgm:pt modelId="{CC5BEF24-DD7E-4CAC-9133-02F4FCB3509A}" type="sibTrans" cxnId="{4252408A-BE72-494F-A9BD-6CC7DA56F6EE}">
      <dgm:prSet/>
      <dgm:spPr/>
      <dgm:t>
        <a:bodyPr/>
        <a:lstStyle/>
        <a:p>
          <a:endParaRPr lang="tr-TR"/>
        </a:p>
      </dgm:t>
    </dgm:pt>
    <dgm:pt modelId="{70EB28E7-65C7-48D7-91E3-63F2EBCE93F2}">
      <dgm:prSet/>
      <dgm:spPr/>
      <dgm:t>
        <a:bodyPr/>
        <a:lstStyle/>
        <a:p>
          <a:r>
            <a:rPr lang="tr-TR" dirty="0"/>
            <a:t>Cerrahi değerlendirme, uygunsa debulking </a:t>
          </a:r>
        </a:p>
      </dgm:t>
    </dgm:pt>
    <dgm:pt modelId="{8285D249-C2F1-456E-B12D-85D628C1A18D}" type="parTrans" cxnId="{0EF28D8E-B2EE-431A-9C07-661BB14EEFBE}">
      <dgm:prSet/>
      <dgm:spPr/>
      <dgm:t>
        <a:bodyPr/>
        <a:lstStyle/>
        <a:p>
          <a:endParaRPr lang="tr-TR"/>
        </a:p>
      </dgm:t>
    </dgm:pt>
    <dgm:pt modelId="{F74C2E20-74AB-44F3-A056-64E9F1337F1F}" type="sibTrans" cxnId="{0EF28D8E-B2EE-431A-9C07-661BB14EEFBE}">
      <dgm:prSet/>
      <dgm:spPr/>
      <dgm:t>
        <a:bodyPr/>
        <a:lstStyle/>
        <a:p>
          <a:endParaRPr lang="tr-TR"/>
        </a:p>
      </dgm:t>
    </dgm:pt>
    <dgm:pt modelId="{66D48A0E-437C-4410-8F36-1467BD2FB748}">
      <dgm:prSet/>
      <dgm:spPr/>
      <dgm:t>
        <a:bodyPr/>
        <a:lstStyle/>
        <a:p>
          <a:r>
            <a:rPr lang="tr-TR" dirty="0"/>
            <a:t>EOC gibi tedavi et</a:t>
          </a:r>
        </a:p>
      </dgm:t>
    </dgm:pt>
    <dgm:pt modelId="{A715A849-F816-450C-8CD7-13BB83857D8A}" type="parTrans" cxnId="{D988A945-7388-4A64-B7CE-BB033AB22041}">
      <dgm:prSet/>
      <dgm:spPr/>
      <dgm:t>
        <a:bodyPr/>
        <a:lstStyle/>
        <a:p>
          <a:endParaRPr lang="tr-TR"/>
        </a:p>
      </dgm:t>
    </dgm:pt>
    <dgm:pt modelId="{67AF56D9-A6B8-4A70-8797-F7E0B80B91A5}" type="sibTrans" cxnId="{D988A945-7388-4A64-B7CE-BB033AB22041}">
      <dgm:prSet/>
      <dgm:spPr/>
      <dgm:t>
        <a:bodyPr/>
        <a:lstStyle/>
        <a:p>
          <a:endParaRPr lang="tr-TR"/>
        </a:p>
      </dgm:t>
    </dgm:pt>
    <dgm:pt modelId="{C2F7D772-C501-448A-8A01-54CD82446EC8}">
      <dgm:prSet/>
      <dgm:spPr/>
      <dgm:t>
        <a:bodyPr/>
        <a:lstStyle/>
        <a:p>
          <a:r>
            <a:rPr lang="tr-TR" dirty="0"/>
            <a:t>Noninvazif hastalık</a:t>
          </a:r>
        </a:p>
      </dgm:t>
    </dgm:pt>
    <dgm:pt modelId="{A5C24C9C-4E4E-42FF-94B9-27382FCBB94F}" type="parTrans" cxnId="{D091D807-2970-4454-A912-D8FDC94EC6E9}">
      <dgm:prSet/>
      <dgm:spPr/>
      <dgm:t>
        <a:bodyPr/>
        <a:lstStyle/>
        <a:p>
          <a:endParaRPr lang="tr-TR"/>
        </a:p>
      </dgm:t>
    </dgm:pt>
    <dgm:pt modelId="{C3F85925-ECDD-43D1-ACC0-939F6ACB0AA1}" type="sibTrans" cxnId="{D091D807-2970-4454-A912-D8FDC94EC6E9}">
      <dgm:prSet/>
      <dgm:spPr/>
      <dgm:t>
        <a:bodyPr/>
        <a:lstStyle/>
        <a:p>
          <a:endParaRPr lang="tr-TR"/>
        </a:p>
      </dgm:t>
    </dgm:pt>
    <dgm:pt modelId="{4DF44C41-6302-46CA-AD73-85028F2A167C}">
      <dgm:prSet/>
      <dgm:spPr/>
      <dgm:t>
        <a:bodyPr/>
        <a:lstStyle/>
        <a:p>
          <a:r>
            <a:rPr lang="tr-TR" dirty="0"/>
            <a:t>İnvazif hastalık</a:t>
          </a:r>
        </a:p>
      </dgm:t>
    </dgm:pt>
    <dgm:pt modelId="{D56E5478-29B7-4DF7-A638-A882AD1AAD79}" type="parTrans" cxnId="{385EDFF0-3151-4D85-ADC0-D85EF8DE2ED8}">
      <dgm:prSet/>
      <dgm:spPr/>
      <dgm:t>
        <a:bodyPr/>
        <a:lstStyle/>
        <a:p>
          <a:endParaRPr lang="tr-TR"/>
        </a:p>
      </dgm:t>
    </dgm:pt>
    <dgm:pt modelId="{23471839-6E29-41C1-8912-C7EA73315229}" type="sibTrans" cxnId="{385EDFF0-3151-4D85-ADC0-D85EF8DE2ED8}">
      <dgm:prSet/>
      <dgm:spPr/>
      <dgm:t>
        <a:bodyPr/>
        <a:lstStyle/>
        <a:p>
          <a:endParaRPr lang="tr-TR"/>
        </a:p>
      </dgm:t>
    </dgm:pt>
    <dgm:pt modelId="{EAB1F81C-F780-4F67-8129-BDA91AB60D00}" type="pres">
      <dgm:prSet presAssocID="{2CEBE793-78BD-4C4D-84F4-0D904A9A2246}" presName="Name0" presStyleCnt="0">
        <dgm:presLayoutVars>
          <dgm:chPref val="1"/>
          <dgm:dir/>
          <dgm:animOne val="branch"/>
          <dgm:animLvl val="lvl"/>
          <dgm:resizeHandles/>
        </dgm:presLayoutVars>
      </dgm:prSet>
      <dgm:spPr/>
    </dgm:pt>
    <dgm:pt modelId="{84AD0FEF-7C23-4DFA-B097-708D7A16EEA2}" type="pres">
      <dgm:prSet presAssocID="{32AAB472-BCDA-4071-B67A-EBB321376BAB}" presName="vertOne" presStyleCnt="0"/>
      <dgm:spPr/>
    </dgm:pt>
    <dgm:pt modelId="{19F2B1B2-A1AF-4F6A-922E-A5CC2B2923BB}" type="pres">
      <dgm:prSet presAssocID="{32AAB472-BCDA-4071-B67A-EBB321376BAB}" presName="txOne" presStyleLbl="node0" presStyleIdx="0" presStyleCnt="1">
        <dgm:presLayoutVars>
          <dgm:chPref val="3"/>
        </dgm:presLayoutVars>
      </dgm:prSet>
      <dgm:spPr/>
    </dgm:pt>
    <dgm:pt modelId="{DBBEE4AF-7999-4C70-AE56-7A468B7A1C8A}" type="pres">
      <dgm:prSet presAssocID="{32AAB472-BCDA-4071-B67A-EBB321376BAB}" presName="parTransOne" presStyleCnt="0"/>
      <dgm:spPr/>
    </dgm:pt>
    <dgm:pt modelId="{8989212D-26DF-48B9-99A7-BD20CAAF254F}" type="pres">
      <dgm:prSet presAssocID="{32AAB472-BCDA-4071-B67A-EBB321376BAB}" presName="horzOne" presStyleCnt="0"/>
      <dgm:spPr/>
    </dgm:pt>
    <dgm:pt modelId="{191D73F9-400F-45B4-AC11-07297978F423}" type="pres">
      <dgm:prSet presAssocID="{70EB28E7-65C7-48D7-91E3-63F2EBCE93F2}" presName="vertTwo" presStyleCnt="0"/>
      <dgm:spPr/>
    </dgm:pt>
    <dgm:pt modelId="{E4D47FC5-EE74-4AB0-9640-C8CD24DA5A28}" type="pres">
      <dgm:prSet presAssocID="{70EB28E7-65C7-48D7-91E3-63F2EBCE93F2}" presName="txTwo" presStyleLbl="node2" presStyleIdx="0" presStyleCnt="1">
        <dgm:presLayoutVars>
          <dgm:chPref val="3"/>
        </dgm:presLayoutVars>
      </dgm:prSet>
      <dgm:spPr/>
    </dgm:pt>
    <dgm:pt modelId="{04E8FFD4-46D3-4E31-8CCC-1C97240B48A3}" type="pres">
      <dgm:prSet presAssocID="{70EB28E7-65C7-48D7-91E3-63F2EBCE93F2}" presName="parTransTwo" presStyleCnt="0"/>
      <dgm:spPr/>
    </dgm:pt>
    <dgm:pt modelId="{77B1179E-50D8-4E91-9D77-31C97FDF18F3}" type="pres">
      <dgm:prSet presAssocID="{70EB28E7-65C7-48D7-91E3-63F2EBCE93F2}" presName="horzTwo" presStyleCnt="0"/>
      <dgm:spPr/>
    </dgm:pt>
    <dgm:pt modelId="{3A77DAD1-B2AB-4954-9A98-810BC5AF9B66}" type="pres">
      <dgm:prSet presAssocID="{C2F7D772-C501-448A-8A01-54CD82446EC8}" presName="vertThree" presStyleCnt="0"/>
      <dgm:spPr/>
    </dgm:pt>
    <dgm:pt modelId="{99D9441A-DDFE-48C3-8938-5F4588651B95}" type="pres">
      <dgm:prSet presAssocID="{C2F7D772-C501-448A-8A01-54CD82446EC8}" presName="txThree" presStyleLbl="node3" presStyleIdx="0" presStyleCnt="2">
        <dgm:presLayoutVars>
          <dgm:chPref val="3"/>
        </dgm:presLayoutVars>
      </dgm:prSet>
      <dgm:spPr/>
    </dgm:pt>
    <dgm:pt modelId="{76D5A447-45B1-43CC-86CF-9940D9C87F68}" type="pres">
      <dgm:prSet presAssocID="{C2F7D772-C501-448A-8A01-54CD82446EC8}" presName="parTransThree" presStyleCnt="0"/>
      <dgm:spPr/>
    </dgm:pt>
    <dgm:pt modelId="{9A064B2E-2EB9-4C58-BC11-594A8C3B03EF}" type="pres">
      <dgm:prSet presAssocID="{C2F7D772-C501-448A-8A01-54CD82446EC8}" presName="horzThree" presStyleCnt="0"/>
      <dgm:spPr/>
    </dgm:pt>
    <dgm:pt modelId="{54B0BA15-A09D-4B3E-9428-82158084E4A7}" type="pres">
      <dgm:prSet presAssocID="{B8E10704-B0B7-4A19-86C7-DE59C22CC439}" presName="vertFour" presStyleCnt="0">
        <dgm:presLayoutVars>
          <dgm:chPref val="3"/>
        </dgm:presLayoutVars>
      </dgm:prSet>
      <dgm:spPr/>
    </dgm:pt>
    <dgm:pt modelId="{B660E351-D257-4345-A554-AC4AD3FE62BF}" type="pres">
      <dgm:prSet presAssocID="{B8E10704-B0B7-4A19-86C7-DE59C22CC439}" presName="txFour" presStyleLbl="node4" presStyleIdx="0" presStyleCnt="2">
        <dgm:presLayoutVars>
          <dgm:chPref val="3"/>
        </dgm:presLayoutVars>
      </dgm:prSet>
      <dgm:spPr/>
    </dgm:pt>
    <dgm:pt modelId="{5EC76BD9-BB7C-4B29-877C-AB79D6B0A404}" type="pres">
      <dgm:prSet presAssocID="{B8E10704-B0B7-4A19-86C7-DE59C22CC439}" presName="horzFour" presStyleCnt="0"/>
      <dgm:spPr/>
    </dgm:pt>
    <dgm:pt modelId="{1D82C425-E109-4506-8F2C-B551943EB6A4}" type="pres">
      <dgm:prSet presAssocID="{C3F85925-ECDD-43D1-ACC0-939F6ACB0AA1}" presName="sibSpaceThree" presStyleCnt="0"/>
      <dgm:spPr/>
    </dgm:pt>
    <dgm:pt modelId="{5AC0C6E1-B757-48E2-9BCC-9DA67DD1C705}" type="pres">
      <dgm:prSet presAssocID="{4DF44C41-6302-46CA-AD73-85028F2A167C}" presName="vertThree" presStyleCnt="0"/>
      <dgm:spPr/>
    </dgm:pt>
    <dgm:pt modelId="{91A91243-7640-49BC-B3E8-8E895EBA9162}" type="pres">
      <dgm:prSet presAssocID="{4DF44C41-6302-46CA-AD73-85028F2A167C}" presName="txThree" presStyleLbl="node3" presStyleIdx="1" presStyleCnt="2">
        <dgm:presLayoutVars>
          <dgm:chPref val="3"/>
        </dgm:presLayoutVars>
      </dgm:prSet>
      <dgm:spPr/>
    </dgm:pt>
    <dgm:pt modelId="{DDD39180-FA45-4873-B9A4-42472D9F691A}" type="pres">
      <dgm:prSet presAssocID="{4DF44C41-6302-46CA-AD73-85028F2A167C}" presName="parTransThree" presStyleCnt="0"/>
      <dgm:spPr/>
    </dgm:pt>
    <dgm:pt modelId="{74CB231E-2CDD-4240-BEB9-64DDCF771288}" type="pres">
      <dgm:prSet presAssocID="{4DF44C41-6302-46CA-AD73-85028F2A167C}" presName="horzThree" presStyleCnt="0"/>
      <dgm:spPr/>
    </dgm:pt>
    <dgm:pt modelId="{D30F568E-9A92-452F-910B-D52F258B57E1}" type="pres">
      <dgm:prSet presAssocID="{66D48A0E-437C-4410-8F36-1467BD2FB748}" presName="vertFour" presStyleCnt="0">
        <dgm:presLayoutVars>
          <dgm:chPref val="3"/>
        </dgm:presLayoutVars>
      </dgm:prSet>
      <dgm:spPr/>
    </dgm:pt>
    <dgm:pt modelId="{3581B924-C9CA-44AF-8966-E00815683A7D}" type="pres">
      <dgm:prSet presAssocID="{66D48A0E-437C-4410-8F36-1467BD2FB748}" presName="txFour" presStyleLbl="node4" presStyleIdx="1" presStyleCnt="2">
        <dgm:presLayoutVars>
          <dgm:chPref val="3"/>
        </dgm:presLayoutVars>
      </dgm:prSet>
      <dgm:spPr/>
    </dgm:pt>
    <dgm:pt modelId="{00A5833D-20B2-4C3D-9A3C-1CDD0AF8CAC0}" type="pres">
      <dgm:prSet presAssocID="{66D48A0E-437C-4410-8F36-1467BD2FB748}" presName="horzFour" presStyleCnt="0"/>
      <dgm:spPr/>
    </dgm:pt>
  </dgm:ptLst>
  <dgm:cxnLst>
    <dgm:cxn modelId="{D091D807-2970-4454-A912-D8FDC94EC6E9}" srcId="{70EB28E7-65C7-48D7-91E3-63F2EBCE93F2}" destId="{C2F7D772-C501-448A-8A01-54CD82446EC8}" srcOrd="0" destOrd="0" parTransId="{A5C24C9C-4E4E-42FF-94B9-27382FCBB94F}" sibTransId="{C3F85925-ECDD-43D1-ACC0-939F6ACB0AA1}"/>
    <dgm:cxn modelId="{2D40B10C-1B1D-4793-8FD0-C96D2B3D836F}" srcId="{2CEBE793-78BD-4C4D-84F4-0D904A9A2246}" destId="{32AAB472-BCDA-4071-B67A-EBB321376BAB}" srcOrd="0" destOrd="0" parTransId="{A42C3063-0E45-4B77-92D9-0DF2E22318D5}" sibTransId="{69253F97-E124-483E-B83F-F105B8A597BB}"/>
    <dgm:cxn modelId="{91574029-47D4-4F4C-A8D5-D33BF565E18D}" type="presOf" srcId="{32AAB472-BCDA-4071-B67A-EBB321376BAB}" destId="{19F2B1B2-A1AF-4F6A-922E-A5CC2B2923BB}" srcOrd="0" destOrd="0" presId="urn:microsoft.com/office/officeart/2005/8/layout/hierarchy4"/>
    <dgm:cxn modelId="{CCE33C62-DE27-4DC1-9179-47549490CCBA}" type="presOf" srcId="{C2F7D772-C501-448A-8A01-54CD82446EC8}" destId="{99D9441A-DDFE-48C3-8938-5F4588651B95}" srcOrd="0" destOrd="0" presId="urn:microsoft.com/office/officeart/2005/8/layout/hierarchy4"/>
    <dgm:cxn modelId="{D988A945-7388-4A64-B7CE-BB033AB22041}" srcId="{4DF44C41-6302-46CA-AD73-85028F2A167C}" destId="{66D48A0E-437C-4410-8F36-1467BD2FB748}" srcOrd="0" destOrd="0" parTransId="{A715A849-F816-450C-8CD7-13BB83857D8A}" sibTransId="{67AF56D9-A6B8-4A70-8797-F7E0B80B91A5}"/>
    <dgm:cxn modelId="{B3304366-B497-4121-BAA6-CD00EB4D579C}" type="presOf" srcId="{4DF44C41-6302-46CA-AD73-85028F2A167C}" destId="{91A91243-7640-49BC-B3E8-8E895EBA9162}" srcOrd="0" destOrd="0" presId="urn:microsoft.com/office/officeart/2005/8/layout/hierarchy4"/>
    <dgm:cxn modelId="{385FCA4F-18A7-4E3E-941F-1E1F5FA9990B}" type="presOf" srcId="{70EB28E7-65C7-48D7-91E3-63F2EBCE93F2}" destId="{E4D47FC5-EE74-4AB0-9640-C8CD24DA5A28}" srcOrd="0" destOrd="0" presId="urn:microsoft.com/office/officeart/2005/8/layout/hierarchy4"/>
    <dgm:cxn modelId="{2F66C47E-A486-487D-BFD8-38C20C405D4C}" type="presOf" srcId="{B8E10704-B0B7-4A19-86C7-DE59C22CC439}" destId="{B660E351-D257-4345-A554-AC4AD3FE62BF}" srcOrd="0" destOrd="0" presId="urn:microsoft.com/office/officeart/2005/8/layout/hierarchy4"/>
    <dgm:cxn modelId="{4252408A-BE72-494F-A9BD-6CC7DA56F6EE}" srcId="{C2F7D772-C501-448A-8A01-54CD82446EC8}" destId="{B8E10704-B0B7-4A19-86C7-DE59C22CC439}" srcOrd="0" destOrd="0" parTransId="{FAB9AB2F-FA1A-434A-9310-F6AE575358D5}" sibTransId="{CC5BEF24-DD7E-4CAC-9133-02F4FCB3509A}"/>
    <dgm:cxn modelId="{0EF28D8E-B2EE-431A-9C07-661BB14EEFBE}" srcId="{32AAB472-BCDA-4071-B67A-EBB321376BAB}" destId="{70EB28E7-65C7-48D7-91E3-63F2EBCE93F2}" srcOrd="0" destOrd="0" parTransId="{8285D249-C2F1-456E-B12D-85D628C1A18D}" sibTransId="{F74C2E20-74AB-44F3-A056-64E9F1337F1F}"/>
    <dgm:cxn modelId="{5C526594-476D-4D8C-BF08-8B0CD9DEE657}" type="presOf" srcId="{2CEBE793-78BD-4C4D-84F4-0D904A9A2246}" destId="{EAB1F81C-F780-4F67-8129-BDA91AB60D00}" srcOrd="0" destOrd="0" presId="urn:microsoft.com/office/officeart/2005/8/layout/hierarchy4"/>
    <dgm:cxn modelId="{CF45D9E6-1DE2-4D10-8D67-E79EECFA88B1}" type="presOf" srcId="{66D48A0E-437C-4410-8F36-1467BD2FB748}" destId="{3581B924-C9CA-44AF-8966-E00815683A7D}" srcOrd="0" destOrd="0" presId="urn:microsoft.com/office/officeart/2005/8/layout/hierarchy4"/>
    <dgm:cxn modelId="{385EDFF0-3151-4D85-ADC0-D85EF8DE2ED8}" srcId="{70EB28E7-65C7-48D7-91E3-63F2EBCE93F2}" destId="{4DF44C41-6302-46CA-AD73-85028F2A167C}" srcOrd="1" destOrd="0" parTransId="{D56E5478-29B7-4DF7-A638-A882AD1AAD79}" sibTransId="{23471839-6E29-41C1-8912-C7EA73315229}"/>
    <dgm:cxn modelId="{4A5C8B04-AB9D-47EB-8B03-83208B6B901E}" type="presParOf" srcId="{EAB1F81C-F780-4F67-8129-BDA91AB60D00}" destId="{84AD0FEF-7C23-4DFA-B097-708D7A16EEA2}" srcOrd="0" destOrd="0" presId="urn:microsoft.com/office/officeart/2005/8/layout/hierarchy4"/>
    <dgm:cxn modelId="{FA85663C-0AEC-4AA1-8B7D-0B06B8CAC997}" type="presParOf" srcId="{84AD0FEF-7C23-4DFA-B097-708D7A16EEA2}" destId="{19F2B1B2-A1AF-4F6A-922E-A5CC2B2923BB}" srcOrd="0" destOrd="0" presId="urn:microsoft.com/office/officeart/2005/8/layout/hierarchy4"/>
    <dgm:cxn modelId="{E077DC15-6CC1-4F60-94F7-98DE6C493D00}" type="presParOf" srcId="{84AD0FEF-7C23-4DFA-B097-708D7A16EEA2}" destId="{DBBEE4AF-7999-4C70-AE56-7A468B7A1C8A}" srcOrd="1" destOrd="0" presId="urn:microsoft.com/office/officeart/2005/8/layout/hierarchy4"/>
    <dgm:cxn modelId="{21F149DB-EC08-4AB0-8154-4D9F4D3D598A}" type="presParOf" srcId="{84AD0FEF-7C23-4DFA-B097-708D7A16EEA2}" destId="{8989212D-26DF-48B9-99A7-BD20CAAF254F}" srcOrd="2" destOrd="0" presId="urn:microsoft.com/office/officeart/2005/8/layout/hierarchy4"/>
    <dgm:cxn modelId="{D08303DE-BC20-4700-8DD0-F6D985C57FA4}" type="presParOf" srcId="{8989212D-26DF-48B9-99A7-BD20CAAF254F}" destId="{191D73F9-400F-45B4-AC11-07297978F423}" srcOrd="0" destOrd="0" presId="urn:microsoft.com/office/officeart/2005/8/layout/hierarchy4"/>
    <dgm:cxn modelId="{F2BDBEC2-C865-4563-BDEB-734829E4904B}" type="presParOf" srcId="{191D73F9-400F-45B4-AC11-07297978F423}" destId="{E4D47FC5-EE74-4AB0-9640-C8CD24DA5A28}" srcOrd="0" destOrd="0" presId="urn:microsoft.com/office/officeart/2005/8/layout/hierarchy4"/>
    <dgm:cxn modelId="{EED18E26-4D33-450A-9ECF-3B2C940B7FE9}" type="presParOf" srcId="{191D73F9-400F-45B4-AC11-07297978F423}" destId="{04E8FFD4-46D3-4E31-8CCC-1C97240B48A3}" srcOrd="1" destOrd="0" presId="urn:microsoft.com/office/officeart/2005/8/layout/hierarchy4"/>
    <dgm:cxn modelId="{D2AFA87E-6C97-4B56-8304-166E38621536}" type="presParOf" srcId="{191D73F9-400F-45B4-AC11-07297978F423}" destId="{77B1179E-50D8-4E91-9D77-31C97FDF18F3}" srcOrd="2" destOrd="0" presId="urn:microsoft.com/office/officeart/2005/8/layout/hierarchy4"/>
    <dgm:cxn modelId="{2E36AF37-BDE2-4A6D-9CAB-176F44195546}" type="presParOf" srcId="{77B1179E-50D8-4E91-9D77-31C97FDF18F3}" destId="{3A77DAD1-B2AB-4954-9A98-810BC5AF9B66}" srcOrd="0" destOrd="0" presId="urn:microsoft.com/office/officeart/2005/8/layout/hierarchy4"/>
    <dgm:cxn modelId="{ED91D24D-49C6-4FC7-9551-D30B145A8185}" type="presParOf" srcId="{3A77DAD1-B2AB-4954-9A98-810BC5AF9B66}" destId="{99D9441A-DDFE-48C3-8938-5F4588651B95}" srcOrd="0" destOrd="0" presId="urn:microsoft.com/office/officeart/2005/8/layout/hierarchy4"/>
    <dgm:cxn modelId="{5BD3633E-2031-472C-92CB-BAD177415396}" type="presParOf" srcId="{3A77DAD1-B2AB-4954-9A98-810BC5AF9B66}" destId="{76D5A447-45B1-43CC-86CF-9940D9C87F68}" srcOrd="1" destOrd="0" presId="urn:microsoft.com/office/officeart/2005/8/layout/hierarchy4"/>
    <dgm:cxn modelId="{53CDDFFD-B4E6-445C-B9EB-75FEE965B832}" type="presParOf" srcId="{3A77DAD1-B2AB-4954-9A98-810BC5AF9B66}" destId="{9A064B2E-2EB9-4C58-BC11-594A8C3B03EF}" srcOrd="2" destOrd="0" presId="urn:microsoft.com/office/officeart/2005/8/layout/hierarchy4"/>
    <dgm:cxn modelId="{B35B92E7-693F-48C6-800D-7D419EE05E69}" type="presParOf" srcId="{9A064B2E-2EB9-4C58-BC11-594A8C3B03EF}" destId="{54B0BA15-A09D-4B3E-9428-82158084E4A7}" srcOrd="0" destOrd="0" presId="urn:microsoft.com/office/officeart/2005/8/layout/hierarchy4"/>
    <dgm:cxn modelId="{FD877917-90E5-4F37-ACCE-224A59991860}" type="presParOf" srcId="{54B0BA15-A09D-4B3E-9428-82158084E4A7}" destId="{B660E351-D257-4345-A554-AC4AD3FE62BF}" srcOrd="0" destOrd="0" presId="urn:microsoft.com/office/officeart/2005/8/layout/hierarchy4"/>
    <dgm:cxn modelId="{2F5F8FF6-C93A-48B4-80C2-A4B0817A492D}" type="presParOf" srcId="{54B0BA15-A09D-4B3E-9428-82158084E4A7}" destId="{5EC76BD9-BB7C-4B29-877C-AB79D6B0A404}" srcOrd="1" destOrd="0" presId="urn:microsoft.com/office/officeart/2005/8/layout/hierarchy4"/>
    <dgm:cxn modelId="{8A4944A3-F87B-4018-98C0-9B675320F86B}" type="presParOf" srcId="{77B1179E-50D8-4E91-9D77-31C97FDF18F3}" destId="{1D82C425-E109-4506-8F2C-B551943EB6A4}" srcOrd="1" destOrd="0" presId="urn:microsoft.com/office/officeart/2005/8/layout/hierarchy4"/>
    <dgm:cxn modelId="{DCA2B99B-50BD-440D-9986-C02745546E96}" type="presParOf" srcId="{77B1179E-50D8-4E91-9D77-31C97FDF18F3}" destId="{5AC0C6E1-B757-48E2-9BCC-9DA67DD1C705}" srcOrd="2" destOrd="0" presId="urn:microsoft.com/office/officeart/2005/8/layout/hierarchy4"/>
    <dgm:cxn modelId="{1AC11854-AAE7-4107-9370-04303E4EC06D}" type="presParOf" srcId="{5AC0C6E1-B757-48E2-9BCC-9DA67DD1C705}" destId="{91A91243-7640-49BC-B3E8-8E895EBA9162}" srcOrd="0" destOrd="0" presId="urn:microsoft.com/office/officeart/2005/8/layout/hierarchy4"/>
    <dgm:cxn modelId="{5799BBB4-894F-4EC7-9DD3-F47CE88446EB}" type="presParOf" srcId="{5AC0C6E1-B757-48E2-9BCC-9DA67DD1C705}" destId="{DDD39180-FA45-4873-B9A4-42472D9F691A}" srcOrd="1" destOrd="0" presId="urn:microsoft.com/office/officeart/2005/8/layout/hierarchy4"/>
    <dgm:cxn modelId="{11E2716B-7CBE-4C49-B8E8-BF81135F58F6}" type="presParOf" srcId="{5AC0C6E1-B757-48E2-9BCC-9DA67DD1C705}" destId="{74CB231E-2CDD-4240-BEB9-64DDCF771288}" srcOrd="2" destOrd="0" presId="urn:microsoft.com/office/officeart/2005/8/layout/hierarchy4"/>
    <dgm:cxn modelId="{65D7439B-44C7-4BD9-A68B-277466C0C311}" type="presParOf" srcId="{74CB231E-2CDD-4240-BEB9-64DDCF771288}" destId="{D30F568E-9A92-452F-910B-D52F258B57E1}" srcOrd="0" destOrd="0" presId="urn:microsoft.com/office/officeart/2005/8/layout/hierarchy4"/>
    <dgm:cxn modelId="{78C277D3-A881-4295-9FB6-06BCC6B8B306}" type="presParOf" srcId="{D30F568E-9A92-452F-910B-D52F258B57E1}" destId="{3581B924-C9CA-44AF-8966-E00815683A7D}" srcOrd="0" destOrd="0" presId="urn:microsoft.com/office/officeart/2005/8/layout/hierarchy4"/>
    <dgm:cxn modelId="{F9FCBE11-108F-4CFE-929B-02561AB71192}" type="presParOf" srcId="{D30F568E-9A92-452F-910B-D52F258B57E1}" destId="{00A5833D-20B2-4C3D-9A3C-1CDD0AF8CAC0}"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26F40B8-14D7-4F21-9F23-18E35AC90A82}" type="doc">
      <dgm:prSet loTypeId="urn:microsoft.com/office/officeart/2005/8/layout/vList2" loCatId="list" qsTypeId="urn:microsoft.com/office/officeart/2005/8/quickstyle/simple4" qsCatId="simple" csTypeId="urn:microsoft.com/office/officeart/2005/8/colors/accent0_3" csCatId="mainScheme"/>
      <dgm:spPr/>
      <dgm:t>
        <a:bodyPr/>
        <a:lstStyle/>
        <a:p>
          <a:endParaRPr lang="tr-TR"/>
        </a:p>
      </dgm:t>
    </dgm:pt>
    <dgm:pt modelId="{B25E8DF6-8872-41C5-8B20-01C219570376}">
      <dgm:prSet/>
      <dgm:spPr/>
      <dgm:t>
        <a:bodyPr/>
        <a:lstStyle/>
        <a:p>
          <a:pPr rtl="0"/>
          <a:r>
            <a:rPr lang="tr-TR" i="1"/>
            <a:t>“Sonuç olarak BOT klinik açıdan oldukça yavaş ilerleyen ve prognozu çok iyi olan epitelyal over tümörleridir. Ancak terminolojisi de dahil olmak üzere birçok konuda tartışma devam etmektedir. Prognozun iyi olması belirsizliklerin önemini azaltmaktadır.”</a:t>
          </a:r>
          <a:endParaRPr lang="tr-TR"/>
        </a:p>
      </dgm:t>
    </dgm:pt>
    <dgm:pt modelId="{5A875F6E-0384-4B15-94F1-5F86BC4F3E45}" type="parTrans" cxnId="{5BC5897A-7D57-438D-A26A-412DF9612FB6}">
      <dgm:prSet/>
      <dgm:spPr/>
      <dgm:t>
        <a:bodyPr/>
        <a:lstStyle/>
        <a:p>
          <a:endParaRPr lang="tr-TR"/>
        </a:p>
      </dgm:t>
    </dgm:pt>
    <dgm:pt modelId="{F98514FA-0E0E-4ADD-A743-C89AC5AC30BE}" type="sibTrans" cxnId="{5BC5897A-7D57-438D-A26A-412DF9612FB6}">
      <dgm:prSet/>
      <dgm:spPr/>
      <dgm:t>
        <a:bodyPr/>
        <a:lstStyle/>
        <a:p>
          <a:endParaRPr lang="tr-TR"/>
        </a:p>
      </dgm:t>
    </dgm:pt>
    <dgm:pt modelId="{FB794B57-35A5-4089-935E-9A101FF168AA}" type="pres">
      <dgm:prSet presAssocID="{A26F40B8-14D7-4F21-9F23-18E35AC90A82}" presName="linear" presStyleCnt="0">
        <dgm:presLayoutVars>
          <dgm:animLvl val="lvl"/>
          <dgm:resizeHandles val="exact"/>
        </dgm:presLayoutVars>
      </dgm:prSet>
      <dgm:spPr/>
    </dgm:pt>
    <dgm:pt modelId="{A428C731-9E2C-4F15-9C03-A335C3717501}" type="pres">
      <dgm:prSet presAssocID="{B25E8DF6-8872-41C5-8B20-01C219570376}" presName="parentText" presStyleLbl="node1" presStyleIdx="0" presStyleCnt="1">
        <dgm:presLayoutVars>
          <dgm:chMax val="0"/>
          <dgm:bulletEnabled val="1"/>
        </dgm:presLayoutVars>
      </dgm:prSet>
      <dgm:spPr/>
    </dgm:pt>
  </dgm:ptLst>
  <dgm:cxnLst>
    <dgm:cxn modelId="{0079D822-AAA0-4650-B7AE-077A130CACEF}" type="presOf" srcId="{B25E8DF6-8872-41C5-8B20-01C219570376}" destId="{A428C731-9E2C-4F15-9C03-A335C3717501}" srcOrd="0" destOrd="0" presId="urn:microsoft.com/office/officeart/2005/8/layout/vList2"/>
    <dgm:cxn modelId="{CE01D334-3EB7-4BDB-9B8A-79194320F1B3}" type="presOf" srcId="{A26F40B8-14D7-4F21-9F23-18E35AC90A82}" destId="{FB794B57-35A5-4089-935E-9A101FF168AA}" srcOrd="0" destOrd="0" presId="urn:microsoft.com/office/officeart/2005/8/layout/vList2"/>
    <dgm:cxn modelId="{5BC5897A-7D57-438D-A26A-412DF9612FB6}" srcId="{A26F40B8-14D7-4F21-9F23-18E35AC90A82}" destId="{B25E8DF6-8872-41C5-8B20-01C219570376}" srcOrd="0" destOrd="0" parTransId="{5A875F6E-0384-4B15-94F1-5F86BC4F3E45}" sibTransId="{F98514FA-0E0E-4ADD-A743-C89AC5AC30BE}"/>
    <dgm:cxn modelId="{37658C25-9393-4AC0-9522-8EA92787C4C9}" type="presParOf" srcId="{FB794B57-35A5-4089-935E-9A101FF168AA}" destId="{A428C731-9E2C-4F15-9C03-A335C371750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FCD5308-161D-4CF0-A1BF-94413CE41D87}" type="doc">
      <dgm:prSet loTypeId="urn:microsoft.com/office/officeart/2005/8/layout/target2" loCatId="relationship" qsTypeId="urn:microsoft.com/office/officeart/2005/8/quickstyle/simple1" qsCatId="simple" csTypeId="urn:microsoft.com/office/officeart/2005/8/colors/accent1_2" csCatId="accent1" phldr="1"/>
      <dgm:spPr/>
      <dgm:t>
        <a:bodyPr/>
        <a:lstStyle/>
        <a:p>
          <a:endParaRPr lang="tr-TR"/>
        </a:p>
      </dgm:t>
    </dgm:pt>
    <dgm:pt modelId="{669D2F3A-DD27-4D2E-92CD-E25B4BDABBE9}">
      <dgm:prSet/>
      <dgm:spPr/>
      <dgm:t>
        <a:bodyPr/>
        <a:lstStyle/>
        <a:p>
          <a:pPr rtl="0"/>
          <a:r>
            <a:rPr lang="tr-TR" dirty="0"/>
            <a:t>Yaş genellikle 60-64</a:t>
          </a:r>
        </a:p>
      </dgm:t>
    </dgm:pt>
    <dgm:pt modelId="{29123CDA-DEDD-42D9-8D27-1346BB857A40}" type="parTrans" cxnId="{C717D1C6-0F90-4D7B-BBDC-2854657FFC21}">
      <dgm:prSet/>
      <dgm:spPr/>
      <dgm:t>
        <a:bodyPr/>
        <a:lstStyle/>
        <a:p>
          <a:endParaRPr lang="tr-TR"/>
        </a:p>
      </dgm:t>
    </dgm:pt>
    <dgm:pt modelId="{6E72874F-C9A8-4183-ADB7-AFF2B47AAC55}" type="sibTrans" cxnId="{C717D1C6-0F90-4D7B-BBDC-2854657FFC21}">
      <dgm:prSet/>
      <dgm:spPr/>
      <dgm:t>
        <a:bodyPr/>
        <a:lstStyle/>
        <a:p>
          <a:endParaRPr lang="tr-TR"/>
        </a:p>
      </dgm:t>
    </dgm:pt>
    <dgm:pt modelId="{1EE727E2-D882-42E0-90D0-0507B71D317B}">
      <dgm:prSet/>
      <dgm:spPr/>
      <dgm:t>
        <a:bodyPr/>
        <a:lstStyle/>
        <a:p>
          <a:pPr rtl="0"/>
          <a:r>
            <a:rPr lang="tr-TR" dirty="0"/>
            <a:t>Erken evrede tanı %25</a:t>
          </a:r>
        </a:p>
      </dgm:t>
    </dgm:pt>
    <dgm:pt modelId="{CE3B4FE1-4147-4F85-8891-0C5A840CE73D}" type="parTrans" cxnId="{FCA49674-92E2-4A37-92FA-CF3E15B8A58B}">
      <dgm:prSet/>
      <dgm:spPr/>
      <dgm:t>
        <a:bodyPr/>
        <a:lstStyle/>
        <a:p>
          <a:endParaRPr lang="tr-TR"/>
        </a:p>
      </dgm:t>
    </dgm:pt>
    <dgm:pt modelId="{A1245C1B-0CC5-4413-AF8E-CE58B7BE1EB3}" type="sibTrans" cxnId="{FCA49674-92E2-4A37-92FA-CF3E15B8A58B}">
      <dgm:prSet/>
      <dgm:spPr/>
      <dgm:t>
        <a:bodyPr/>
        <a:lstStyle/>
        <a:p>
          <a:endParaRPr lang="tr-TR"/>
        </a:p>
      </dgm:t>
    </dgm:pt>
    <dgm:pt modelId="{BE713DC1-D07C-49AF-8735-E8B645EFDA23}">
      <dgm:prSet/>
      <dgm:spPr/>
      <dgm:t>
        <a:bodyPr/>
        <a:lstStyle/>
        <a:p>
          <a:pPr rtl="0"/>
          <a:r>
            <a:rPr lang="tr-TR" dirty="0"/>
            <a:t>Over Kanserinde 5 yıllık survival</a:t>
          </a:r>
        </a:p>
      </dgm:t>
    </dgm:pt>
    <dgm:pt modelId="{08068D23-C533-45B1-BB04-9C09A4E59FB9}" type="parTrans" cxnId="{58951C81-4021-445B-8058-F6D28175C1F6}">
      <dgm:prSet/>
      <dgm:spPr/>
      <dgm:t>
        <a:bodyPr/>
        <a:lstStyle/>
        <a:p>
          <a:endParaRPr lang="tr-TR"/>
        </a:p>
      </dgm:t>
    </dgm:pt>
    <dgm:pt modelId="{D830ED10-4EA8-4F84-8732-7CBF6CC5B043}" type="sibTrans" cxnId="{58951C81-4021-445B-8058-F6D28175C1F6}">
      <dgm:prSet/>
      <dgm:spPr/>
      <dgm:t>
        <a:bodyPr/>
        <a:lstStyle/>
        <a:p>
          <a:endParaRPr lang="tr-TR"/>
        </a:p>
      </dgm:t>
    </dgm:pt>
    <dgm:pt modelId="{7F92974D-A013-4CC8-A872-8C9C377FF245}">
      <dgm:prSet/>
      <dgm:spPr/>
      <dgm:t>
        <a:bodyPr/>
        <a:lstStyle/>
        <a:p>
          <a:pPr rtl="0"/>
          <a:r>
            <a:rPr lang="tr-TR" dirty="0"/>
            <a:t>Erken evrede </a:t>
          </a:r>
          <a:r>
            <a:rPr lang="tr-TR" b="1" dirty="0"/>
            <a:t>%80-90</a:t>
          </a:r>
        </a:p>
      </dgm:t>
    </dgm:pt>
    <dgm:pt modelId="{D88179C0-B55B-4F42-9838-6D1150160FD8}" type="parTrans" cxnId="{0A4EA45C-7B11-41D0-B95E-40EFE1F1F420}">
      <dgm:prSet/>
      <dgm:spPr/>
      <dgm:t>
        <a:bodyPr/>
        <a:lstStyle/>
        <a:p>
          <a:endParaRPr lang="tr-TR"/>
        </a:p>
      </dgm:t>
    </dgm:pt>
    <dgm:pt modelId="{56EB8F7B-ACF0-4D42-BC11-5B2A9D936D4E}" type="sibTrans" cxnId="{0A4EA45C-7B11-41D0-B95E-40EFE1F1F420}">
      <dgm:prSet/>
      <dgm:spPr/>
      <dgm:t>
        <a:bodyPr/>
        <a:lstStyle/>
        <a:p>
          <a:endParaRPr lang="tr-TR"/>
        </a:p>
      </dgm:t>
    </dgm:pt>
    <dgm:pt modelId="{2BD3D423-ACF0-4A39-AEE4-DE16CCC34B4E}">
      <dgm:prSet/>
      <dgm:spPr/>
      <dgm:t>
        <a:bodyPr/>
        <a:lstStyle/>
        <a:p>
          <a:pPr rtl="0"/>
          <a:r>
            <a:rPr lang="tr-TR" dirty="0"/>
            <a:t>İleri evrede </a:t>
          </a:r>
          <a:r>
            <a:rPr lang="tr-TR" b="1" dirty="0"/>
            <a:t>%15-38</a:t>
          </a:r>
        </a:p>
      </dgm:t>
    </dgm:pt>
    <dgm:pt modelId="{7D0C40CB-4D88-403C-9FD7-48FDB0BA55D2}" type="parTrans" cxnId="{B8154D06-2B95-419D-A57B-792C252FFE76}">
      <dgm:prSet/>
      <dgm:spPr/>
      <dgm:t>
        <a:bodyPr/>
        <a:lstStyle/>
        <a:p>
          <a:endParaRPr lang="tr-TR"/>
        </a:p>
      </dgm:t>
    </dgm:pt>
    <dgm:pt modelId="{132E6C2F-D88B-466D-9BDE-66AC6B32BAA9}" type="sibTrans" cxnId="{B8154D06-2B95-419D-A57B-792C252FFE76}">
      <dgm:prSet/>
      <dgm:spPr/>
      <dgm:t>
        <a:bodyPr/>
        <a:lstStyle/>
        <a:p>
          <a:endParaRPr lang="tr-TR"/>
        </a:p>
      </dgm:t>
    </dgm:pt>
    <dgm:pt modelId="{9941AC46-91CA-4DA3-A765-AB4C480DF354}" type="pres">
      <dgm:prSet presAssocID="{2FCD5308-161D-4CF0-A1BF-94413CE41D87}" presName="Name0" presStyleCnt="0">
        <dgm:presLayoutVars>
          <dgm:chMax val="3"/>
          <dgm:chPref val="1"/>
          <dgm:dir/>
          <dgm:animLvl val="lvl"/>
          <dgm:resizeHandles/>
        </dgm:presLayoutVars>
      </dgm:prSet>
      <dgm:spPr/>
    </dgm:pt>
    <dgm:pt modelId="{14124A18-D842-409D-AC10-2DDA6C057973}" type="pres">
      <dgm:prSet presAssocID="{2FCD5308-161D-4CF0-A1BF-94413CE41D87}" presName="outerBox" presStyleCnt="0"/>
      <dgm:spPr/>
    </dgm:pt>
    <dgm:pt modelId="{460EEDAB-FAF5-4125-A0DD-DE3E2E6217D2}" type="pres">
      <dgm:prSet presAssocID="{2FCD5308-161D-4CF0-A1BF-94413CE41D87}" presName="outerBoxParent" presStyleLbl="node1" presStyleIdx="0" presStyleCnt="3"/>
      <dgm:spPr/>
    </dgm:pt>
    <dgm:pt modelId="{9A523BD5-A945-45D6-9E89-443027A419BB}" type="pres">
      <dgm:prSet presAssocID="{2FCD5308-161D-4CF0-A1BF-94413CE41D87}" presName="outerBoxChildren" presStyleCnt="0"/>
      <dgm:spPr/>
    </dgm:pt>
    <dgm:pt modelId="{5F86D72C-8B63-4C6D-90B2-9CC53C85C713}" type="pres">
      <dgm:prSet presAssocID="{2FCD5308-161D-4CF0-A1BF-94413CE41D87}" presName="middleBox" presStyleCnt="0"/>
      <dgm:spPr/>
    </dgm:pt>
    <dgm:pt modelId="{E27FAA9F-939F-4641-92F4-0867EE635991}" type="pres">
      <dgm:prSet presAssocID="{2FCD5308-161D-4CF0-A1BF-94413CE41D87}" presName="middleBoxParent" presStyleLbl="node1" presStyleIdx="1" presStyleCnt="3"/>
      <dgm:spPr/>
    </dgm:pt>
    <dgm:pt modelId="{6C4C2F38-51BD-49E3-BBBE-844DF250A62C}" type="pres">
      <dgm:prSet presAssocID="{2FCD5308-161D-4CF0-A1BF-94413CE41D87}" presName="middleBoxChildren" presStyleCnt="0"/>
      <dgm:spPr/>
    </dgm:pt>
    <dgm:pt modelId="{4EA4AFAB-D20F-4E6B-83B4-CFA01691587D}" type="pres">
      <dgm:prSet presAssocID="{2FCD5308-161D-4CF0-A1BF-94413CE41D87}" presName="centerBox" presStyleCnt="0"/>
      <dgm:spPr/>
    </dgm:pt>
    <dgm:pt modelId="{32093E06-40E7-43D1-866F-CD8B9984EBEC}" type="pres">
      <dgm:prSet presAssocID="{2FCD5308-161D-4CF0-A1BF-94413CE41D87}" presName="centerBoxParent" presStyleLbl="node1" presStyleIdx="2" presStyleCnt="3"/>
      <dgm:spPr/>
    </dgm:pt>
    <dgm:pt modelId="{113ADDB0-EF87-4480-9B2A-421017387DF5}" type="pres">
      <dgm:prSet presAssocID="{2FCD5308-161D-4CF0-A1BF-94413CE41D87}" presName="centerBoxChildren" presStyleCnt="0"/>
      <dgm:spPr/>
    </dgm:pt>
    <dgm:pt modelId="{37FE4AF4-DB38-42C0-9136-FE050705B9AF}" type="pres">
      <dgm:prSet presAssocID="{7F92974D-A013-4CC8-A872-8C9C377FF245}" presName="cChild" presStyleLbl="fgAcc1" presStyleIdx="0" presStyleCnt="2">
        <dgm:presLayoutVars>
          <dgm:bulletEnabled val="1"/>
        </dgm:presLayoutVars>
      </dgm:prSet>
      <dgm:spPr/>
    </dgm:pt>
    <dgm:pt modelId="{DB15A1F6-0869-4FDB-949A-F02C0A5ECB88}" type="pres">
      <dgm:prSet presAssocID="{56EB8F7B-ACF0-4D42-BC11-5B2A9D936D4E}" presName="centerSibTrans" presStyleCnt="0"/>
      <dgm:spPr/>
    </dgm:pt>
    <dgm:pt modelId="{4A876260-7C49-4CC3-8406-08A0EABFDFAB}" type="pres">
      <dgm:prSet presAssocID="{2BD3D423-ACF0-4A39-AEE4-DE16CCC34B4E}" presName="cChild" presStyleLbl="fgAcc1" presStyleIdx="1" presStyleCnt="2">
        <dgm:presLayoutVars>
          <dgm:bulletEnabled val="1"/>
        </dgm:presLayoutVars>
      </dgm:prSet>
      <dgm:spPr/>
    </dgm:pt>
  </dgm:ptLst>
  <dgm:cxnLst>
    <dgm:cxn modelId="{B8154D06-2B95-419D-A57B-792C252FFE76}" srcId="{BE713DC1-D07C-49AF-8735-E8B645EFDA23}" destId="{2BD3D423-ACF0-4A39-AEE4-DE16CCC34B4E}" srcOrd="1" destOrd="0" parTransId="{7D0C40CB-4D88-403C-9FD7-48FDB0BA55D2}" sibTransId="{132E6C2F-D88B-466D-9BDE-66AC6B32BAA9}"/>
    <dgm:cxn modelId="{2EBB0B28-FA3A-4DC2-B5DA-A8A69D3BB67B}" type="presOf" srcId="{2FCD5308-161D-4CF0-A1BF-94413CE41D87}" destId="{9941AC46-91CA-4DA3-A765-AB4C480DF354}" srcOrd="0" destOrd="0" presId="urn:microsoft.com/office/officeart/2005/8/layout/target2"/>
    <dgm:cxn modelId="{0A4EA45C-7B11-41D0-B95E-40EFE1F1F420}" srcId="{BE713DC1-D07C-49AF-8735-E8B645EFDA23}" destId="{7F92974D-A013-4CC8-A872-8C9C377FF245}" srcOrd="0" destOrd="0" parTransId="{D88179C0-B55B-4F42-9838-6D1150160FD8}" sibTransId="{56EB8F7B-ACF0-4D42-BC11-5B2A9D936D4E}"/>
    <dgm:cxn modelId="{FCA49674-92E2-4A37-92FA-CF3E15B8A58B}" srcId="{2FCD5308-161D-4CF0-A1BF-94413CE41D87}" destId="{1EE727E2-D882-42E0-90D0-0507B71D317B}" srcOrd="1" destOrd="0" parTransId="{CE3B4FE1-4147-4F85-8891-0C5A840CE73D}" sibTransId="{A1245C1B-0CC5-4413-AF8E-CE58B7BE1EB3}"/>
    <dgm:cxn modelId="{E04B9475-C512-4837-B52A-C06C3A534D86}" type="presOf" srcId="{BE713DC1-D07C-49AF-8735-E8B645EFDA23}" destId="{32093E06-40E7-43D1-866F-CD8B9984EBEC}" srcOrd="0" destOrd="0" presId="urn:microsoft.com/office/officeart/2005/8/layout/target2"/>
    <dgm:cxn modelId="{58951C81-4021-445B-8058-F6D28175C1F6}" srcId="{2FCD5308-161D-4CF0-A1BF-94413CE41D87}" destId="{BE713DC1-D07C-49AF-8735-E8B645EFDA23}" srcOrd="2" destOrd="0" parTransId="{08068D23-C533-45B1-BB04-9C09A4E59FB9}" sibTransId="{D830ED10-4EA8-4F84-8732-7CBF6CC5B043}"/>
    <dgm:cxn modelId="{8B50369C-F23C-4624-85B7-B74CE7CCCAE2}" type="presOf" srcId="{1EE727E2-D882-42E0-90D0-0507B71D317B}" destId="{E27FAA9F-939F-4641-92F4-0867EE635991}" srcOrd="0" destOrd="0" presId="urn:microsoft.com/office/officeart/2005/8/layout/target2"/>
    <dgm:cxn modelId="{991ACDB1-3A7D-459E-9C47-2494DB6463D9}" type="presOf" srcId="{7F92974D-A013-4CC8-A872-8C9C377FF245}" destId="{37FE4AF4-DB38-42C0-9136-FE050705B9AF}" srcOrd="0" destOrd="0" presId="urn:microsoft.com/office/officeart/2005/8/layout/target2"/>
    <dgm:cxn modelId="{C717D1C6-0F90-4D7B-BBDC-2854657FFC21}" srcId="{2FCD5308-161D-4CF0-A1BF-94413CE41D87}" destId="{669D2F3A-DD27-4D2E-92CD-E25B4BDABBE9}" srcOrd="0" destOrd="0" parTransId="{29123CDA-DEDD-42D9-8D27-1346BB857A40}" sibTransId="{6E72874F-C9A8-4183-ADB7-AFF2B47AAC55}"/>
    <dgm:cxn modelId="{BBD9F2D5-625C-434A-9AEA-422CC7D5ED5F}" type="presOf" srcId="{669D2F3A-DD27-4D2E-92CD-E25B4BDABBE9}" destId="{460EEDAB-FAF5-4125-A0DD-DE3E2E6217D2}" srcOrd="0" destOrd="0" presId="urn:microsoft.com/office/officeart/2005/8/layout/target2"/>
    <dgm:cxn modelId="{DB1BFAF7-9D86-4507-A03D-FFE658F9A338}" type="presOf" srcId="{2BD3D423-ACF0-4A39-AEE4-DE16CCC34B4E}" destId="{4A876260-7C49-4CC3-8406-08A0EABFDFAB}" srcOrd="0" destOrd="0" presId="urn:microsoft.com/office/officeart/2005/8/layout/target2"/>
    <dgm:cxn modelId="{2F2A8404-32AA-442E-A080-3986A6D15D24}" type="presParOf" srcId="{9941AC46-91CA-4DA3-A765-AB4C480DF354}" destId="{14124A18-D842-409D-AC10-2DDA6C057973}" srcOrd="0" destOrd="0" presId="urn:microsoft.com/office/officeart/2005/8/layout/target2"/>
    <dgm:cxn modelId="{64371E3F-5AB7-4EA3-B640-49E3A0D10119}" type="presParOf" srcId="{14124A18-D842-409D-AC10-2DDA6C057973}" destId="{460EEDAB-FAF5-4125-A0DD-DE3E2E6217D2}" srcOrd="0" destOrd="0" presId="urn:microsoft.com/office/officeart/2005/8/layout/target2"/>
    <dgm:cxn modelId="{F23F2009-2E67-419C-B544-129CD65FF59A}" type="presParOf" srcId="{14124A18-D842-409D-AC10-2DDA6C057973}" destId="{9A523BD5-A945-45D6-9E89-443027A419BB}" srcOrd="1" destOrd="0" presId="urn:microsoft.com/office/officeart/2005/8/layout/target2"/>
    <dgm:cxn modelId="{5D97E323-6F35-4B6B-AD87-20904CDE22CC}" type="presParOf" srcId="{9941AC46-91CA-4DA3-A765-AB4C480DF354}" destId="{5F86D72C-8B63-4C6D-90B2-9CC53C85C713}" srcOrd="1" destOrd="0" presId="urn:microsoft.com/office/officeart/2005/8/layout/target2"/>
    <dgm:cxn modelId="{BBD546D2-B549-4713-856F-B771C9CBF732}" type="presParOf" srcId="{5F86D72C-8B63-4C6D-90B2-9CC53C85C713}" destId="{E27FAA9F-939F-4641-92F4-0867EE635991}" srcOrd="0" destOrd="0" presId="urn:microsoft.com/office/officeart/2005/8/layout/target2"/>
    <dgm:cxn modelId="{4FA72DA4-E51D-42CF-B735-ABDDB20E616B}" type="presParOf" srcId="{5F86D72C-8B63-4C6D-90B2-9CC53C85C713}" destId="{6C4C2F38-51BD-49E3-BBBE-844DF250A62C}" srcOrd="1" destOrd="0" presId="urn:microsoft.com/office/officeart/2005/8/layout/target2"/>
    <dgm:cxn modelId="{BDDAEBA2-F9D8-4053-A460-AE31583BA9BD}" type="presParOf" srcId="{9941AC46-91CA-4DA3-A765-AB4C480DF354}" destId="{4EA4AFAB-D20F-4E6B-83B4-CFA01691587D}" srcOrd="2" destOrd="0" presId="urn:microsoft.com/office/officeart/2005/8/layout/target2"/>
    <dgm:cxn modelId="{A4D0CAFB-F638-4F83-AE63-EFF70CC76585}" type="presParOf" srcId="{4EA4AFAB-D20F-4E6B-83B4-CFA01691587D}" destId="{32093E06-40E7-43D1-866F-CD8B9984EBEC}" srcOrd="0" destOrd="0" presId="urn:microsoft.com/office/officeart/2005/8/layout/target2"/>
    <dgm:cxn modelId="{6EA084D4-0EBB-470C-98FF-0F7D1CA86A29}" type="presParOf" srcId="{4EA4AFAB-D20F-4E6B-83B4-CFA01691587D}" destId="{113ADDB0-EF87-4480-9B2A-421017387DF5}" srcOrd="1" destOrd="0" presId="urn:microsoft.com/office/officeart/2005/8/layout/target2"/>
    <dgm:cxn modelId="{F2938483-13E3-48BB-94B0-C2D89D3CB830}" type="presParOf" srcId="{113ADDB0-EF87-4480-9B2A-421017387DF5}" destId="{37FE4AF4-DB38-42C0-9136-FE050705B9AF}" srcOrd="0" destOrd="0" presId="urn:microsoft.com/office/officeart/2005/8/layout/target2"/>
    <dgm:cxn modelId="{7E082A82-2913-43E6-BAAE-DD03BC579957}" type="presParOf" srcId="{113ADDB0-EF87-4480-9B2A-421017387DF5}" destId="{DB15A1F6-0869-4FDB-949A-F02C0A5ECB88}" srcOrd="1" destOrd="0" presId="urn:microsoft.com/office/officeart/2005/8/layout/target2"/>
    <dgm:cxn modelId="{A2AF1D90-D663-436B-8F0E-203BB377B83A}" type="presParOf" srcId="{113ADDB0-EF87-4480-9B2A-421017387DF5}" destId="{4A876260-7C49-4CC3-8406-08A0EABFDFAB}" srcOrd="2" destOrd="0" presId="urn:microsoft.com/office/officeart/2005/8/layout/targe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497F792-68A4-4243-9A50-2A69EC62766A}" type="doc">
      <dgm:prSet loTypeId="urn:microsoft.com/office/officeart/2005/8/layout/pyramid2" loCatId="pyramid" qsTypeId="urn:microsoft.com/office/officeart/2005/8/quickstyle/3d3" qsCatId="3D" csTypeId="urn:microsoft.com/office/officeart/2005/8/colors/accent0_3" csCatId="mainScheme" phldr="1"/>
      <dgm:spPr/>
      <dgm:t>
        <a:bodyPr/>
        <a:lstStyle/>
        <a:p>
          <a:endParaRPr lang="tr-TR"/>
        </a:p>
      </dgm:t>
    </dgm:pt>
    <dgm:pt modelId="{B9ADA0E3-D8BA-48AB-9684-6D0F9EBE2B3D}">
      <dgm:prSet/>
      <dgm:spPr/>
      <dgm:t>
        <a:bodyPr/>
        <a:lstStyle/>
        <a:p>
          <a:pPr rtl="0"/>
          <a:r>
            <a:rPr lang="tr-TR" dirty="0"/>
            <a:t>Hastanın yaşı</a:t>
          </a:r>
        </a:p>
      </dgm:t>
    </dgm:pt>
    <dgm:pt modelId="{95F09FAB-3BC4-47C7-A12D-2B1D7408DE00}" type="parTrans" cxnId="{7FA06CBC-9197-40E8-8D29-42FCE3AF17B4}">
      <dgm:prSet/>
      <dgm:spPr/>
      <dgm:t>
        <a:bodyPr/>
        <a:lstStyle/>
        <a:p>
          <a:endParaRPr lang="tr-TR"/>
        </a:p>
      </dgm:t>
    </dgm:pt>
    <dgm:pt modelId="{0B0A2613-5B05-4773-97B6-82BD3252260A}" type="sibTrans" cxnId="{7FA06CBC-9197-40E8-8D29-42FCE3AF17B4}">
      <dgm:prSet/>
      <dgm:spPr/>
      <dgm:t>
        <a:bodyPr/>
        <a:lstStyle/>
        <a:p>
          <a:endParaRPr lang="tr-TR"/>
        </a:p>
      </dgm:t>
    </dgm:pt>
    <dgm:pt modelId="{2669BC32-B214-4DB5-B38F-36DA643A73E0}">
      <dgm:prSet/>
      <dgm:spPr/>
      <dgm:t>
        <a:bodyPr/>
        <a:lstStyle/>
        <a:p>
          <a:pPr rtl="0"/>
          <a:r>
            <a:rPr lang="tr-TR" dirty="0"/>
            <a:t>Performans statusu</a:t>
          </a:r>
        </a:p>
      </dgm:t>
    </dgm:pt>
    <dgm:pt modelId="{E3779460-875E-4894-83FB-E10061C9B3F2}" type="parTrans" cxnId="{B84E81BF-BC44-481B-9632-4E1B8C0AF17D}">
      <dgm:prSet/>
      <dgm:spPr/>
      <dgm:t>
        <a:bodyPr/>
        <a:lstStyle/>
        <a:p>
          <a:endParaRPr lang="tr-TR"/>
        </a:p>
      </dgm:t>
    </dgm:pt>
    <dgm:pt modelId="{2BB35318-27C2-4FBC-A312-4B6CEBEC9D03}" type="sibTrans" cxnId="{B84E81BF-BC44-481B-9632-4E1B8C0AF17D}">
      <dgm:prSet/>
      <dgm:spPr/>
      <dgm:t>
        <a:bodyPr/>
        <a:lstStyle/>
        <a:p>
          <a:endParaRPr lang="tr-TR"/>
        </a:p>
      </dgm:t>
    </dgm:pt>
    <dgm:pt modelId="{730E9025-614F-4880-B29F-02F102D86C60}">
      <dgm:prSet/>
      <dgm:spPr/>
      <dgm:t>
        <a:bodyPr/>
        <a:lstStyle/>
        <a:p>
          <a:pPr rtl="0"/>
          <a:r>
            <a:rPr lang="tr-TR" dirty="0"/>
            <a:t>Tümör yaygınlığı</a:t>
          </a:r>
        </a:p>
      </dgm:t>
    </dgm:pt>
    <dgm:pt modelId="{6C89BBA7-4C95-423B-B4B8-767EED524B04}" type="parTrans" cxnId="{7823F549-B794-4933-A486-038F6D12594D}">
      <dgm:prSet/>
      <dgm:spPr/>
      <dgm:t>
        <a:bodyPr/>
        <a:lstStyle/>
        <a:p>
          <a:endParaRPr lang="tr-TR"/>
        </a:p>
      </dgm:t>
    </dgm:pt>
    <dgm:pt modelId="{3135539F-FC8A-4C78-BD80-F12DB06CD863}" type="sibTrans" cxnId="{7823F549-B794-4933-A486-038F6D12594D}">
      <dgm:prSet/>
      <dgm:spPr/>
      <dgm:t>
        <a:bodyPr/>
        <a:lstStyle/>
        <a:p>
          <a:endParaRPr lang="tr-TR"/>
        </a:p>
      </dgm:t>
    </dgm:pt>
    <dgm:pt modelId="{4B036656-353C-416E-A306-136A24819835}" type="pres">
      <dgm:prSet presAssocID="{F497F792-68A4-4243-9A50-2A69EC62766A}" presName="compositeShape" presStyleCnt="0">
        <dgm:presLayoutVars>
          <dgm:dir/>
          <dgm:resizeHandles/>
        </dgm:presLayoutVars>
      </dgm:prSet>
      <dgm:spPr/>
    </dgm:pt>
    <dgm:pt modelId="{0114309F-7CC0-474E-BDEF-6093876A6BEA}" type="pres">
      <dgm:prSet presAssocID="{F497F792-68A4-4243-9A50-2A69EC62766A}" presName="pyramid" presStyleLbl="node1" presStyleIdx="0" presStyleCnt="1"/>
      <dgm:spPr/>
    </dgm:pt>
    <dgm:pt modelId="{60F056A2-7B33-4C01-8C6A-88CBFF15EC6F}" type="pres">
      <dgm:prSet presAssocID="{F497F792-68A4-4243-9A50-2A69EC62766A}" presName="theList" presStyleCnt="0"/>
      <dgm:spPr/>
    </dgm:pt>
    <dgm:pt modelId="{55E7DD4B-7D72-4A89-BFC0-B9BF6C0E1636}" type="pres">
      <dgm:prSet presAssocID="{B9ADA0E3-D8BA-48AB-9684-6D0F9EBE2B3D}" presName="aNode" presStyleLbl="fgAcc1" presStyleIdx="0" presStyleCnt="3">
        <dgm:presLayoutVars>
          <dgm:bulletEnabled val="1"/>
        </dgm:presLayoutVars>
      </dgm:prSet>
      <dgm:spPr/>
    </dgm:pt>
    <dgm:pt modelId="{5B1B3895-5D6E-4DC6-96CA-3135ADDFB628}" type="pres">
      <dgm:prSet presAssocID="{B9ADA0E3-D8BA-48AB-9684-6D0F9EBE2B3D}" presName="aSpace" presStyleCnt="0"/>
      <dgm:spPr/>
    </dgm:pt>
    <dgm:pt modelId="{CBCB36A8-0D4B-4C08-BE37-2C99A3826744}" type="pres">
      <dgm:prSet presAssocID="{2669BC32-B214-4DB5-B38F-36DA643A73E0}" presName="aNode" presStyleLbl="fgAcc1" presStyleIdx="1" presStyleCnt="3">
        <dgm:presLayoutVars>
          <dgm:bulletEnabled val="1"/>
        </dgm:presLayoutVars>
      </dgm:prSet>
      <dgm:spPr/>
    </dgm:pt>
    <dgm:pt modelId="{ACD32FB0-291B-4BC4-A80C-DC0D5E2F5E21}" type="pres">
      <dgm:prSet presAssocID="{2669BC32-B214-4DB5-B38F-36DA643A73E0}" presName="aSpace" presStyleCnt="0"/>
      <dgm:spPr/>
    </dgm:pt>
    <dgm:pt modelId="{876C45BE-B20C-4B3B-B3C1-A5D6D26DE4A5}" type="pres">
      <dgm:prSet presAssocID="{730E9025-614F-4880-B29F-02F102D86C60}" presName="aNode" presStyleLbl="fgAcc1" presStyleIdx="2" presStyleCnt="3">
        <dgm:presLayoutVars>
          <dgm:bulletEnabled val="1"/>
        </dgm:presLayoutVars>
      </dgm:prSet>
      <dgm:spPr/>
    </dgm:pt>
    <dgm:pt modelId="{FEA6D17B-3D33-4D7A-A4B3-F8854B2D723A}" type="pres">
      <dgm:prSet presAssocID="{730E9025-614F-4880-B29F-02F102D86C60}" presName="aSpace" presStyleCnt="0"/>
      <dgm:spPr/>
    </dgm:pt>
  </dgm:ptLst>
  <dgm:cxnLst>
    <dgm:cxn modelId="{7823F549-B794-4933-A486-038F6D12594D}" srcId="{F497F792-68A4-4243-9A50-2A69EC62766A}" destId="{730E9025-614F-4880-B29F-02F102D86C60}" srcOrd="2" destOrd="0" parTransId="{6C89BBA7-4C95-423B-B4B8-767EED524B04}" sibTransId="{3135539F-FC8A-4C78-BD80-F12DB06CD863}"/>
    <dgm:cxn modelId="{E9C7A09A-6760-4D43-9668-88A0D3DBCEEB}" type="presOf" srcId="{F497F792-68A4-4243-9A50-2A69EC62766A}" destId="{4B036656-353C-416E-A306-136A24819835}" srcOrd="0" destOrd="0" presId="urn:microsoft.com/office/officeart/2005/8/layout/pyramid2"/>
    <dgm:cxn modelId="{7FA06CBC-9197-40E8-8D29-42FCE3AF17B4}" srcId="{F497F792-68A4-4243-9A50-2A69EC62766A}" destId="{B9ADA0E3-D8BA-48AB-9684-6D0F9EBE2B3D}" srcOrd="0" destOrd="0" parTransId="{95F09FAB-3BC4-47C7-A12D-2B1D7408DE00}" sibTransId="{0B0A2613-5B05-4773-97B6-82BD3252260A}"/>
    <dgm:cxn modelId="{B84E81BF-BC44-481B-9632-4E1B8C0AF17D}" srcId="{F497F792-68A4-4243-9A50-2A69EC62766A}" destId="{2669BC32-B214-4DB5-B38F-36DA643A73E0}" srcOrd="1" destOrd="0" parTransId="{E3779460-875E-4894-83FB-E10061C9B3F2}" sibTransId="{2BB35318-27C2-4FBC-A312-4B6CEBEC9D03}"/>
    <dgm:cxn modelId="{50242BC0-8034-483A-A659-F1435412DAD6}" type="presOf" srcId="{2669BC32-B214-4DB5-B38F-36DA643A73E0}" destId="{CBCB36A8-0D4B-4C08-BE37-2C99A3826744}" srcOrd="0" destOrd="0" presId="urn:microsoft.com/office/officeart/2005/8/layout/pyramid2"/>
    <dgm:cxn modelId="{07CC46CE-AD67-4B00-931C-79E66D9B3D1E}" type="presOf" srcId="{B9ADA0E3-D8BA-48AB-9684-6D0F9EBE2B3D}" destId="{55E7DD4B-7D72-4A89-BFC0-B9BF6C0E1636}" srcOrd="0" destOrd="0" presId="urn:microsoft.com/office/officeart/2005/8/layout/pyramid2"/>
    <dgm:cxn modelId="{0DAD6DF9-0921-4282-8A55-3C44043A512D}" type="presOf" srcId="{730E9025-614F-4880-B29F-02F102D86C60}" destId="{876C45BE-B20C-4B3B-B3C1-A5D6D26DE4A5}" srcOrd="0" destOrd="0" presId="urn:microsoft.com/office/officeart/2005/8/layout/pyramid2"/>
    <dgm:cxn modelId="{E208FDB0-8EF1-468C-B2FB-7AD452F373F9}" type="presParOf" srcId="{4B036656-353C-416E-A306-136A24819835}" destId="{0114309F-7CC0-474E-BDEF-6093876A6BEA}" srcOrd="0" destOrd="0" presId="urn:microsoft.com/office/officeart/2005/8/layout/pyramid2"/>
    <dgm:cxn modelId="{9DC95A11-2408-4B02-8E7F-8D461A687780}" type="presParOf" srcId="{4B036656-353C-416E-A306-136A24819835}" destId="{60F056A2-7B33-4C01-8C6A-88CBFF15EC6F}" srcOrd="1" destOrd="0" presId="urn:microsoft.com/office/officeart/2005/8/layout/pyramid2"/>
    <dgm:cxn modelId="{3BA14F85-1A42-4E61-99F3-8013230ED9BF}" type="presParOf" srcId="{60F056A2-7B33-4C01-8C6A-88CBFF15EC6F}" destId="{55E7DD4B-7D72-4A89-BFC0-B9BF6C0E1636}" srcOrd="0" destOrd="0" presId="urn:microsoft.com/office/officeart/2005/8/layout/pyramid2"/>
    <dgm:cxn modelId="{A30A776E-BBAE-45F2-A416-E41141B4D660}" type="presParOf" srcId="{60F056A2-7B33-4C01-8C6A-88CBFF15EC6F}" destId="{5B1B3895-5D6E-4DC6-96CA-3135ADDFB628}" srcOrd="1" destOrd="0" presId="urn:microsoft.com/office/officeart/2005/8/layout/pyramid2"/>
    <dgm:cxn modelId="{0E0A8AC5-C09F-49BD-B27C-40B35792EFE2}" type="presParOf" srcId="{60F056A2-7B33-4C01-8C6A-88CBFF15EC6F}" destId="{CBCB36A8-0D4B-4C08-BE37-2C99A3826744}" srcOrd="2" destOrd="0" presId="urn:microsoft.com/office/officeart/2005/8/layout/pyramid2"/>
    <dgm:cxn modelId="{53BF5A67-3ACB-40B9-A47B-82DF42133A40}" type="presParOf" srcId="{60F056A2-7B33-4C01-8C6A-88CBFF15EC6F}" destId="{ACD32FB0-291B-4BC4-A80C-DC0D5E2F5E21}" srcOrd="3" destOrd="0" presId="urn:microsoft.com/office/officeart/2005/8/layout/pyramid2"/>
    <dgm:cxn modelId="{49B5CF31-5949-4022-905B-A930B1448E81}" type="presParOf" srcId="{60F056A2-7B33-4C01-8C6A-88CBFF15EC6F}" destId="{876C45BE-B20C-4B3B-B3C1-A5D6D26DE4A5}" srcOrd="4" destOrd="0" presId="urn:microsoft.com/office/officeart/2005/8/layout/pyramid2"/>
    <dgm:cxn modelId="{B959235A-D193-44DE-9BB7-491E870723EE}" type="presParOf" srcId="{60F056A2-7B33-4C01-8C6A-88CBFF15EC6F}" destId="{FEA6D17B-3D33-4D7A-A4B3-F8854B2D723A}"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6C2F2E9-BCDC-48E8-9011-A7C4C1484AB8}" type="doc">
      <dgm:prSet loTypeId="urn:microsoft.com/office/officeart/2005/8/layout/pyramid2" loCatId="pyramid" qsTypeId="urn:microsoft.com/office/officeart/2005/8/quickstyle/3d3" qsCatId="3D" csTypeId="urn:microsoft.com/office/officeart/2005/8/colors/accent2_4" csCatId="accent2" phldr="1"/>
      <dgm:spPr/>
      <dgm:t>
        <a:bodyPr/>
        <a:lstStyle/>
        <a:p>
          <a:endParaRPr lang="tr-TR"/>
        </a:p>
      </dgm:t>
    </dgm:pt>
    <dgm:pt modelId="{8F18786F-FB19-4103-B988-0691FF96E3BD}">
      <dgm:prSet/>
      <dgm:spPr/>
      <dgm:t>
        <a:bodyPr/>
        <a:lstStyle/>
        <a:p>
          <a:pPr rtl="0"/>
          <a:r>
            <a:rPr lang="tr-TR" dirty="0"/>
            <a:t>Fertilite istemi</a:t>
          </a:r>
        </a:p>
      </dgm:t>
    </dgm:pt>
    <dgm:pt modelId="{238EBC98-57F1-470F-80EA-F6C6188DF228}" type="parTrans" cxnId="{85455334-0764-43CD-AC84-7EF01C0CBAD8}">
      <dgm:prSet/>
      <dgm:spPr/>
      <dgm:t>
        <a:bodyPr/>
        <a:lstStyle/>
        <a:p>
          <a:endParaRPr lang="tr-TR"/>
        </a:p>
      </dgm:t>
    </dgm:pt>
    <dgm:pt modelId="{BF431D66-A268-4BD5-AC9F-7B100FB19529}" type="sibTrans" cxnId="{85455334-0764-43CD-AC84-7EF01C0CBAD8}">
      <dgm:prSet/>
      <dgm:spPr/>
      <dgm:t>
        <a:bodyPr/>
        <a:lstStyle/>
        <a:p>
          <a:endParaRPr lang="tr-TR"/>
        </a:p>
      </dgm:t>
    </dgm:pt>
    <dgm:pt modelId="{5B106EDE-BA1B-4059-A50E-AD9344B97FBF}">
      <dgm:prSet/>
      <dgm:spPr/>
      <dgm:t>
        <a:bodyPr/>
        <a:lstStyle/>
        <a:p>
          <a:pPr rtl="0"/>
          <a:r>
            <a:rPr lang="tr-TR" dirty="0"/>
            <a:t>Histolojik subtip</a:t>
          </a:r>
        </a:p>
      </dgm:t>
    </dgm:pt>
    <dgm:pt modelId="{13A4C63B-69E6-4507-883C-FFD0CC082E80}" type="parTrans" cxnId="{9B04364E-0EBF-47DA-BA5E-8DBBB6A108F4}">
      <dgm:prSet/>
      <dgm:spPr/>
      <dgm:t>
        <a:bodyPr/>
        <a:lstStyle/>
        <a:p>
          <a:endParaRPr lang="tr-TR"/>
        </a:p>
      </dgm:t>
    </dgm:pt>
    <dgm:pt modelId="{89654064-9F84-47B5-95D9-E2E9EA3302A4}" type="sibTrans" cxnId="{9B04364E-0EBF-47DA-BA5E-8DBBB6A108F4}">
      <dgm:prSet/>
      <dgm:spPr/>
      <dgm:t>
        <a:bodyPr/>
        <a:lstStyle/>
        <a:p>
          <a:endParaRPr lang="tr-TR"/>
        </a:p>
      </dgm:t>
    </dgm:pt>
    <dgm:pt modelId="{7AC4822A-125C-4CC1-A04D-C6A31CD8F089}">
      <dgm:prSet/>
      <dgm:spPr/>
      <dgm:t>
        <a:bodyPr/>
        <a:lstStyle/>
        <a:p>
          <a:pPr rtl="0"/>
          <a:r>
            <a:rPr lang="tr-TR" dirty="0"/>
            <a:t>Tümör grade’i</a:t>
          </a:r>
        </a:p>
      </dgm:t>
    </dgm:pt>
    <dgm:pt modelId="{E0CCD263-16C2-41A6-9639-FADF933B47A1}" type="parTrans" cxnId="{F6545104-50DF-4A98-9CAE-429B248B420A}">
      <dgm:prSet/>
      <dgm:spPr/>
      <dgm:t>
        <a:bodyPr/>
        <a:lstStyle/>
        <a:p>
          <a:endParaRPr lang="tr-TR"/>
        </a:p>
      </dgm:t>
    </dgm:pt>
    <dgm:pt modelId="{8767841B-CE89-4D55-BF6B-E16B8C5F976D}" type="sibTrans" cxnId="{F6545104-50DF-4A98-9CAE-429B248B420A}">
      <dgm:prSet/>
      <dgm:spPr/>
      <dgm:t>
        <a:bodyPr/>
        <a:lstStyle/>
        <a:p>
          <a:endParaRPr lang="tr-TR"/>
        </a:p>
      </dgm:t>
    </dgm:pt>
    <dgm:pt modelId="{135C368B-D635-4D1D-866A-2A0B9376FD79}" type="pres">
      <dgm:prSet presAssocID="{56C2F2E9-BCDC-48E8-9011-A7C4C1484AB8}" presName="compositeShape" presStyleCnt="0">
        <dgm:presLayoutVars>
          <dgm:dir/>
          <dgm:resizeHandles/>
        </dgm:presLayoutVars>
      </dgm:prSet>
      <dgm:spPr/>
    </dgm:pt>
    <dgm:pt modelId="{0E2D4200-179A-4F98-84A1-2DD82F11286B}" type="pres">
      <dgm:prSet presAssocID="{56C2F2E9-BCDC-48E8-9011-A7C4C1484AB8}" presName="pyramid" presStyleLbl="node1" presStyleIdx="0" presStyleCnt="1"/>
      <dgm:spPr/>
    </dgm:pt>
    <dgm:pt modelId="{BB051F1D-57E0-4AFD-8909-54734B0145E6}" type="pres">
      <dgm:prSet presAssocID="{56C2F2E9-BCDC-48E8-9011-A7C4C1484AB8}" presName="theList" presStyleCnt="0"/>
      <dgm:spPr/>
    </dgm:pt>
    <dgm:pt modelId="{9E4B1200-D0BC-4F0B-BB9D-8DFE53B807BE}" type="pres">
      <dgm:prSet presAssocID="{8F18786F-FB19-4103-B988-0691FF96E3BD}" presName="aNode" presStyleLbl="fgAcc1" presStyleIdx="0" presStyleCnt="3">
        <dgm:presLayoutVars>
          <dgm:bulletEnabled val="1"/>
        </dgm:presLayoutVars>
      </dgm:prSet>
      <dgm:spPr/>
    </dgm:pt>
    <dgm:pt modelId="{D18044A1-4FDC-455B-9B12-D190BE3F6946}" type="pres">
      <dgm:prSet presAssocID="{8F18786F-FB19-4103-B988-0691FF96E3BD}" presName="aSpace" presStyleCnt="0"/>
      <dgm:spPr/>
    </dgm:pt>
    <dgm:pt modelId="{946CB199-2D8C-4D63-87E6-2F3643D92B6E}" type="pres">
      <dgm:prSet presAssocID="{5B106EDE-BA1B-4059-A50E-AD9344B97FBF}" presName="aNode" presStyleLbl="fgAcc1" presStyleIdx="1" presStyleCnt="3">
        <dgm:presLayoutVars>
          <dgm:bulletEnabled val="1"/>
        </dgm:presLayoutVars>
      </dgm:prSet>
      <dgm:spPr/>
    </dgm:pt>
    <dgm:pt modelId="{1A5E06CF-CFFD-42BF-BE90-D92E438E7D25}" type="pres">
      <dgm:prSet presAssocID="{5B106EDE-BA1B-4059-A50E-AD9344B97FBF}" presName="aSpace" presStyleCnt="0"/>
      <dgm:spPr/>
    </dgm:pt>
    <dgm:pt modelId="{CCAA6632-EB54-4409-BE94-621EFDE74403}" type="pres">
      <dgm:prSet presAssocID="{7AC4822A-125C-4CC1-A04D-C6A31CD8F089}" presName="aNode" presStyleLbl="fgAcc1" presStyleIdx="2" presStyleCnt="3">
        <dgm:presLayoutVars>
          <dgm:bulletEnabled val="1"/>
        </dgm:presLayoutVars>
      </dgm:prSet>
      <dgm:spPr/>
    </dgm:pt>
    <dgm:pt modelId="{8DC395FA-7BE2-441E-9BA7-B412B452A691}" type="pres">
      <dgm:prSet presAssocID="{7AC4822A-125C-4CC1-A04D-C6A31CD8F089}" presName="aSpace" presStyleCnt="0"/>
      <dgm:spPr/>
    </dgm:pt>
  </dgm:ptLst>
  <dgm:cxnLst>
    <dgm:cxn modelId="{F6545104-50DF-4A98-9CAE-429B248B420A}" srcId="{56C2F2E9-BCDC-48E8-9011-A7C4C1484AB8}" destId="{7AC4822A-125C-4CC1-A04D-C6A31CD8F089}" srcOrd="2" destOrd="0" parTransId="{E0CCD263-16C2-41A6-9639-FADF933B47A1}" sibTransId="{8767841B-CE89-4D55-BF6B-E16B8C5F976D}"/>
    <dgm:cxn modelId="{D6F68A1D-5802-4882-B93B-F09F54579D98}" type="presOf" srcId="{7AC4822A-125C-4CC1-A04D-C6A31CD8F089}" destId="{CCAA6632-EB54-4409-BE94-621EFDE74403}" srcOrd="0" destOrd="0" presId="urn:microsoft.com/office/officeart/2005/8/layout/pyramid2"/>
    <dgm:cxn modelId="{85455334-0764-43CD-AC84-7EF01C0CBAD8}" srcId="{56C2F2E9-BCDC-48E8-9011-A7C4C1484AB8}" destId="{8F18786F-FB19-4103-B988-0691FF96E3BD}" srcOrd="0" destOrd="0" parTransId="{238EBC98-57F1-470F-80EA-F6C6188DF228}" sibTransId="{BF431D66-A268-4BD5-AC9F-7B100FB19529}"/>
    <dgm:cxn modelId="{1C0E4E41-E70F-4B1D-AEB4-00918CA2C117}" type="presOf" srcId="{8F18786F-FB19-4103-B988-0691FF96E3BD}" destId="{9E4B1200-D0BC-4F0B-BB9D-8DFE53B807BE}" srcOrd="0" destOrd="0" presId="urn:microsoft.com/office/officeart/2005/8/layout/pyramid2"/>
    <dgm:cxn modelId="{9B04364E-0EBF-47DA-BA5E-8DBBB6A108F4}" srcId="{56C2F2E9-BCDC-48E8-9011-A7C4C1484AB8}" destId="{5B106EDE-BA1B-4059-A50E-AD9344B97FBF}" srcOrd="1" destOrd="0" parTransId="{13A4C63B-69E6-4507-883C-FFD0CC082E80}" sibTransId="{89654064-9F84-47B5-95D9-E2E9EA3302A4}"/>
    <dgm:cxn modelId="{A6D5D7C2-2F59-4A29-BF9E-45025CB8B833}" type="presOf" srcId="{5B106EDE-BA1B-4059-A50E-AD9344B97FBF}" destId="{946CB199-2D8C-4D63-87E6-2F3643D92B6E}" srcOrd="0" destOrd="0" presId="urn:microsoft.com/office/officeart/2005/8/layout/pyramid2"/>
    <dgm:cxn modelId="{2854CBE6-B5EE-4006-8DED-E6BE8206B3AE}" type="presOf" srcId="{56C2F2E9-BCDC-48E8-9011-A7C4C1484AB8}" destId="{135C368B-D635-4D1D-866A-2A0B9376FD79}" srcOrd="0" destOrd="0" presId="urn:microsoft.com/office/officeart/2005/8/layout/pyramid2"/>
    <dgm:cxn modelId="{2A157F30-2652-4E15-8714-1E9DAC479C79}" type="presParOf" srcId="{135C368B-D635-4D1D-866A-2A0B9376FD79}" destId="{0E2D4200-179A-4F98-84A1-2DD82F11286B}" srcOrd="0" destOrd="0" presId="urn:microsoft.com/office/officeart/2005/8/layout/pyramid2"/>
    <dgm:cxn modelId="{4C563492-06B4-4979-B837-F0F85D90AF24}" type="presParOf" srcId="{135C368B-D635-4D1D-866A-2A0B9376FD79}" destId="{BB051F1D-57E0-4AFD-8909-54734B0145E6}" srcOrd="1" destOrd="0" presId="urn:microsoft.com/office/officeart/2005/8/layout/pyramid2"/>
    <dgm:cxn modelId="{E2EA47B7-241F-4A3E-9620-3E0C4C472A86}" type="presParOf" srcId="{BB051F1D-57E0-4AFD-8909-54734B0145E6}" destId="{9E4B1200-D0BC-4F0B-BB9D-8DFE53B807BE}" srcOrd="0" destOrd="0" presId="urn:microsoft.com/office/officeart/2005/8/layout/pyramid2"/>
    <dgm:cxn modelId="{1DABA427-790E-410A-B227-5C35287E13F8}" type="presParOf" srcId="{BB051F1D-57E0-4AFD-8909-54734B0145E6}" destId="{D18044A1-4FDC-455B-9B12-D190BE3F6946}" srcOrd="1" destOrd="0" presId="urn:microsoft.com/office/officeart/2005/8/layout/pyramid2"/>
    <dgm:cxn modelId="{C5E5BEEF-68B0-4348-8399-59242C3A5DFF}" type="presParOf" srcId="{BB051F1D-57E0-4AFD-8909-54734B0145E6}" destId="{946CB199-2D8C-4D63-87E6-2F3643D92B6E}" srcOrd="2" destOrd="0" presId="urn:microsoft.com/office/officeart/2005/8/layout/pyramid2"/>
    <dgm:cxn modelId="{9CA611FD-4594-4C89-A7D4-C3C1DA3DA3A9}" type="presParOf" srcId="{BB051F1D-57E0-4AFD-8909-54734B0145E6}" destId="{1A5E06CF-CFFD-42BF-BE90-D92E438E7D25}" srcOrd="3" destOrd="0" presId="urn:microsoft.com/office/officeart/2005/8/layout/pyramid2"/>
    <dgm:cxn modelId="{A5D6561A-AE29-4D36-8928-704289014740}" type="presParOf" srcId="{BB051F1D-57E0-4AFD-8909-54734B0145E6}" destId="{CCAA6632-EB54-4409-BE94-621EFDE74403}" srcOrd="4" destOrd="0" presId="urn:microsoft.com/office/officeart/2005/8/layout/pyramid2"/>
    <dgm:cxn modelId="{7D0EDCD8-B3AA-41BC-B910-CEE0AB246773}" type="presParOf" srcId="{BB051F1D-57E0-4AFD-8909-54734B0145E6}" destId="{8DC395FA-7BE2-441E-9BA7-B412B452A691}" srcOrd="5" destOrd="0" presId="urn:microsoft.com/office/officeart/2005/8/layout/pyramid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35FD92D-0326-4A46-AEBF-6443CAEE5891}"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tr-TR"/>
        </a:p>
      </dgm:t>
    </dgm:pt>
    <dgm:pt modelId="{B8208BFE-B11F-45DB-8AB1-C613E562FF21}">
      <dgm:prSet/>
      <dgm:spPr/>
      <dgm:t>
        <a:bodyPr/>
        <a:lstStyle/>
        <a:p>
          <a:pPr rtl="0"/>
          <a:r>
            <a:rPr lang="tr-TR"/>
            <a:t>Konservatif cerrahi adayı olgular</a:t>
          </a:r>
        </a:p>
      </dgm:t>
    </dgm:pt>
    <dgm:pt modelId="{035D7A09-7376-4978-8C26-31F1084A84EF}" type="parTrans" cxnId="{9F874095-92D0-47AE-886E-EB2F7E57F170}">
      <dgm:prSet/>
      <dgm:spPr/>
      <dgm:t>
        <a:bodyPr/>
        <a:lstStyle/>
        <a:p>
          <a:endParaRPr lang="tr-TR"/>
        </a:p>
      </dgm:t>
    </dgm:pt>
    <dgm:pt modelId="{C8216935-54E2-4BEF-831A-F897BDC648A8}" type="sibTrans" cxnId="{9F874095-92D0-47AE-886E-EB2F7E57F170}">
      <dgm:prSet/>
      <dgm:spPr/>
      <dgm:t>
        <a:bodyPr/>
        <a:lstStyle/>
        <a:p>
          <a:endParaRPr lang="tr-TR"/>
        </a:p>
      </dgm:t>
    </dgm:pt>
    <dgm:pt modelId="{6C00C621-CFD0-49CF-A29E-AA52EA5BA663}">
      <dgm:prSet/>
      <dgm:spPr/>
      <dgm:t>
        <a:bodyPr/>
        <a:lstStyle/>
        <a:p>
          <a:pPr rtl="0"/>
          <a:r>
            <a:rPr lang="tr-TR"/>
            <a:t>Evre IA G1 tümör</a:t>
          </a:r>
        </a:p>
      </dgm:t>
    </dgm:pt>
    <dgm:pt modelId="{439BA65A-6B71-46DF-93A9-DDCA2B0A2503}" type="parTrans" cxnId="{C95E9E9F-D720-407F-BBA8-3710D17125C8}">
      <dgm:prSet/>
      <dgm:spPr/>
      <dgm:t>
        <a:bodyPr/>
        <a:lstStyle/>
        <a:p>
          <a:endParaRPr lang="tr-TR"/>
        </a:p>
      </dgm:t>
    </dgm:pt>
    <dgm:pt modelId="{AC214BDA-6220-48A8-8FC4-1DC7F0C790CE}" type="sibTrans" cxnId="{C95E9E9F-D720-407F-BBA8-3710D17125C8}">
      <dgm:prSet/>
      <dgm:spPr/>
      <dgm:t>
        <a:bodyPr/>
        <a:lstStyle/>
        <a:p>
          <a:endParaRPr lang="tr-TR"/>
        </a:p>
      </dgm:t>
    </dgm:pt>
    <dgm:pt modelId="{90ED81F8-394D-4256-8F2D-C3BEBD0BEEBE}">
      <dgm:prSet/>
      <dgm:spPr/>
      <dgm:t>
        <a:bodyPr/>
        <a:lstStyle/>
        <a:p>
          <a:pPr rtl="0"/>
          <a:r>
            <a:rPr lang="tr-TR" dirty="0"/>
            <a:t>Kapsül </a:t>
          </a:r>
          <a:r>
            <a:rPr lang="tr-TR" dirty="0" err="1"/>
            <a:t>intakt</a:t>
          </a:r>
          <a:r>
            <a:rPr lang="tr-TR" dirty="0"/>
            <a:t> yapışık olmayan tümör</a:t>
          </a:r>
        </a:p>
      </dgm:t>
    </dgm:pt>
    <dgm:pt modelId="{10B2C196-C775-4355-B678-F32E45FC5304}" type="parTrans" cxnId="{F8A7226E-F780-4C75-B5DD-4DBF1D429C66}">
      <dgm:prSet/>
      <dgm:spPr/>
      <dgm:t>
        <a:bodyPr/>
        <a:lstStyle/>
        <a:p>
          <a:endParaRPr lang="tr-TR"/>
        </a:p>
      </dgm:t>
    </dgm:pt>
    <dgm:pt modelId="{563D0756-8C1E-45FD-9988-AB538289419B}" type="sibTrans" cxnId="{F8A7226E-F780-4C75-B5DD-4DBF1D429C66}">
      <dgm:prSet/>
      <dgm:spPr/>
      <dgm:t>
        <a:bodyPr/>
        <a:lstStyle/>
        <a:p>
          <a:endParaRPr lang="tr-TR"/>
        </a:p>
      </dgm:t>
    </dgm:pt>
    <dgm:pt modelId="{DFB113D3-F968-4150-8EAD-602788A6E99B}">
      <dgm:prSet/>
      <dgm:spPr/>
      <dgm:t>
        <a:bodyPr/>
        <a:lstStyle/>
        <a:p>
          <a:pPr rtl="0"/>
          <a:r>
            <a:rPr lang="tr-TR" dirty="0"/>
            <a:t>Şüpheli adaylar</a:t>
          </a:r>
        </a:p>
      </dgm:t>
    </dgm:pt>
    <dgm:pt modelId="{BC8C6CF1-12C4-4E34-8A23-024038BD848C}" type="parTrans" cxnId="{B7230459-F8EA-4DF3-9431-242FD2CA9742}">
      <dgm:prSet/>
      <dgm:spPr/>
      <dgm:t>
        <a:bodyPr/>
        <a:lstStyle/>
        <a:p>
          <a:endParaRPr lang="tr-TR"/>
        </a:p>
      </dgm:t>
    </dgm:pt>
    <dgm:pt modelId="{88FB6794-4C26-4C78-A30B-DCE46115EED1}" type="sibTrans" cxnId="{B7230459-F8EA-4DF3-9431-242FD2CA9742}">
      <dgm:prSet/>
      <dgm:spPr/>
      <dgm:t>
        <a:bodyPr/>
        <a:lstStyle/>
        <a:p>
          <a:endParaRPr lang="tr-TR"/>
        </a:p>
      </dgm:t>
    </dgm:pt>
    <dgm:pt modelId="{A050CCE6-0DBF-4735-AF2C-CD21BE1DFBC0}">
      <dgm:prSet/>
      <dgm:spPr/>
      <dgm:t>
        <a:bodyPr/>
        <a:lstStyle/>
        <a:p>
          <a:pPr rtl="0"/>
          <a:r>
            <a:rPr lang="tr-TR"/>
            <a:t>Evre IA G2 olgular</a:t>
          </a:r>
        </a:p>
      </dgm:t>
    </dgm:pt>
    <dgm:pt modelId="{2A5BA5AC-AFF3-4A35-AA1D-96532FA04F77}" type="parTrans" cxnId="{B3D63D5D-4C06-4AE8-B9F9-D3C73AFF6501}">
      <dgm:prSet/>
      <dgm:spPr/>
      <dgm:t>
        <a:bodyPr/>
        <a:lstStyle/>
        <a:p>
          <a:endParaRPr lang="tr-TR"/>
        </a:p>
      </dgm:t>
    </dgm:pt>
    <dgm:pt modelId="{191CB52E-D9CD-4A7D-AF5B-ABB89642A19B}" type="sibTrans" cxnId="{B3D63D5D-4C06-4AE8-B9F9-D3C73AFF6501}">
      <dgm:prSet/>
      <dgm:spPr/>
      <dgm:t>
        <a:bodyPr/>
        <a:lstStyle/>
        <a:p>
          <a:endParaRPr lang="tr-TR"/>
        </a:p>
      </dgm:t>
    </dgm:pt>
    <dgm:pt modelId="{21A2AB90-8C58-465A-BE1B-78E5F74B32D1}">
      <dgm:prSet/>
      <dgm:spPr/>
      <dgm:t>
        <a:bodyPr/>
        <a:lstStyle/>
        <a:p>
          <a:pPr rtl="0"/>
          <a:r>
            <a:rPr lang="tr-TR"/>
            <a:t>Evre IC, G3, clearcell histolojide konservatif cerrahi uygulansa bile KT şart</a:t>
          </a:r>
        </a:p>
      </dgm:t>
    </dgm:pt>
    <dgm:pt modelId="{1ACF7606-AFD1-4EF1-8EE9-973CD3D107A3}" type="parTrans" cxnId="{1FBE253E-202F-41A4-81A9-57C93B702421}">
      <dgm:prSet/>
      <dgm:spPr/>
      <dgm:t>
        <a:bodyPr/>
        <a:lstStyle/>
        <a:p>
          <a:endParaRPr lang="tr-TR"/>
        </a:p>
      </dgm:t>
    </dgm:pt>
    <dgm:pt modelId="{DC308A48-4506-4036-BA1C-195B92546911}" type="sibTrans" cxnId="{1FBE253E-202F-41A4-81A9-57C93B702421}">
      <dgm:prSet/>
      <dgm:spPr/>
      <dgm:t>
        <a:bodyPr/>
        <a:lstStyle/>
        <a:p>
          <a:endParaRPr lang="tr-TR"/>
        </a:p>
      </dgm:t>
    </dgm:pt>
    <dgm:pt modelId="{27771898-7EC3-4C7E-AF52-CE4C4D4884BC}">
      <dgm:prSet/>
      <dgm:spPr/>
      <dgm:t>
        <a:bodyPr/>
        <a:lstStyle/>
        <a:p>
          <a:pPr rtl="0"/>
          <a:r>
            <a:rPr lang="tr-TR"/>
            <a:t>Bu olgular dışında TAH+BSO gereklidir</a:t>
          </a:r>
        </a:p>
      </dgm:t>
    </dgm:pt>
    <dgm:pt modelId="{46423051-C699-4833-841A-9881715EEE4B}" type="parTrans" cxnId="{90BA91D3-1634-4CAC-A59B-97C46A97107C}">
      <dgm:prSet/>
      <dgm:spPr/>
      <dgm:t>
        <a:bodyPr/>
        <a:lstStyle/>
        <a:p>
          <a:endParaRPr lang="tr-TR"/>
        </a:p>
      </dgm:t>
    </dgm:pt>
    <dgm:pt modelId="{D33F036F-A4C5-4D2F-AB0B-6BA15AAC409E}" type="sibTrans" cxnId="{90BA91D3-1634-4CAC-A59B-97C46A97107C}">
      <dgm:prSet/>
      <dgm:spPr/>
      <dgm:t>
        <a:bodyPr/>
        <a:lstStyle/>
        <a:p>
          <a:endParaRPr lang="tr-TR"/>
        </a:p>
      </dgm:t>
    </dgm:pt>
    <dgm:pt modelId="{483405F9-9499-4F57-AA22-FAAD1B7E2ACB}">
      <dgm:prSet/>
      <dgm:spPr/>
      <dgm:t>
        <a:bodyPr/>
        <a:lstStyle/>
        <a:p>
          <a:pPr rtl="0"/>
          <a:r>
            <a:rPr lang="tr-TR"/>
            <a:t>Doğurganlık tamamlanınca definitif tedavi şarttır</a:t>
          </a:r>
        </a:p>
      </dgm:t>
    </dgm:pt>
    <dgm:pt modelId="{CAB82A25-2567-4EAD-A90D-51FF6E5CAC1C}" type="parTrans" cxnId="{1B2A36E9-2705-4796-90D0-506D18D3AD4E}">
      <dgm:prSet/>
      <dgm:spPr/>
      <dgm:t>
        <a:bodyPr/>
        <a:lstStyle/>
        <a:p>
          <a:endParaRPr lang="tr-TR"/>
        </a:p>
      </dgm:t>
    </dgm:pt>
    <dgm:pt modelId="{0E619771-C148-4456-BDC7-CE5C09F51F26}" type="sibTrans" cxnId="{1B2A36E9-2705-4796-90D0-506D18D3AD4E}">
      <dgm:prSet/>
      <dgm:spPr/>
      <dgm:t>
        <a:bodyPr/>
        <a:lstStyle/>
        <a:p>
          <a:endParaRPr lang="tr-TR"/>
        </a:p>
      </dgm:t>
    </dgm:pt>
    <dgm:pt modelId="{4B1B7E32-190D-4532-AA62-3F725B7DE7C5}" type="pres">
      <dgm:prSet presAssocID="{535FD92D-0326-4A46-AEBF-6443CAEE5891}" presName="linear" presStyleCnt="0">
        <dgm:presLayoutVars>
          <dgm:dir/>
          <dgm:animLvl val="lvl"/>
          <dgm:resizeHandles val="exact"/>
        </dgm:presLayoutVars>
      </dgm:prSet>
      <dgm:spPr/>
    </dgm:pt>
    <dgm:pt modelId="{1596E58E-9E85-44C9-B0F8-7D41B34DDBEB}" type="pres">
      <dgm:prSet presAssocID="{B8208BFE-B11F-45DB-8AB1-C613E562FF21}" presName="parentLin" presStyleCnt="0"/>
      <dgm:spPr/>
    </dgm:pt>
    <dgm:pt modelId="{9A956BD5-2BFF-41F9-AAC1-D45916471DA1}" type="pres">
      <dgm:prSet presAssocID="{B8208BFE-B11F-45DB-8AB1-C613E562FF21}" presName="parentLeftMargin" presStyleLbl="node1" presStyleIdx="0" presStyleCnt="4"/>
      <dgm:spPr/>
    </dgm:pt>
    <dgm:pt modelId="{F23E0170-BB86-4F03-A101-B6CBB654D1FB}" type="pres">
      <dgm:prSet presAssocID="{B8208BFE-B11F-45DB-8AB1-C613E562FF21}" presName="parentText" presStyleLbl="node1" presStyleIdx="0" presStyleCnt="4">
        <dgm:presLayoutVars>
          <dgm:chMax val="0"/>
          <dgm:bulletEnabled val="1"/>
        </dgm:presLayoutVars>
      </dgm:prSet>
      <dgm:spPr/>
    </dgm:pt>
    <dgm:pt modelId="{9FC1FE3B-451A-412A-83BD-7907AE6F290D}" type="pres">
      <dgm:prSet presAssocID="{B8208BFE-B11F-45DB-8AB1-C613E562FF21}" presName="negativeSpace" presStyleCnt="0"/>
      <dgm:spPr/>
    </dgm:pt>
    <dgm:pt modelId="{69F54561-1430-436F-805C-FBB451D4D6C1}" type="pres">
      <dgm:prSet presAssocID="{B8208BFE-B11F-45DB-8AB1-C613E562FF21}" presName="childText" presStyleLbl="conFgAcc1" presStyleIdx="0" presStyleCnt="4">
        <dgm:presLayoutVars>
          <dgm:bulletEnabled val="1"/>
        </dgm:presLayoutVars>
      </dgm:prSet>
      <dgm:spPr/>
    </dgm:pt>
    <dgm:pt modelId="{75C6B97F-A8C3-4DDD-980A-AB6B144D12FE}" type="pres">
      <dgm:prSet presAssocID="{C8216935-54E2-4BEF-831A-F897BDC648A8}" presName="spaceBetweenRectangles" presStyleCnt="0"/>
      <dgm:spPr/>
    </dgm:pt>
    <dgm:pt modelId="{1475A74F-0C74-4796-9867-9EE2C5D9F43B}" type="pres">
      <dgm:prSet presAssocID="{DFB113D3-F968-4150-8EAD-602788A6E99B}" presName="parentLin" presStyleCnt="0"/>
      <dgm:spPr/>
    </dgm:pt>
    <dgm:pt modelId="{8520C8E1-7F50-4A5F-9321-D2301B41C46D}" type="pres">
      <dgm:prSet presAssocID="{DFB113D3-F968-4150-8EAD-602788A6E99B}" presName="parentLeftMargin" presStyleLbl="node1" presStyleIdx="0" presStyleCnt="4"/>
      <dgm:spPr/>
    </dgm:pt>
    <dgm:pt modelId="{7BDD21A0-A68C-45F3-9CA5-987561FD2FB6}" type="pres">
      <dgm:prSet presAssocID="{DFB113D3-F968-4150-8EAD-602788A6E99B}" presName="parentText" presStyleLbl="node1" presStyleIdx="1" presStyleCnt="4">
        <dgm:presLayoutVars>
          <dgm:chMax val="0"/>
          <dgm:bulletEnabled val="1"/>
        </dgm:presLayoutVars>
      </dgm:prSet>
      <dgm:spPr/>
    </dgm:pt>
    <dgm:pt modelId="{51096150-7B24-4CD1-B6B8-F53B2DAC554F}" type="pres">
      <dgm:prSet presAssocID="{DFB113D3-F968-4150-8EAD-602788A6E99B}" presName="negativeSpace" presStyleCnt="0"/>
      <dgm:spPr/>
    </dgm:pt>
    <dgm:pt modelId="{E3998D44-FAD3-4A67-AAFB-2DFAE8B63232}" type="pres">
      <dgm:prSet presAssocID="{DFB113D3-F968-4150-8EAD-602788A6E99B}" presName="childText" presStyleLbl="conFgAcc1" presStyleIdx="1" presStyleCnt="4">
        <dgm:presLayoutVars>
          <dgm:bulletEnabled val="1"/>
        </dgm:presLayoutVars>
      </dgm:prSet>
      <dgm:spPr/>
    </dgm:pt>
    <dgm:pt modelId="{CB7D5795-4403-4CD4-B80E-00DA49BF3745}" type="pres">
      <dgm:prSet presAssocID="{88FB6794-4C26-4C78-A30B-DCE46115EED1}" presName="spaceBetweenRectangles" presStyleCnt="0"/>
      <dgm:spPr/>
    </dgm:pt>
    <dgm:pt modelId="{90550EA8-DF75-4AF0-9EF1-45A4D06EE4A3}" type="pres">
      <dgm:prSet presAssocID="{27771898-7EC3-4C7E-AF52-CE4C4D4884BC}" presName="parentLin" presStyleCnt="0"/>
      <dgm:spPr/>
    </dgm:pt>
    <dgm:pt modelId="{D22A1173-55A9-4856-ABFA-4A9217F1A4B8}" type="pres">
      <dgm:prSet presAssocID="{27771898-7EC3-4C7E-AF52-CE4C4D4884BC}" presName="parentLeftMargin" presStyleLbl="node1" presStyleIdx="1" presStyleCnt="4"/>
      <dgm:spPr/>
    </dgm:pt>
    <dgm:pt modelId="{E30740D3-832F-44EE-B8C0-23B82C951965}" type="pres">
      <dgm:prSet presAssocID="{27771898-7EC3-4C7E-AF52-CE4C4D4884BC}" presName="parentText" presStyleLbl="node1" presStyleIdx="2" presStyleCnt="4">
        <dgm:presLayoutVars>
          <dgm:chMax val="0"/>
          <dgm:bulletEnabled val="1"/>
        </dgm:presLayoutVars>
      </dgm:prSet>
      <dgm:spPr/>
    </dgm:pt>
    <dgm:pt modelId="{3581D84D-81D4-47D9-9D7D-F6122A1ABF9D}" type="pres">
      <dgm:prSet presAssocID="{27771898-7EC3-4C7E-AF52-CE4C4D4884BC}" presName="negativeSpace" presStyleCnt="0"/>
      <dgm:spPr/>
    </dgm:pt>
    <dgm:pt modelId="{CB3BFAD2-BECB-4C4F-8219-5C22C8284D3E}" type="pres">
      <dgm:prSet presAssocID="{27771898-7EC3-4C7E-AF52-CE4C4D4884BC}" presName="childText" presStyleLbl="conFgAcc1" presStyleIdx="2" presStyleCnt="4">
        <dgm:presLayoutVars>
          <dgm:bulletEnabled val="1"/>
        </dgm:presLayoutVars>
      </dgm:prSet>
      <dgm:spPr/>
    </dgm:pt>
    <dgm:pt modelId="{D7DE49CD-28BD-44A3-9E50-7A49D8FA9DE5}" type="pres">
      <dgm:prSet presAssocID="{D33F036F-A4C5-4D2F-AB0B-6BA15AAC409E}" presName="spaceBetweenRectangles" presStyleCnt="0"/>
      <dgm:spPr/>
    </dgm:pt>
    <dgm:pt modelId="{08CAFF75-C30F-45AF-A1B0-3D84E51394F5}" type="pres">
      <dgm:prSet presAssocID="{483405F9-9499-4F57-AA22-FAAD1B7E2ACB}" presName="parentLin" presStyleCnt="0"/>
      <dgm:spPr/>
    </dgm:pt>
    <dgm:pt modelId="{643DBF53-8FDE-4E98-97C0-ECA0F59DA576}" type="pres">
      <dgm:prSet presAssocID="{483405F9-9499-4F57-AA22-FAAD1B7E2ACB}" presName="parentLeftMargin" presStyleLbl="node1" presStyleIdx="2" presStyleCnt="4"/>
      <dgm:spPr/>
    </dgm:pt>
    <dgm:pt modelId="{F6B93DB2-4D1E-4960-986C-FC4B7CB751B7}" type="pres">
      <dgm:prSet presAssocID="{483405F9-9499-4F57-AA22-FAAD1B7E2ACB}" presName="parentText" presStyleLbl="node1" presStyleIdx="3" presStyleCnt="4">
        <dgm:presLayoutVars>
          <dgm:chMax val="0"/>
          <dgm:bulletEnabled val="1"/>
        </dgm:presLayoutVars>
      </dgm:prSet>
      <dgm:spPr/>
    </dgm:pt>
    <dgm:pt modelId="{5A94C366-5849-478E-AD75-5E1404D639D9}" type="pres">
      <dgm:prSet presAssocID="{483405F9-9499-4F57-AA22-FAAD1B7E2ACB}" presName="negativeSpace" presStyleCnt="0"/>
      <dgm:spPr/>
    </dgm:pt>
    <dgm:pt modelId="{38952A27-9539-4C8A-815D-135226D0B992}" type="pres">
      <dgm:prSet presAssocID="{483405F9-9499-4F57-AA22-FAAD1B7E2ACB}" presName="childText" presStyleLbl="conFgAcc1" presStyleIdx="3" presStyleCnt="4">
        <dgm:presLayoutVars>
          <dgm:bulletEnabled val="1"/>
        </dgm:presLayoutVars>
      </dgm:prSet>
      <dgm:spPr/>
    </dgm:pt>
  </dgm:ptLst>
  <dgm:cxnLst>
    <dgm:cxn modelId="{65D76D01-720A-4757-8C52-B070BF1599E7}" type="presOf" srcId="{483405F9-9499-4F57-AA22-FAAD1B7E2ACB}" destId="{F6B93DB2-4D1E-4960-986C-FC4B7CB751B7}" srcOrd="1" destOrd="0" presId="urn:microsoft.com/office/officeart/2005/8/layout/list1"/>
    <dgm:cxn modelId="{AA4DCA38-9AE3-41D9-AE7C-75ECC744B1E2}" type="presOf" srcId="{27771898-7EC3-4C7E-AF52-CE4C4D4884BC}" destId="{D22A1173-55A9-4856-ABFA-4A9217F1A4B8}" srcOrd="0" destOrd="0" presId="urn:microsoft.com/office/officeart/2005/8/layout/list1"/>
    <dgm:cxn modelId="{1FBE253E-202F-41A4-81A9-57C93B702421}" srcId="{DFB113D3-F968-4150-8EAD-602788A6E99B}" destId="{21A2AB90-8C58-465A-BE1B-78E5F74B32D1}" srcOrd="1" destOrd="0" parTransId="{1ACF7606-AFD1-4EF1-8EE9-973CD3D107A3}" sibTransId="{DC308A48-4506-4036-BA1C-195B92546911}"/>
    <dgm:cxn modelId="{B3D63D5D-4C06-4AE8-B9F9-D3C73AFF6501}" srcId="{DFB113D3-F968-4150-8EAD-602788A6E99B}" destId="{A050CCE6-0DBF-4735-AF2C-CD21BE1DFBC0}" srcOrd="0" destOrd="0" parTransId="{2A5BA5AC-AFF3-4A35-AA1D-96532FA04F77}" sibTransId="{191CB52E-D9CD-4A7D-AF5B-ABB89642A19B}"/>
    <dgm:cxn modelId="{A8A1F25E-6814-47B8-A068-2005EE9F9ED0}" type="presOf" srcId="{DFB113D3-F968-4150-8EAD-602788A6E99B}" destId="{7BDD21A0-A68C-45F3-9CA5-987561FD2FB6}" srcOrd="1" destOrd="0" presId="urn:microsoft.com/office/officeart/2005/8/layout/list1"/>
    <dgm:cxn modelId="{5E234F60-F337-4555-A3E1-AA34B9BFC881}" type="presOf" srcId="{483405F9-9499-4F57-AA22-FAAD1B7E2ACB}" destId="{643DBF53-8FDE-4E98-97C0-ECA0F59DA576}" srcOrd="0" destOrd="0" presId="urn:microsoft.com/office/officeart/2005/8/layout/list1"/>
    <dgm:cxn modelId="{1EA1936B-D7A9-4AB6-929F-29E23D057D94}" type="presOf" srcId="{535FD92D-0326-4A46-AEBF-6443CAEE5891}" destId="{4B1B7E32-190D-4532-AA62-3F725B7DE7C5}" srcOrd="0" destOrd="0" presId="urn:microsoft.com/office/officeart/2005/8/layout/list1"/>
    <dgm:cxn modelId="{F8A7226E-F780-4C75-B5DD-4DBF1D429C66}" srcId="{B8208BFE-B11F-45DB-8AB1-C613E562FF21}" destId="{90ED81F8-394D-4256-8F2D-C3BEBD0BEEBE}" srcOrd="1" destOrd="0" parTransId="{10B2C196-C775-4355-B678-F32E45FC5304}" sibTransId="{563D0756-8C1E-45FD-9988-AB538289419B}"/>
    <dgm:cxn modelId="{DC23CF4F-5F36-414F-87D0-023A895D3FBF}" type="presOf" srcId="{90ED81F8-394D-4256-8F2D-C3BEBD0BEEBE}" destId="{69F54561-1430-436F-805C-FBB451D4D6C1}" srcOrd="0" destOrd="1" presId="urn:microsoft.com/office/officeart/2005/8/layout/list1"/>
    <dgm:cxn modelId="{B7230459-F8EA-4DF3-9431-242FD2CA9742}" srcId="{535FD92D-0326-4A46-AEBF-6443CAEE5891}" destId="{DFB113D3-F968-4150-8EAD-602788A6E99B}" srcOrd="1" destOrd="0" parTransId="{BC8C6CF1-12C4-4E34-8A23-024038BD848C}" sibTransId="{88FB6794-4C26-4C78-A30B-DCE46115EED1}"/>
    <dgm:cxn modelId="{EBCA1185-BC62-40FE-9425-F94D3D2A1467}" type="presOf" srcId="{B8208BFE-B11F-45DB-8AB1-C613E562FF21}" destId="{9A956BD5-2BFF-41F9-AAC1-D45916471DA1}" srcOrd="0" destOrd="0" presId="urn:microsoft.com/office/officeart/2005/8/layout/list1"/>
    <dgm:cxn modelId="{9F874095-92D0-47AE-886E-EB2F7E57F170}" srcId="{535FD92D-0326-4A46-AEBF-6443CAEE5891}" destId="{B8208BFE-B11F-45DB-8AB1-C613E562FF21}" srcOrd="0" destOrd="0" parTransId="{035D7A09-7376-4978-8C26-31F1084A84EF}" sibTransId="{C8216935-54E2-4BEF-831A-F897BDC648A8}"/>
    <dgm:cxn modelId="{BC9B8A95-A295-4901-A519-4CE9D6011AF4}" type="presOf" srcId="{B8208BFE-B11F-45DB-8AB1-C613E562FF21}" destId="{F23E0170-BB86-4F03-A101-B6CBB654D1FB}" srcOrd="1" destOrd="0" presId="urn:microsoft.com/office/officeart/2005/8/layout/list1"/>
    <dgm:cxn modelId="{8AEAC39B-2B66-46CD-A1CD-9E0D204BD9E9}" type="presOf" srcId="{6C00C621-CFD0-49CF-A29E-AA52EA5BA663}" destId="{69F54561-1430-436F-805C-FBB451D4D6C1}" srcOrd="0" destOrd="0" presId="urn:microsoft.com/office/officeart/2005/8/layout/list1"/>
    <dgm:cxn modelId="{C95E9E9F-D720-407F-BBA8-3710D17125C8}" srcId="{B8208BFE-B11F-45DB-8AB1-C613E562FF21}" destId="{6C00C621-CFD0-49CF-A29E-AA52EA5BA663}" srcOrd="0" destOrd="0" parTransId="{439BA65A-6B71-46DF-93A9-DDCA2B0A2503}" sibTransId="{AC214BDA-6220-48A8-8FC4-1DC7F0C790CE}"/>
    <dgm:cxn modelId="{D6229EB4-E22E-4A78-A260-32D24E7638CA}" type="presOf" srcId="{A050CCE6-0DBF-4735-AF2C-CD21BE1DFBC0}" destId="{E3998D44-FAD3-4A67-AAFB-2DFAE8B63232}" srcOrd="0" destOrd="0" presId="urn:microsoft.com/office/officeart/2005/8/layout/list1"/>
    <dgm:cxn modelId="{41CF2AC9-29F6-4A81-A797-B417FB9BB96C}" type="presOf" srcId="{21A2AB90-8C58-465A-BE1B-78E5F74B32D1}" destId="{E3998D44-FAD3-4A67-AAFB-2DFAE8B63232}" srcOrd="0" destOrd="1" presId="urn:microsoft.com/office/officeart/2005/8/layout/list1"/>
    <dgm:cxn modelId="{90BA91D3-1634-4CAC-A59B-97C46A97107C}" srcId="{535FD92D-0326-4A46-AEBF-6443CAEE5891}" destId="{27771898-7EC3-4C7E-AF52-CE4C4D4884BC}" srcOrd="2" destOrd="0" parTransId="{46423051-C699-4833-841A-9881715EEE4B}" sibTransId="{D33F036F-A4C5-4D2F-AB0B-6BA15AAC409E}"/>
    <dgm:cxn modelId="{DDFF87E8-8C84-4D0D-B179-1C6E87BB0EAA}" type="presOf" srcId="{DFB113D3-F968-4150-8EAD-602788A6E99B}" destId="{8520C8E1-7F50-4A5F-9321-D2301B41C46D}" srcOrd="0" destOrd="0" presId="urn:microsoft.com/office/officeart/2005/8/layout/list1"/>
    <dgm:cxn modelId="{1B2A36E9-2705-4796-90D0-506D18D3AD4E}" srcId="{535FD92D-0326-4A46-AEBF-6443CAEE5891}" destId="{483405F9-9499-4F57-AA22-FAAD1B7E2ACB}" srcOrd="3" destOrd="0" parTransId="{CAB82A25-2567-4EAD-A90D-51FF6E5CAC1C}" sibTransId="{0E619771-C148-4456-BDC7-CE5C09F51F26}"/>
    <dgm:cxn modelId="{023C6FFE-2B9B-4403-86C9-B5CD894CAAB1}" type="presOf" srcId="{27771898-7EC3-4C7E-AF52-CE4C4D4884BC}" destId="{E30740D3-832F-44EE-B8C0-23B82C951965}" srcOrd="1" destOrd="0" presId="urn:microsoft.com/office/officeart/2005/8/layout/list1"/>
    <dgm:cxn modelId="{87760BC0-193C-40DE-8025-3C2913B123DE}" type="presParOf" srcId="{4B1B7E32-190D-4532-AA62-3F725B7DE7C5}" destId="{1596E58E-9E85-44C9-B0F8-7D41B34DDBEB}" srcOrd="0" destOrd="0" presId="urn:microsoft.com/office/officeart/2005/8/layout/list1"/>
    <dgm:cxn modelId="{B5E4FDE4-1B01-4FC1-B236-54A4F5CE520A}" type="presParOf" srcId="{1596E58E-9E85-44C9-B0F8-7D41B34DDBEB}" destId="{9A956BD5-2BFF-41F9-AAC1-D45916471DA1}" srcOrd="0" destOrd="0" presId="urn:microsoft.com/office/officeart/2005/8/layout/list1"/>
    <dgm:cxn modelId="{17071AFE-197D-4806-9F30-B1720848C23C}" type="presParOf" srcId="{1596E58E-9E85-44C9-B0F8-7D41B34DDBEB}" destId="{F23E0170-BB86-4F03-A101-B6CBB654D1FB}" srcOrd="1" destOrd="0" presId="urn:microsoft.com/office/officeart/2005/8/layout/list1"/>
    <dgm:cxn modelId="{F2440F4A-D8F1-43A0-BD02-E0B400BD3376}" type="presParOf" srcId="{4B1B7E32-190D-4532-AA62-3F725B7DE7C5}" destId="{9FC1FE3B-451A-412A-83BD-7907AE6F290D}" srcOrd="1" destOrd="0" presId="urn:microsoft.com/office/officeart/2005/8/layout/list1"/>
    <dgm:cxn modelId="{143C914B-8267-4F20-B6B1-38B15CCF8AD5}" type="presParOf" srcId="{4B1B7E32-190D-4532-AA62-3F725B7DE7C5}" destId="{69F54561-1430-436F-805C-FBB451D4D6C1}" srcOrd="2" destOrd="0" presId="urn:microsoft.com/office/officeart/2005/8/layout/list1"/>
    <dgm:cxn modelId="{026E2229-93D3-4250-907E-AF5E9ADF690B}" type="presParOf" srcId="{4B1B7E32-190D-4532-AA62-3F725B7DE7C5}" destId="{75C6B97F-A8C3-4DDD-980A-AB6B144D12FE}" srcOrd="3" destOrd="0" presId="urn:microsoft.com/office/officeart/2005/8/layout/list1"/>
    <dgm:cxn modelId="{89FDA8F2-35F7-44DA-993F-7C039BE8AB4A}" type="presParOf" srcId="{4B1B7E32-190D-4532-AA62-3F725B7DE7C5}" destId="{1475A74F-0C74-4796-9867-9EE2C5D9F43B}" srcOrd="4" destOrd="0" presId="urn:microsoft.com/office/officeart/2005/8/layout/list1"/>
    <dgm:cxn modelId="{74914C56-B673-44FB-8240-A7A25ABBD05B}" type="presParOf" srcId="{1475A74F-0C74-4796-9867-9EE2C5D9F43B}" destId="{8520C8E1-7F50-4A5F-9321-D2301B41C46D}" srcOrd="0" destOrd="0" presId="urn:microsoft.com/office/officeart/2005/8/layout/list1"/>
    <dgm:cxn modelId="{11C854EF-07C8-46C2-B2BE-BCB59637122C}" type="presParOf" srcId="{1475A74F-0C74-4796-9867-9EE2C5D9F43B}" destId="{7BDD21A0-A68C-45F3-9CA5-987561FD2FB6}" srcOrd="1" destOrd="0" presId="urn:microsoft.com/office/officeart/2005/8/layout/list1"/>
    <dgm:cxn modelId="{3FEE8971-FFD1-4F68-877E-2C39C868CD7A}" type="presParOf" srcId="{4B1B7E32-190D-4532-AA62-3F725B7DE7C5}" destId="{51096150-7B24-4CD1-B6B8-F53B2DAC554F}" srcOrd="5" destOrd="0" presId="urn:microsoft.com/office/officeart/2005/8/layout/list1"/>
    <dgm:cxn modelId="{247F72BD-DC38-4385-9B8B-E7A0D65D4C8F}" type="presParOf" srcId="{4B1B7E32-190D-4532-AA62-3F725B7DE7C5}" destId="{E3998D44-FAD3-4A67-AAFB-2DFAE8B63232}" srcOrd="6" destOrd="0" presId="urn:microsoft.com/office/officeart/2005/8/layout/list1"/>
    <dgm:cxn modelId="{E3AC8403-8FED-4E94-A8DB-B4498F7AD21C}" type="presParOf" srcId="{4B1B7E32-190D-4532-AA62-3F725B7DE7C5}" destId="{CB7D5795-4403-4CD4-B80E-00DA49BF3745}" srcOrd="7" destOrd="0" presId="urn:microsoft.com/office/officeart/2005/8/layout/list1"/>
    <dgm:cxn modelId="{DC76D1DE-2E16-45C2-960A-6E89A59BC08C}" type="presParOf" srcId="{4B1B7E32-190D-4532-AA62-3F725B7DE7C5}" destId="{90550EA8-DF75-4AF0-9EF1-45A4D06EE4A3}" srcOrd="8" destOrd="0" presId="urn:microsoft.com/office/officeart/2005/8/layout/list1"/>
    <dgm:cxn modelId="{9B80A8B5-EAF7-480F-9E38-D3D5B6F8914D}" type="presParOf" srcId="{90550EA8-DF75-4AF0-9EF1-45A4D06EE4A3}" destId="{D22A1173-55A9-4856-ABFA-4A9217F1A4B8}" srcOrd="0" destOrd="0" presId="urn:microsoft.com/office/officeart/2005/8/layout/list1"/>
    <dgm:cxn modelId="{0ABEC7A8-79A5-43BE-956F-57A4DE7F642A}" type="presParOf" srcId="{90550EA8-DF75-4AF0-9EF1-45A4D06EE4A3}" destId="{E30740D3-832F-44EE-B8C0-23B82C951965}" srcOrd="1" destOrd="0" presId="urn:microsoft.com/office/officeart/2005/8/layout/list1"/>
    <dgm:cxn modelId="{99A7CC80-8030-4597-8F13-57893775C9B8}" type="presParOf" srcId="{4B1B7E32-190D-4532-AA62-3F725B7DE7C5}" destId="{3581D84D-81D4-47D9-9D7D-F6122A1ABF9D}" srcOrd="9" destOrd="0" presId="urn:microsoft.com/office/officeart/2005/8/layout/list1"/>
    <dgm:cxn modelId="{EAEDC084-063A-4C66-AF75-ACCDF53E1707}" type="presParOf" srcId="{4B1B7E32-190D-4532-AA62-3F725B7DE7C5}" destId="{CB3BFAD2-BECB-4C4F-8219-5C22C8284D3E}" srcOrd="10" destOrd="0" presId="urn:microsoft.com/office/officeart/2005/8/layout/list1"/>
    <dgm:cxn modelId="{750F11F0-1BF6-4252-A172-291547D10CB2}" type="presParOf" srcId="{4B1B7E32-190D-4532-AA62-3F725B7DE7C5}" destId="{D7DE49CD-28BD-44A3-9E50-7A49D8FA9DE5}" srcOrd="11" destOrd="0" presId="urn:microsoft.com/office/officeart/2005/8/layout/list1"/>
    <dgm:cxn modelId="{B7F5EF11-8438-42F6-95F2-DA40D53C2B75}" type="presParOf" srcId="{4B1B7E32-190D-4532-AA62-3F725B7DE7C5}" destId="{08CAFF75-C30F-45AF-A1B0-3D84E51394F5}" srcOrd="12" destOrd="0" presId="urn:microsoft.com/office/officeart/2005/8/layout/list1"/>
    <dgm:cxn modelId="{3D188636-3AAD-4BEC-88E5-961D12E1BD3C}" type="presParOf" srcId="{08CAFF75-C30F-45AF-A1B0-3D84E51394F5}" destId="{643DBF53-8FDE-4E98-97C0-ECA0F59DA576}" srcOrd="0" destOrd="0" presId="urn:microsoft.com/office/officeart/2005/8/layout/list1"/>
    <dgm:cxn modelId="{7D953322-CBD7-44BA-BD3C-69D01AEB869E}" type="presParOf" srcId="{08CAFF75-C30F-45AF-A1B0-3D84E51394F5}" destId="{F6B93DB2-4D1E-4960-986C-FC4B7CB751B7}" srcOrd="1" destOrd="0" presId="urn:microsoft.com/office/officeart/2005/8/layout/list1"/>
    <dgm:cxn modelId="{AFA29E35-E4B8-4AA3-A4E0-6A0BB23C6B13}" type="presParOf" srcId="{4B1B7E32-190D-4532-AA62-3F725B7DE7C5}" destId="{5A94C366-5849-478E-AD75-5E1404D639D9}" srcOrd="13" destOrd="0" presId="urn:microsoft.com/office/officeart/2005/8/layout/list1"/>
    <dgm:cxn modelId="{835B87FA-9736-4125-9638-8F445935B848}" type="presParOf" srcId="{4B1B7E32-190D-4532-AA62-3F725B7DE7C5}" destId="{38952A27-9539-4C8A-815D-135226D0B992}"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A9B2C27-CD6E-4BA8-B060-FC264A7183D2}" type="doc">
      <dgm:prSet loTypeId="urn:microsoft.com/office/officeart/2009/3/layout/PieProcess" loCatId="list" qsTypeId="urn:microsoft.com/office/officeart/2005/8/quickstyle/3d3" qsCatId="3D" csTypeId="urn:microsoft.com/office/officeart/2005/8/colors/accent0_3" csCatId="mainScheme"/>
      <dgm:spPr/>
      <dgm:t>
        <a:bodyPr/>
        <a:lstStyle/>
        <a:p>
          <a:endParaRPr lang="tr-TR"/>
        </a:p>
      </dgm:t>
    </dgm:pt>
    <dgm:pt modelId="{02008552-8D80-4C8F-8AAD-0AB9A0DBD52D}">
      <dgm:prSet/>
      <dgm:spPr/>
      <dgm:t>
        <a:bodyPr/>
        <a:lstStyle/>
        <a:p>
          <a:pPr rtl="0"/>
          <a:r>
            <a:rPr lang="tr-TR" dirty="0"/>
            <a:t>Vertikal insizyon</a:t>
          </a:r>
        </a:p>
      </dgm:t>
    </dgm:pt>
    <dgm:pt modelId="{9486B619-C16E-4474-9D97-B4D34B9E4A3E}" type="parTrans" cxnId="{5DE2B511-F962-4CF2-94FC-C25555C8EEDD}">
      <dgm:prSet/>
      <dgm:spPr/>
      <dgm:t>
        <a:bodyPr/>
        <a:lstStyle/>
        <a:p>
          <a:endParaRPr lang="tr-TR"/>
        </a:p>
      </dgm:t>
    </dgm:pt>
    <dgm:pt modelId="{60950115-1F33-4330-A078-82410B484143}" type="sibTrans" cxnId="{5DE2B511-F962-4CF2-94FC-C25555C8EEDD}">
      <dgm:prSet/>
      <dgm:spPr/>
      <dgm:t>
        <a:bodyPr/>
        <a:lstStyle/>
        <a:p>
          <a:endParaRPr lang="tr-TR"/>
        </a:p>
      </dgm:t>
    </dgm:pt>
    <dgm:pt modelId="{89A9E4A2-A8DF-4597-B77F-D4BB03182124}">
      <dgm:prSet/>
      <dgm:spPr/>
      <dgm:t>
        <a:bodyPr/>
        <a:lstStyle/>
        <a:p>
          <a:pPr rtl="0"/>
          <a:r>
            <a:rPr lang="tr-TR"/>
            <a:t>Sitoloji</a:t>
          </a:r>
        </a:p>
      </dgm:t>
    </dgm:pt>
    <dgm:pt modelId="{D0794B3A-1BB1-4193-BD97-D10751B55794}" type="parTrans" cxnId="{1DA221D0-7516-4AC7-AF39-B6B5A7F212AC}">
      <dgm:prSet/>
      <dgm:spPr/>
      <dgm:t>
        <a:bodyPr/>
        <a:lstStyle/>
        <a:p>
          <a:endParaRPr lang="tr-TR"/>
        </a:p>
      </dgm:t>
    </dgm:pt>
    <dgm:pt modelId="{C2F4E9E2-D81C-4AF1-9882-C0F23EE3E295}" type="sibTrans" cxnId="{1DA221D0-7516-4AC7-AF39-B6B5A7F212AC}">
      <dgm:prSet/>
      <dgm:spPr/>
      <dgm:t>
        <a:bodyPr/>
        <a:lstStyle/>
        <a:p>
          <a:endParaRPr lang="tr-TR"/>
        </a:p>
      </dgm:t>
    </dgm:pt>
    <dgm:pt modelId="{402175F4-0E6A-42AD-ACC0-5D9D072ECE15}">
      <dgm:prSet/>
      <dgm:spPr/>
      <dgm:t>
        <a:bodyPr/>
        <a:lstStyle/>
        <a:p>
          <a:pPr rtl="0"/>
          <a:r>
            <a:rPr lang="tr-TR"/>
            <a:t>Eksplorasyon</a:t>
          </a:r>
        </a:p>
      </dgm:t>
    </dgm:pt>
    <dgm:pt modelId="{BCF9EA12-698C-4DEA-8203-E303052A0A45}" type="parTrans" cxnId="{279E07F9-7D84-4B9A-BF2B-F9C7670387B3}">
      <dgm:prSet/>
      <dgm:spPr/>
      <dgm:t>
        <a:bodyPr/>
        <a:lstStyle/>
        <a:p>
          <a:endParaRPr lang="tr-TR"/>
        </a:p>
      </dgm:t>
    </dgm:pt>
    <dgm:pt modelId="{EB2B3004-39EF-44A5-B426-BC6A8C7399E7}" type="sibTrans" cxnId="{279E07F9-7D84-4B9A-BF2B-F9C7670387B3}">
      <dgm:prSet/>
      <dgm:spPr/>
      <dgm:t>
        <a:bodyPr/>
        <a:lstStyle/>
        <a:p>
          <a:endParaRPr lang="tr-TR"/>
        </a:p>
      </dgm:t>
    </dgm:pt>
    <dgm:pt modelId="{61C2E6B7-1081-4764-ACFC-640CAD312DD2}">
      <dgm:prSet/>
      <dgm:spPr/>
      <dgm:t>
        <a:bodyPr/>
        <a:lstStyle/>
        <a:p>
          <a:pPr rtl="0"/>
          <a:r>
            <a:rPr lang="tr-TR"/>
            <a:t>Biopsi</a:t>
          </a:r>
        </a:p>
      </dgm:t>
    </dgm:pt>
    <dgm:pt modelId="{9C211148-CA74-43C6-85B8-CFBA554BA725}" type="parTrans" cxnId="{C8539896-3964-4209-92F2-519BB7486E74}">
      <dgm:prSet/>
      <dgm:spPr/>
      <dgm:t>
        <a:bodyPr/>
        <a:lstStyle/>
        <a:p>
          <a:endParaRPr lang="tr-TR"/>
        </a:p>
      </dgm:t>
    </dgm:pt>
    <dgm:pt modelId="{A645F9E7-28A2-490D-AAFE-F859DEDA4399}" type="sibTrans" cxnId="{C8539896-3964-4209-92F2-519BB7486E74}">
      <dgm:prSet/>
      <dgm:spPr/>
      <dgm:t>
        <a:bodyPr/>
        <a:lstStyle/>
        <a:p>
          <a:endParaRPr lang="tr-TR"/>
        </a:p>
      </dgm:t>
    </dgm:pt>
    <dgm:pt modelId="{9B85609D-F070-42D8-98D9-2C3D50611982}">
      <dgm:prSet/>
      <dgm:spPr/>
      <dgm:t>
        <a:bodyPr/>
        <a:lstStyle/>
        <a:p>
          <a:pPr rtl="0"/>
          <a:r>
            <a:rPr lang="tr-TR"/>
            <a:t>PABPLND</a:t>
          </a:r>
        </a:p>
      </dgm:t>
    </dgm:pt>
    <dgm:pt modelId="{05770A98-401D-4A9B-9E57-809B0380DF68}" type="parTrans" cxnId="{E1FA9E19-185B-4AD5-8459-58AC4ECA62AD}">
      <dgm:prSet/>
      <dgm:spPr/>
      <dgm:t>
        <a:bodyPr/>
        <a:lstStyle/>
        <a:p>
          <a:endParaRPr lang="tr-TR"/>
        </a:p>
      </dgm:t>
    </dgm:pt>
    <dgm:pt modelId="{BAA9D57F-7477-48C3-9F28-0C673549B881}" type="sibTrans" cxnId="{E1FA9E19-185B-4AD5-8459-58AC4ECA62AD}">
      <dgm:prSet/>
      <dgm:spPr/>
      <dgm:t>
        <a:bodyPr/>
        <a:lstStyle/>
        <a:p>
          <a:endParaRPr lang="tr-TR"/>
        </a:p>
      </dgm:t>
    </dgm:pt>
    <dgm:pt modelId="{F4A5E4C8-CEA2-4C4E-958B-7ED0F3B0A052}">
      <dgm:prSet/>
      <dgm:spPr/>
      <dgm:t>
        <a:bodyPr/>
        <a:lstStyle/>
        <a:p>
          <a:pPr rtl="0"/>
          <a:r>
            <a:rPr lang="tr-TR"/>
            <a:t>Omentektomi</a:t>
          </a:r>
        </a:p>
      </dgm:t>
    </dgm:pt>
    <dgm:pt modelId="{D30A4152-596D-4164-8942-5BF4BC7A31D8}" type="parTrans" cxnId="{BE2BE522-8760-4EF4-971C-D03442447E4F}">
      <dgm:prSet/>
      <dgm:spPr/>
      <dgm:t>
        <a:bodyPr/>
        <a:lstStyle/>
        <a:p>
          <a:endParaRPr lang="tr-TR"/>
        </a:p>
      </dgm:t>
    </dgm:pt>
    <dgm:pt modelId="{E4D28B0F-E333-472A-B234-6AA8FFDDB044}" type="sibTrans" cxnId="{BE2BE522-8760-4EF4-971C-D03442447E4F}">
      <dgm:prSet/>
      <dgm:spPr/>
      <dgm:t>
        <a:bodyPr/>
        <a:lstStyle/>
        <a:p>
          <a:endParaRPr lang="tr-TR"/>
        </a:p>
      </dgm:t>
    </dgm:pt>
    <dgm:pt modelId="{A304F792-FE8C-4A60-BE1B-D70BFCC365CB}">
      <dgm:prSet/>
      <dgm:spPr/>
      <dgm:t>
        <a:bodyPr/>
        <a:lstStyle/>
        <a:p>
          <a:pPr rtl="0"/>
          <a:r>
            <a:rPr lang="tr-TR"/>
            <a:t>Apendektomi</a:t>
          </a:r>
        </a:p>
      </dgm:t>
    </dgm:pt>
    <dgm:pt modelId="{15BC14A6-5878-43F9-BF7A-2C6DC36CA888}" type="parTrans" cxnId="{0B528900-233D-49A2-9198-D37FB05EB252}">
      <dgm:prSet/>
      <dgm:spPr/>
      <dgm:t>
        <a:bodyPr/>
        <a:lstStyle/>
        <a:p>
          <a:endParaRPr lang="tr-TR"/>
        </a:p>
      </dgm:t>
    </dgm:pt>
    <dgm:pt modelId="{AA81763F-3339-406B-97B5-AB6EBEDBF605}" type="sibTrans" cxnId="{0B528900-233D-49A2-9198-D37FB05EB252}">
      <dgm:prSet/>
      <dgm:spPr/>
      <dgm:t>
        <a:bodyPr/>
        <a:lstStyle/>
        <a:p>
          <a:endParaRPr lang="tr-TR"/>
        </a:p>
      </dgm:t>
    </dgm:pt>
    <dgm:pt modelId="{51871CED-18B8-4E8E-8F20-3AB5216FA8B8}" type="pres">
      <dgm:prSet presAssocID="{3A9B2C27-CD6E-4BA8-B060-FC264A7183D2}" presName="Name0" presStyleCnt="0">
        <dgm:presLayoutVars>
          <dgm:chMax val="7"/>
          <dgm:chPref val="7"/>
          <dgm:dir/>
          <dgm:animOne val="branch"/>
          <dgm:animLvl val="lvl"/>
        </dgm:presLayoutVars>
      </dgm:prSet>
      <dgm:spPr/>
    </dgm:pt>
    <dgm:pt modelId="{88A9BEEA-C033-45D1-8498-2C7675AB873F}" type="pres">
      <dgm:prSet presAssocID="{02008552-8D80-4C8F-8AAD-0AB9A0DBD52D}" presName="ParentComposite" presStyleCnt="0"/>
      <dgm:spPr/>
    </dgm:pt>
    <dgm:pt modelId="{B7AFBE5C-8C04-4586-B705-C5F55A39B267}" type="pres">
      <dgm:prSet presAssocID="{02008552-8D80-4C8F-8AAD-0AB9A0DBD52D}" presName="Chord" presStyleLbl="bgShp" presStyleIdx="0" presStyleCnt="7"/>
      <dgm:spPr/>
    </dgm:pt>
    <dgm:pt modelId="{EE447E4E-4DF4-43E1-994A-BCFFB00165E8}" type="pres">
      <dgm:prSet presAssocID="{02008552-8D80-4C8F-8AAD-0AB9A0DBD52D}" presName="Pie" presStyleLbl="alignNode1" presStyleIdx="0" presStyleCnt="7"/>
      <dgm:spPr/>
    </dgm:pt>
    <dgm:pt modelId="{9FFB6AB0-5635-4101-9772-05EC10DF6474}" type="pres">
      <dgm:prSet presAssocID="{02008552-8D80-4C8F-8AAD-0AB9A0DBD52D}" presName="Parent" presStyleLbl="revTx" presStyleIdx="0" presStyleCnt="7">
        <dgm:presLayoutVars>
          <dgm:chMax val="1"/>
          <dgm:chPref val="1"/>
          <dgm:bulletEnabled val="1"/>
        </dgm:presLayoutVars>
      </dgm:prSet>
      <dgm:spPr/>
    </dgm:pt>
    <dgm:pt modelId="{8BA2B6CD-5F6D-4766-81A0-15614C20ED98}" type="pres">
      <dgm:prSet presAssocID="{89A9E4A2-A8DF-4597-B77F-D4BB03182124}" presName="ParentComposite" presStyleCnt="0"/>
      <dgm:spPr/>
    </dgm:pt>
    <dgm:pt modelId="{6686268D-DD70-46D3-BDFB-5C561E206E3A}" type="pres">
      <dgm:prSet presAssocID="{89A9E4A2-A8DF-4597-B77F-D4BB03182124}" presName="Chord" presStyleLbl="bgShp" presStyleIdx="1" presStyleCnt="7"/>
      <dgm:spPr/>
    </dgm:pt>
    <dgm:pt modelId="{1CFF27F3-F9FB-45BB-BD41-7680587CC483}" type="pres">
      <dgm:prSet presAssocID="{89A9E4A2-A8DF-4597-B77F-D4BB03182124}" presName="Pie" presStyleLbl="alignNode1" presStyleIdx="1" presStyleCnt="7"/>
      <dgm:spPr/>
    </dgm:pt>
    <dgm:pt modelId="{6D92C101-B95C-4612-90DC-E41A7EF6C9E6}" type="pres">
      <dgm:prSet presAssocID="{89A9E4A2-A8DF-4597-B77F-D4BB03182124}" presName="Parent" presStyleLbl="revTx" presStyleIdx="1" presStyleCnt="7">
        <dgm:presLayoutVars>
          <dgm:chMax val="1"/>
          <dgm:chPref val="1"/>
          <dgm:bulletEnabled val="1"/>
        </dgm:presLayoutVars>
      </dgm:prSet>
      <dgm:spPr/>
    </dgm:pt>
    <dgm:pt modelId="{6AA472BA-D963-42D0-BE93-7ACB5E50FB90}" type="pres">
      <dgm:prSet presAssocID="{402175F4-0E6A-42AD-ACC0-5D9D072ECE15}" presName="ParentComposite" presStyleCnt="0"/>
      <dgm:spPr/>
    </dgm:pt>
    <dgm:pt modelId="{6972B0E7-E642-4074-B0C1-8DA6A699E8D6}" type="pres">
      <dgm:prSet presAssocID="{402175F4-0E6A-42AD-ACC0-5D9D072ECE15}" presName="Chord" presStyleLbl="bgShp" presStyleIdx="2" presStyleCnt="7"/>
      <dgm:spPr/>
    </dgm:pt>
    <dgm:pt modelId="{7EDE9204-BD2B-4D06-B689-D933656228C9}" type="pres">
      <dgm:prSet presAssocID="{402175F4-0E6A-42AD-ACC0-5D9D072ECE15}" presName="Pie" presStyleLbl="alignNode1" presStyleIdx="2" presStyleCnt="7"/>
      <dgm:spPr/>
    </dgm:pt>
    <dgm:pt modelId="{22C3B887-7730-42F4-AE0D-90E71EDD4FA1}" type="pres">
      <dgm:prSet presAssocID="{402175F4-0E6A-42AD-ACC0-5D9D072ECE15}" presName="Parent" presStyleLbl="revTx" presStyleIdx="2" presStyleCnt="7">
        <dgm:presLayoutVars>
          <dgm:chMax val="1"/>
          <dgm:chPref val="1"/>
          <dgm:bulletEnabled val="1"/>
        </dgm:presLayoutVars>
      </dgm:prSet>
      <dgm:spPr/>
    </dgm:pt>
    <dgm:pt modelId="{863B2479-FF70-418E-A1AE-C9F3DEB6EF7C}" type="pres">
      <dgm:prSet presAssocID="{61C2E6B7-1081-4764-ACFC-640CAD312DD2}" presName="ParentComposite" presStyleCnt="0"/>
      <dgm:spPr/>
    </dgm:pt>
    <dgm:pt modelId="{7497F924-D785-476E-BDD0-1E533A29B7D8}" type="pres">
      <dgm:prSet presAssocID="{61C2E6B7-1081-4764-ACFC-640CAD312DD2}" presName="Chord" presStyleLbl="bgShp" presStyleIdx="3" presStyleCnt="7"/>
      <dgm:spPr/>
    </dgm:pt>
    <dgm:pt modelId="{A7991144-E79D-41DF-92C8-F0F0C87169E8}" type="pres">
      <dgm:prSet presAssocID="{61C2E6B7-1081-4764-ACFC-640CAD312DD2}" presName="Pie" presStyleLbl="alignNode1" presStyleIdx="3" presStyleCnt="7"/>
      <dgm:spPr/>
    </dgm:pt>
    <dgm:pt modelId="{73F741AC-C319-4D24-A299-F04D7CAC5161}" type="pres">
      <dgm:prSet presAssocID="{61C2E6B7-1081-4764-ACFC-640CAD312DD2}" presName="Parent" presStyleLbl="revTx" presStyleIdx="3" presStyleCnt="7">
        <dgm:presLayoutVars>
          <dgm:chMax val="1"/>
          <dgm:chPref val="1"/>
          <dgm:bulletEnabled val="1"/>
        </dgm:presLayoutVars>
      </dgm:prSet>
      <dgm:spPr/>
    </dgm:pt>
    <dgm:pt modelId="{D8EAAAF5-7918-4354-95E1-2CD8CF9301AB}" type="pres">
      <dgm:prSet presAssocID="{9B85609D-F070-42D8-98D9-2C3D50611982}" presName="ParentComposite" presStyleCnt="0"/>
      <dgm:spPr/>
    </dgm:pt>
    <dgm:pt modelId="{4D40963F-8A6A-4C4C-B6B7-E244C740A27F}" type="pres">
      <dgm:prSet presAssocID="{9B85609D-F070-42D8-98D9-2C3D50611982}" presName="Chord" presStyleLbl="bgShp" presStyleIdx="4" presStyleCnt="7"/>
      <dgm:spPr/>
    </dgm:pt>
    <dgm:pt modelId="{6BF1BDED-E879-4E6E-ADE5-AD7E7CA87341}" type="pres">
      <dgm:prSet presAssocID="{9B85609D-F070-42D8-98D9-2C3D50611982}" presName="Pie" presStyleLbl="alignNode1" presStyleIdx="4" presStyleCnt="7"/>
      <dgm:spPr/>
    </dgm:pt>
    <dgm:pt modelId="{171AE7C1-4A50-4902-94C2-EF2294D7D299}" type="pres">
      <dgm:prSet presAssocID="{9B85609D-F070-42D8-98D9-2C3D50611982}" presName="Parent" presStyleLbl="revTx" presStyleIdx="4" presStyleCnt="7">
        <dgm:presLayoutVars>
          <dgm:chMax val="1"/>
          <dgm:chPref val="1"/>
          <dgm:bulletEnabled val="1"/>
        </dgm:presLayoutVars>
      </dgm:prSet>
      <dgm:spPr/>
    </dgm:pt>
    <dgm:pt modelId="{4BD417ED-6743-47E3-A94E-19184C698ADE}" type="pres">
      <dgm:prSet presAssocID="{F4A5E4C8-CEA2-4C4E-958B-7ED0F3B0A052}" presName="ParentComposite" presStyleCnt="0"/>
      <dgm:spPr/>
    </dgm:pt>
    <dgm:pt modelId="{7A966253-97A9-4866-9209-E95A69FB68D3}" type="pres">
      <dgm:prSet presAssocID="{F4A5E4C8-CEA2-4C4E-958B-7ED0F3B0A052}" presName="Chord" presStyleLbl="bgShp" presStyleIdx="5" presStyleCnt="7"/>
      <dgm:spPr/>
    </dgm:pt>
    <dgm:pt modelId="{AB7691CA-AC14-4CF1-AD37-D5FA91196A9E}" type="pres">
      <dgm:prSet presAssocID="{F4A5E4C8-CEA2-4C4E-958B-7ED0F3B0A052}" presName="Pie" presStyleLbl="alignNode1" presStyleIdx="5" presStyleCnt="7"/>
      <dgm:spPr/>
    </dgm:pt>
    <dgm:pt modelId="{FC6FAA83-0B7B-4372-B700-00655BCC8B99}" type="pres">
      <dgm:prSet presAssocID="{F4A5E4C8-CEA2-4C4E-958B-7ED0F3B0A052}" presName="Parent" presStyleLbl="revTx" presStyleIdx="5" presStyleCnt="7">
        <dgm:presLayoutVars>
          <dgm:chMax val="1"/>
          <dgm:chPref val="1"/>
          <dgm:bulletEnabled val="1"/>
        </dgm:presLayoutVars>
      </dgm:prSet>
      <dgm:spPr/>
    </dgm:pt>
    <dgm:pt modelId="{703FED41-2F6B-4AB2-B789-0F075E530A53}" type="pres">
      <dgm:prSet presAssocID="{A304F792-FE8C-4A60-BE1B-D70BFCC365CB}" presName="ParentComposite" presStyleCnt="0"/>
      <dgm:spPr/>
    </dgm:pt>
    <dgm:pt modelId="{ABC8D870-3CCD-4C23-83B3-3E583354E480}" type="pres">
      <dgm:prSet presAssocID="{A304F792-FE8C-4A60-BE1B-D70BFCC365CB}" presName="Chord" presStyleLbl="bgShp" presStyleIdx="6" presStyleCnt="7"/>
      <dgm:spPr/>
    </dgm:pt>
    <dgm:pt modelId="{5E11EAF0-DED2-405B-B0E6-5E44C6AC2A13}" type="pres">
      <dgm:prSet presAssocID="{A304F792-FE8C-4A60-BE1B-D70BFCC365CB}" presName="Pie" presStyleLbl="alignNode1" presStyleIdx="6" presStyleCnt="7"/>
      <dgm:spPr/>
    </dgm:pt>
    <dgm:pt modelId="{EA7F5CA5-267A-402F-94AF-235200D2A3D1}" type="pres">
      <dgm:prSet presAssocID="{A304F792-FE8C-4A60-BE1B-D70BFCC365CB}" presName="Parent" presStyleLbl="revTx" presStyleIdx="6" presStyleCnt="7">
        <dgm:presLayoutVars>
          <dgm:chMax val="1"/>
          <dgm:chPref val="1"/>
          <dgm:bulletEnabled val="1"/>
        </dgm:presLayoutVars>
      </dgm:prSet>
      <dgm:spPr/>
    </dgm:pt>
  </dgm:ptLst>
  <dgm:cxnLst>
    <dgm:cxn modelId="{0B528900-233D-49A2-9198-D37FB05EB252}" srcId="{3A9B2C27-CD6E-4BA8-B060-FC264A7183D2}" destId="{A304F792-FE8C-4A60-BE1B-D70BFCC365CB}" srcOrd="6" destOrd="0" parTransId="{15BC14A6-5878-43F9-BF7A-2C6DC36CA888}" sibTransId="{AA81763F-3339-406B-97B5-AB6EBEDBF605}"/>
    <dgm:cxn modelId="{5DE2B511-F962-4CF2-94FC-C25555C8EEDD}" srcId="{3A9B2C27-CD6E-4BA8-B060-FC264A7183D2}" destId="{02008552-8D80-4C8F-8AAD-0AB9A0DBD52D}" srcOrd="0" destOrd="0" parTransId="{9486B619-C16E-4474-9D97-B4D34B9E4A3E}" sibTransId="{60950115-1F33-4330-A078-82410B484143}"/>
    <dgm:cxn modelId="{E1FA9E19-185B-4AD5-8459-58AC4ECA62AD}" srcId="{3A9B2C27-CD6E-4BA8-B060-FC264A7183D2}" destId="{9B85609D-F070-42D8-98D9-2C3D50611982}" srcOrd="4" destOrd="0" parTransId="{05770A98-401D-4A9B-9E57-809B0380DF68}" sibTransId="{BAA9D57F-7477-48C3-9F28-0C673549B881}"/>
    <dgm:cxn modelId="{BE2BE522-8760-4EF4-971C-D03442447E4F}" srcId="{3A9B2C27-CD6E-4BA8-B060-FC264A7183D2}" destId="{F4A5E4C8-CEA2-4C4E-958B-7ED0F3B0A052}" srcOrd="5" destOrd="0" parTransId="{D30A4152-596D-4164-8942-5BF4BC7A31D8}" sibTransId="{E4D28B0F-E333-472A-B234-6AA8FFDDB044}"/>
    <dgm:cxn modelId="{B4C40A29-C098-4AFC-B799-015E04D07D3A}" type="presOf" srcId="{89A9E4A2-A8DF-4597-B77F-D4BB03182124}" destId="{6D92C101-B95C-4612-90DC-E41A7EF6C9E6}" srcOrd="0" destOrd="0" presId="urn:microsoft.com/office/officeart/2009/3/layout/PieProcess"/>
    <dgm:cxn modelId="{48383E5F-DEEC-4483-B4F9-9B3F9D0F323D}" type="presOf" srcId="{9B85609D-F070-42D8-98D9-2C3D50611982}" destId="{171AE7C1-4A50-4902-94C2-EF2294D7D299}" srcOrd="0" destOrd="0" presId="urn:microsoft.com/office/officeart/2009/3/layout/PieProcess"/>
    <dgm:cxn modelId="{98CC6472-0328-4DC9-A30E-6755BB833DB2}" type="presOf" srcId="{61C2E6B7-1081-4764-ACFC-640CAD312DD2}" destId="{73F741AC-C319-4D24-A299-F04D7CAC5161}" srcOrd="0" destOrd="0" presId="urn:microsoft.com/office/officeart/2009/3/layout/PieProcess"/>
    <dgm:cxn modelId="{AAF8248D-5672-473A-A200-D63A6531FEDD}" type="presOf" srcId="{402175F4-0E6A-42AD-ACC0-5D9D072ECE15}" destId="{22C3B887-7730-42F4-AE0D-90E71EDD4FA1}" srcOrd="0" destOrd="0" presId="urn:microsoft.com/office/officeart/2009/3/layout/PieProcess"/>
    <dgm:cxn modelId="{5B08B893-A0A9-46E9-99F1-3F76D6C4052B}" type="presOf" srcId="{F4A5E4C8-CEA2-4C4E-958B-7ED0F3B0A052}" destId="{FC6FAA83-0B7B-4372-B700-00655BCC8B99}" srcOrd="0" destOrd="0" presId="urn:microsoft.com/office/officeart/2009/3/layout/PieProcess"/>
    <dgm:cxn modelId="{C8539896-3964-4209-92F2-519BB7486E74}" srcId="{3A9B2C27-CD6E-4BA8-B060-FC264A7183D2}" destId="{61C2E6B7-1081-4764-ACFC-640CAD312DD2}" srcOrd="3" destOrd="0" parTransId="{9C211148-CA74-43C6-85B8-CFBA554BA725}" sibTransId="{A645F9E7-28A2-490D-AAFE-F859DEDA4399}"/>
    <dgm:cxn modelId="{D21BEC96-1607-4358-A396-0FD901B7501E}" type="presOf" srcId="{02008552-8D80-4C8F-8AAD-0AB9A0DBD52D}" destId="{9FFB6AB0-5635-4101-9772-05EC10DF6474}" srcOrd="0" destOrd="0" presId="urn:microsoft.com/office/officeart/2009/3/layout/PieProcess"/>
    <dgm:cxn modelId="{68A77BA1-7B1F-47EB-8E1C-BBE15E7D2C6A}" type="presOf" srcId="{A304F792-FE8C-4A60-BE1B-D70BFCC365CB}" destId="{EA7F5CA5-267A-402F-94AF-235200D2A3D1}" srcOrd="0" destOrd="0" presId="urn:microsoft.com/office/officeart/2009/3/layout/PieProcess"/>
    <dgm:cxn modelId="{1DA221D0-7516-4AC7-AF39-B6B5A7F212AC}" srcId="{3A9B2C27-CD6E-4BA8-B060-FC264A7183D2}" destId="{89A9E4A2-A8DF-4597-B77F-D4BB03182124}" srcOrd="1" destOrd="0" parTransId="{D0794B3A-1BB1-4193-BD97-D10751B55794}" sibTransId="{C2F4E9E2-D81C-4AF1-9882-C0F23EE3E295}"/>
    <dgm:cxn modelId="{279E07F9-7D84-4B9A-BF2B-F9C7670387B3}" srcId="{3A9B2C27-CD6E-4BA8-B060-FC264A7183D2}" destId="{402175F4-0E6A-42AD-ACC0-5D9D072ECE15}" srcOrd="2" destOrd="0" parTransId="{BCF9EA12-698C-4DEA-8203-E303052A0A45}" sibTransId="{EB2B3004-39EF-44A5-B426-BC6A8C7399E7}"/>
    <dgm:cxn modelId="{5EAEF1F9-12F4-45D9-BA25-065046906A4E}" type="presOf" srcId="{3A9B2C27-CD6E-4BA8-B060-FC264A7183D2}" destId="{51871CED-18B8-4E8E-8F20-3AB5216FA8B8}" srcOrd="0" destOrd="0" presId="urn:microsoft.com/office/officeart/2009/3/layout/PieProcess"/>
    <dgm:cxn modelId="{0E003979-717A-4D79-88BE-BF861C135873}" type="presParOf" srcId="{51871CED-18B8-4E8E-8F20-3AB5216FA8B8}" destId="{88A9BEEA-C033-45D1-8498-2C7675AB873F}" srcOrd="0" destOrd="0" presId="urn:microsoft.com/office/officeart/2009/3/layout/PieProcess"/>
    <dgm:cxn modelId="{F3D68693-2E53-4DE7-8307-AEEFBA771CF2}" type="presParOf" srcId="{88A9BEEA-C033-45D1-8498-2C7675AB873F}" destId="{B7AFBE5C-8C04-4586-B705-C5F55A39B267}" srcOrd="0" destOrd="0" presId="urn:microsoft.com/office/officeart/2009/3/layout/PieProcess"/>
    <dgm:cxn modelId="{621662B1-843E-4F55-8D8F-1BD478239533}" type="presParOf" srcId="{88A9BEEA-C033-45D1-8498-2C7675AB873F}" destId="{EE447E4E-4DF4-43E1-994A-BCFFB00165E8}" srcOrd="1" destOrd="0" presId="urn:microsoft.com/office/officeart/2009/3/layout/PieProcess"/>
    <dgm:cxn modelId="{AE75BFAD-4E9A-4388-AE53-6EBCB4744E49}" type="presParOf" srcId="{88A9BEEA-C033-45D1-8498-2C7675AB873F}" destId="{9FFB6AB0-5635-4101-9772-05EC10DF6474}" srcOrd="2" destOrd="0" presId="urn:microsoft.com/office/officeart/2009/3/layout/PieProcess"/>
    <dgm:cxn modelId="{1F549DB8-1EBF-44B0-B747-643BAE264482}" type="presParOf" srcId="{51871CED-18B8-4E8E-8F20-3AB5216FA8B8}" destId="{8BA2B6CD-5F6D-4766-81A0-15614C20ED98}" srcOrd="1" destOrd="0" presId="urn:microsoft.com/office/officeart/2009/3/layout/PieProcess"/>
    <dgm:cxn modelId="{564A6BE8-5B6E-40C0-BCBC-8F776E46947B}" type="presParOf" srcId="{8BA2B6CD-5F6D-4766-81A0-15614C20ED98}" destId="{6686268D-DD70-46D3-BDFB-5C561E206E3A}" srcOrd="0" destOrd="0" presId="urn:microsoft.com/office/officeart/2009/3/layout/PieProcess"/>
    <dgm:cxn modelId="{6E2ECA9D-4DD2-4C9C-8511-E51BE39C79F6}" type="presParOf" srcId="{8BA2B6CD-5F6D-4766-81A0-15614C20ED98}" destId="{1CFF27F3-F9FB-45BB-BD41-7680587CC483}" srcOrd="1" destOrd="0" presId="urn:microsoft.com/office/officeart/2009/3/layout/PieProcess"/>
    <dgm:cxn modelId="{AAF28F6C-8769-4253-83CE-3F0246217539}" type="presParOf" srcId="{8BA2B6CD-5F6D-4766-81A0-15614C20ED98}" destId="{6D92C101-B95C-4612-90DC-E41A7EF6C9E6}" srcOrd="2" destOrd="0" presId="urn:microsoft.com/office/officeart/2009/3/layout/PieProcess"/>
    <dgm:cxn modelId="{C5C9D3F4-9D25-4FD6-B0C8-74D1E150A4F6}" type="presParOf" srcId="{51871CED-18B8-4E8E-8F20-3AB5216FA8B8}" destId="{6AA472BA-D963-42D0-BE93-7ACB5E50FB90}" srcOrd="2" destOrd="0" presId="urn:microsoft.com/office/officeart/2009/3/layout/PieProcess"/>
    <dgm:cxn modelId="{1F99AA64-514D-4A1A-8DFB-756A848DECC6}" type="presParOf" srcId="{6AA472BA-D963-42D0-BE93-7ACB5E50FB90}" destId="{6972B0E7-E642-4074-B0C1-8DA6A699E8D6}" srcOrd="0" destOrd="0" presId="urn:microsoft.com/office/officeart/2009/3/layout/PieProcess"/>
    <dgm:cxn modelId="{969CB881-1818-42C9-B82E-747A552967EF}" type="presParOf" srcId="{6AA472BA-D963-42D0-BE93-7ACB5E50FB90}" destId="{7EDE9204-BD2B-4D06-B689-D933656228C9}" srcOrd="1" destOrd="0" presId="urn:microsoft.com/office/officeart/2009/3/layout/PieProcess"/>
    <dgm:cxn modelId="{5FCB8DE8-12A5-4640-9791-A50E112125C9}" type="presParOf" srcId="{6AA472BA-D963-42D0-BE93-7ACB5E50FB90}" destId="{22C3B887-7730-42F4-AE0D-90E71EDD4FA1}" srcOrd="2" destOrd="0" presId="urn:microsoft.com/office/officeart/2009/3/layout/PieProcess"/>
    <dgm:cxn modelId="{FBC01AB5-ED28-486D-8522-9B7D488499FB}" type="presParOf" srcId="{51871CED-18B8-4E8E-8F20-3AB5216FA8B8}" destId="{863B2479-FF70-418E-A1AE-C9F3DEB6EF7C}" srcOrd="3" destOrd="0" presId="urn:microsoft.com/office/officeart/2009/3/layout/PieProcess"/>
    <dgm:cxn modelId="{B2A3ABF5-874B-4A50-845B-026841C69241}" type="presParOf" srcId="{863B2479-FF70-418E-A1AE-C9F3DEB6EF7C}" destId="{7497F924-D785-476E-BDD0-1E533A29B7D8}" srcOrd="0" destOrd="0" presId="urn:microsoft.com/office/officeart/2009/3/layout/PieProcess"/>
    <dgm:cxn modelId="{A0911A33-0E0E-426E-96C1-433FC809CD7C}" type="presParOf" srcId="{863B2479-FF70-418E-A1AE-C9F3DEB6EF7C}" destId="{A7991144-E79D-41DF-92C8-F0F0C87169E8}" srcOrd="1" destOrd="0" presId="urn:microsoft.com/office/officeart/2009/3/layout/PieProcess"/>
    <dgm:cxn modelId="{9BCFA8B7-DE25-4A4C-B0DA-01559384A415}" type="presParOf" srcId="{863B2479-FF70-418E-A1AE-C9F3DEB6EF7C}" destId="{73F741AC-C319-4D24-A299-F04D7CAC5161}" srcOrd="2" destOrd="0" presId="urn:microsoft.com/office/officeart/2009/3/layout/PieProcess"/>
    <dgm:cxn modelId="{94A740A6-A280-455B-A4A1-7E1ABF9B1223}" type="presParOf" srcId="{51871CED-18B8-4E8E-8F20-3AB5216FA8B8}" destId="{D8EAAAF5-7918-4354-95E1-2CD8CF9301AB}" srcOrd="4" destOrd="0" presId="urn:microsoft.com/office/officeart/2009/3/layout/PieProcess"/>
    <dgm:cxn modelId="{97432C59-3A23-4D4B-A316-2EF8D9FB689B}" type="presParOf" srcId="{D8EAAAF5-7918-4354-95E1-2CD8CF9301AB}" destId="{4D40963F-8A6A-4C4C-B6B7-E244C740A27F}" srcOrd="0" destOrd="0" presId="urn:microsoft.com/office/officeart/2009/3/layout/PieProcess"/>
    <dgm:cxn modelId="{6B4F8A9A-D723-4F4A-8590-BFE2BD9C6EB4}" type="presParOf" srcId="{D8EAAAF5-7918-4354-95E1-2CD8CF9301AB}" destId="{6BF1BDED-E879-4E6E-ADE5-AD7E7CA87341}" srcOrd="1" destOrd="0" presId="urn:microsoft.com/office/officeart/2009/3/layout/PieProcess"/>
    <dgm:cxn modelId="{412045F6-B4D6-4B3B-A9EC-53E72B74FBB5}" type="presParOf" srcId="{D8EAAAF5-7918-4354-95E1-2CD8CF9301AB}" destId="{171AE7C1-4A50-4902-94C2-EF2294D7D299}" srcOrd="2" destOrd="0" presId="urn:microsoft.com/office/officeart/2009/3/layout/PieProcess"/>
    <dgm:cxn modelId="{5C7232B6-19F2-4EEC-A8C6-F033C9E187AA}" type="presParOf" srcId="{51871CED-18B8-4E8E-8F20-3AB5216FA8B8}" destId="{4BD417ED-6743-47E3-A94E-19184C698ADE}" srcOrd="5" destOrd="0" presId="urn:microsoft.com/office/officeart/2009/3/layout/PieProcess"/>
    <dgm:cxn modelId="{4E116AB2-DC82-4EF2-BD18-9F3083CD28B3}" type="presParOf" srcId="{4BD417ED-6743-47E3-A94E-19184C698ADE}" destId="{7A966253-97A9-4866-9209-E95A69FB68D3}" srcOrd="0" destOrd="0" presId="urn:microsoft.com/office/officeart/2009/3/layout/PieProcess"/>
    <dgm:cxn modelId="{3AAF9B0F-76B4-4409-A00C-79D900124D6C}" type="presParOf" srcId="{4BD417ED-6743-47E3-A94E-19184C698ADE}" destId="{AB7691CA-AC14-4CF1-AD37-D5FA91196A9E}" srcOrd="1" destOrd="0" presId="urn:microsoft.com/office/officeart/2009/3/layout/PieProcess"/>
    <dgm:cxn modelId="{4C0F8544-1005-4F59-9D95-0AEF3246BED4}" type="presParOf" srcId="{4BD417ED-6743-47E3-A94E-19184C698ADE}" destId="{FC6FAA83-0B7B-4372-B700-00655BCC8B99}" srcOrd="2" destOrd="0" presId="urn:microsoft.com/office/officeart/2009/3/layout/PieProcess"/>
    <dgm:cxn modelId="{B2C1111B-77C9-4EE6-9591-0540C0068B95}" type="presParOf" srcId="{51871CED-18B8-4E8E-8F20-3AB5216FA8B8}" destId="{703FED41-2F6B-4AB2-B789-0F075E530A53}" srcOrd="6" destOrd="0" presId="urn:microsoft.com/office/officeart/2009/3/layout/PieProcess"/>
    <dgm:cxn modelId="{07AA12C3-9489-4478-BA8D-A25468212E7F}" type="presParOf" srcId="{703FED41-2F6B-4AB2-B789-0F075E530A53}" destId="{ABC8D870-3CCD-4C23-83B3-3E583354E480}" srcOrd="0" destOrd="0" presId="urn:microsoft.com/office/officeart/2009/3/layout/PieProcess"/>
    <dgm:cxn modelId="{6D9B6B19-32E2-4E42-8F5B-9034B2CD2717}" type="presParOf" srcId="{703FED41-2F6B-4AB2-B789-0F075E530A53}" destId="{5E11EAF0-DED2-405B-B0E6-5E44C6AC2A13}" srcOrd="1" destOrd="0" presId="urn:microsoft.com/office/officeart/2009/3/layout/PieProcess"/>
    <dgm:cxn modelId="{F5FE0DE7-2722-45D5-91B7-2A54937066E4}" type="presParOf" srcId="{703FED41-2F6B-4AB2-B789-0F075E530A53}" destId="{EA7F5CA5-267A-402F-94AF-235200D2A3D1}" srcOrd="2" destOrd="0" presId="urn:microsoft.com/office/officeart/2009/3/layout/Pi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3F5D8D-4F54-4756-A64C-162F128CCF0A}" type="doc">
      <dgm:prSet loTypeId="urn:microsoft.com/office/officeart/2005/8/layout/process4" loCatId="list" qsTypeId="urn:microsoft.com/office/officeart/2005/8/quickstyle/3d3" qsCatId="3D" csTypeId="urn:microsoft.com/office/officeart/2005/8/colors/accent1_2" csCatId="accent1" phldr="1"/>
      <dgm:spPr/>
      <dgm:t>
        <a:bodyPr/>
        <a:lstStyle/>
        <a:p>
          <a:endParaRPr lang="tr-TR"/>
        </a:p>
      </dgm:t>
    </dgm:pt>
    <dgm:pt modelId="{43B6CE2A-3062-4F98-AB7A-BF5946D3E030}">
      <dgm:prSet/>
      <dgm:spPr/>
      <dgm:t>
        <a:bodyPr/>
        <a:lstStyle/>
        <a:p>
          <a:pPr rtl="0"/>
          <a:r>
            <a:rPr lang="tr-TR"/>
            <a:t>Mümkünse</a:t>
          </a:r>
        </a:p>
      </dgm:t>
    </dgm:pt>
    <dgm:pt modelId="{DD3AEF58-36DC-486D-B889-6F4CD64DFAE1}" type="parTrans" cxnId="{38DAFE71-7D16-49E5-A383-CFF8C58B6866}">
      <dgm:prSet/>
      <dgm:spPr/>
      <dgm:t>
        <a:bodyPr/>
        <a:lstStyle/>
        <a:p>
          <a:endParaRPr lang="tr-TR"/>
        </a:p>
      </dgm:t>
    </dgm:pt>
    <dgm:pt modelId="{AD666973-1588-4445-AC46-7C2BB0F0249D}" type="sibTrans" cxnId="{38DAFE71-7D16-49E5-A383-CFF8C58B6866}">
      <dgm:prSet/>
      <dgm:spPr/>
      <dgm:t>
        <a:bodyPr/>
        <a:lstStyle/>
        <a:p>
          <a:endParaRPr lang="tr-TR"/>
        </a:p>
      </dgm:t>
    </dgm:pt>
    <dgm:pt modelId="{413B5672-311B-41D9-BB3E-E7D426955C6C}">
      <dgm:prSet/>
      <dgm:spPr/>
      <dgm:t>
        <a:bodyPr/>
        <a:lstStyle/>
        <a:p>
          <a:pPr rtl="0"/>
          <a:r>
            <a:rPr lang="tr-TR"/>
            <a:t>Tüm genital organların</a:t>
          </a:r>
        </a:p>
      </dgm:t>
    </dgm:pt>
    <dgm:pt modelId="{C77C76C6-0C25-48D8-B9B9-3E5DBDCD2D38}" type="parTrans" cxnId="{C57FF355-3C37-4258-8487-65BAA46A4CA9}">
      <dgm:prSet/>
      <dgm:spPr/>
      <dgm:t>
        <a:bodyPr/>
        <a:lstStyle/>
        <a:p>
          <a:endParaRPr lang="tr-TR"/>
        </a:p>
      </dgm:t>
    </dgm:pt>
    <dgm:pt modelId="{4FB06BDE-0182-4710-8F9B-9AD19DBF87E5}" type="sibTrans" cxnId="{C57FF355-3C37-4258-8487-65BAA46A4CA9}">
      <dgm:prSet/>
      <dgm:spPr/>
      <dgm:t>
        <a:bodyPr/>
        <a:lstStyle/>
        <a:p>
          <a:endParaRPr lang="tr-TR"/>
        </a:p>
      </dgm:t>
    </dgm:pt>
    <dgm:pt modelId="{24639ADD-FCBB-4723-BE33-08B452CAB239}">
      <dgm:prSet/>
      <dgm:spPr/>
      <dgm:t>
        <a:bodyPr/>
        <a:lstStyle/>
        <a:p>
          <a:pPr rtl="0"/>
          <a:r>
            <a:rPr lang="tr-TR"/>
            <a:t>Değilse</a:t>
          </a:r>
        </a:p>
      </dgm:t>
    </dgm:pt>
    <dgm:pt modelId="{BDDADBBC-C0DA-4314-A200-12AA6956AB3E}" type="parTrans" cxnId="{E7C7A6A3-A991-4005-970D-304BADC5FC5A}">
      <dgm:prSet/>
      <dgm:spPr/>
      <dgm:t>
        <a:bodyPr/>
        <a:lstStyle/>
        <a:p>
          <a:endParaRPr lang="tr-TR"/>
        </a:p>
      </dgm:t>
    </dgm:pt>
    <dgm:pt modelId="{511BAD97-4E1D-46CE-BB44-FAC34914E003}" type="sibTrans" cxnId="{E7C7A6A3-A991-4005-970D-304BADC5FC5A}">
      <dgm:prSet/>
      <dgm:spPr/>
      <dgm:t>
        <a:bodyPr/>
        <a:lstStyle/>
        <a:p>
          <a:endParaRPr lang="tr-TR"/>
        </a:p>
      </dgm:t>
    </dgm:pt>
    <dgm:pt modelId="{DEB9E683-2BE3-480D-886B-A252F343F669}">
      <dgm:prSet/>
      <dgm:spPr/>
      <dgm:t>
        <a:bodyPr/>
        <a:lstStyle/>
        <a:p>
          <a:pPr rtl="0"/>
          <a:r>
            <a:rPr lang="tr-TR" dirty="0"/>
            <a:t>Bir </a:t>
          </a:r>
          <a:r>
            <a:rPr lang="tr-TR" dirty="0" err="1"/>
            <a:t>overin</a:t>
          </a:r>
          <a:r>
            <a:rPr lang="tr-TR" dirty="0"/>
            <a:t> veya </a:t>
          </a:r>
          <a:r>
            <a:rPr lang="tr-TR" dirty="0" err="1"/>
            <a:t>uterusun</a:t>
          </a:r>
          <a:r>
            <a:rPr lang="tr-TR" dirty="0"/>
            <a:t> korunarak doğal veya YÜT ile </a:t>
          </a:r>
          <a:r>
            <a:rPr lang="tr-TR" dirty="0" err="1"/>
            <a:t>fertilitenin</a:t>
          </a:r>
          <a:r>
            <a:rPr lang="tr-TR" dirty="0"/>
            <a:t> sağlanması</a:t>
          </a:r>
        </a:p>
      </dgm:t>
    </dgm:pt>
    <dgm:pt modelId="{0AFAC0AA-706A-425F-B89A-6772880ED1C4}" type="parTrans" cxnId="{E2548FE3-F834-4BCC-B419-B893ABCE5397}">
      <dgm:prSet/>
      <dgm:spPr/>
      <dgm:t>
        <a:bodyPr/>
        <a:lstStyle/>
        <a:p>
          <a:endParaRPr lang="tr-TR"/>
        </a:p>
      </dgm:t>
    </dgm:pt>
    <dgm:pt modelId="{E37C380A-BBE8-4EF9-BEEC-C08C9675682E}" type="sibTrans" cxnId="{E2548FE3-F834-4BCC-B419-B893ABCE5397}">
      <dgm:prSet/>
      <dgm:spPr/>
      <dgm:t>
        <a:bodyPr/>
        <a:lstStyle/>
        <a:p>
          <a:endParaRPr lang="tr-TR"/>
        </a:p>
      </dgm:t>
    </dgm:pt>
    <dgm:pt modelId="{F4D0E447-CA3A-4326-A5F1-DAA6AD9E9DCB}" type="pres">
      <dgm:prSet presAssocID="{843F5D8D-4F54-4756-A64C-162F128CCF0A}" presName="Name0" presStyleCnt="0">
        <dgm:presLayoutVars>
          <dgm:dir/>
          <dgm:animLvl val="lvl"/>
          <dgm:resizeHandles val="exact"/>
        </dgm:presLayoutVars>
      </dgm:prSet>
      <dgm:spPr/>
    </dgm:pt>
    <dgm:pt modelId="{BCAF5D36-0D4F-43F8-B934-48CD50D30C61}" type="pres">
      <dgm:prSet presAssocID="{24639ADD-FCBB-4723-BE33-08B452CAB239}" presName="boxAndChildren" presStyleCnt="0"/>
      <dgm:spPr/>
    </dgm:pt>
    <dgm:pt modelId="{8A3BBC15-9A6B-4D97-8D70-5A99ADB318CA}" type="pres">
      <dgm:prSet presAssocID="{24639ADD-FCBB-4723-BE33-08B452CAB239}" presName="parentTextBox" presStyleLbl="node1" presStyleIdx="0" presStyleCnt="2"/>
      <dgm:spPr/>
    </dgm:pt>
    <dgm:pt modelId="{51D12584-49EF-400F-9009-3B1A3836BE12}" type="pres">
      <dgm:prSet presAssocID="{24639ADD-FCBB-4723-BE33-08B452CAB239}" presName="entireBox" presStyleLbl="node1" presStyleIdx="0" presStyleCnt="2"/>
      <dgm:spPr/>
    </dgm:pt>
    <dgm:pt modelId="{0F67624D-8ED6-4CDA-BE22-F2341824B21B}" type="pres">
      <dgm:prSet presAssocID="{24639ADD-FCBB-4723-BE33-08B452CAB239}" presName="descendantBox" presStyleCnt="0"/>
      <dgm:spPr/>
    </dgm:pt>
    <dgm:pt modelId="{66F059D1-E982-43C9-BB65-7B724860E8B4}" type="pres">
      <dgm:prSet presAssocID="{DEB9E683-2BE3-480D-886B-A252F343F669}" presName="childTextBox" presStyleLbl="fgAccFollowNode1" presStyleIdx="0" presStyleCnt="2">
        <dgm:presLayoutVars>
          <dgm:bulletEnabled val="1"/>
        </dgm:presLayoutVars>
      </dgm:prSet>
      <dgm:spPr/>
    </dgm:pt>
    <dgm:pt modelId="{FBCC3011-4069-433B-9B84-EA04AD5B8F7E}" type="pres">
      <dgm:prSet presAssocID="{AD666973-1588-4445-AC46-7C2BB0F0249D}" presName="sp" presStyleCnt="0"/>
      <dgm:spPr/>
    </dgm:pt>
    <dgm:pt modelId="{863D40A1-968C-4960-BCA1-F8C73F077D13}" type="pres">
      <dgm:prSet presAssocID="{43B6CE2A-3062-4F98-AB7A-BF5946D3E030}" presName="arrowAndChildren" presStyleCnt="0"/>
      <dgm:spPr/>
    </dgm:pt>
    <dgm:pt modelId="{614B972C-6F76-47A6-8909-2598E1B1767D}" type="pres">
      <dgm:prSet presAssocID="{43B6CE2A-3062-4F98-AB7A-BF5946D3E030}" presName="parentTextArrow" presStyleLbl="node1" presStyleIdx="0" presStyleCnt="2"/>
      <dgm:spPr/>
    </dgm:pt>
    <dgm:pt modelId="{F31AC8F8-19DD-4DA0-90DE-C16CEEB2E6BF}" type="pres">
      <dgm:prSet presAssocID="{43B6CE2A-3062-4F98-AB7A-BF5946D3E030}" presName="arrow" presStyleLbl="node1" presStyleIdx="1" presStyleCnt="2"/>
      <dgm:spPr/>
    </dgm:pt>
    <dgm:pt modelId="{E1D2783E-1E9C-4849-A2F4-5B7CE65032D8}" type="pres">
      <dgm:prSet presAssocID="{43B6CE2A-3062-4F98-AB7A-BF5946D3E030}" presName="descendantArrow" presStyleCnt="0"/>
      <dgm:spPr/>
    </dgm:pt>
    <dgm:pt modelId="{A2363E89-B05B-41F9-A10A-458309C1445A}" type="pres">
      <dgm:prSet presAssocID="{413B5672-311B-41D9-BB3E-E7D426955C6C}" presName="childTextArrow" presStyleLbl="fgAccFollowNode1" presStyleIdx="1" presStyleCnt="2">
        <dgm:presLayoutVars>
          <dgm:bulletEnabled val="1"/>
        </dgm:presLayoutVars>
      </dgm:prSet>
      <dgm:spPr/>
    </dgm:pt>
  </dgm:ptLst>
  <dgm:cxnLst>
    <dgm:cxn modelId="{6F50580C-F415-4807-A5EB-991E6622D1B8}" type="presOf" srcId="{413B5672-311B-41D9-BB3E-E7D426955C6C}" destId="{A2363E89-B05B-41F9-A10A-458309C1445A}" srcOrd="0" destOrd="0" presId="urn:microsoft.com/office/officeart/2005/8/layout/process4"/>
    <dgm:cxn modelId="{CD329B0C-18BC-4352-A236-D8733CFE8E2D}" type="presOf" srcId="{DEB9E683-2BE3-480D-886B-A252F343F669}" destId="{66F059D1-E982-43C9-BB65-7B724860E8B4}" srcOrd="0" destOrd="0" presId="urn:microsoft.com/office/officeart/2005/8/layout/process4"/>
    <dgm:cxn modelId="{38DAFE71-7D16-49E5-A383-CFF8C58B6866}" srcId="{843F5D8D-4F54-4756-A64C-162F128CCF0A}" destId="{43B6CE2A-3062-4F98-AB7A-BF5946D3E030}" srcOrd="0" destOrd="0" parTransId="{DD3AEF58-36DC-486D-B889-6F4CD64DFAE1}" sibTransId="{AD666973-1588-4445-AC46-7C2BB0F0249D}"/>
    <dgm:cxn modelId="{C153BC73-68BD-4F2C-86C6-CBF067E3BF40}" type="presOf" srcId="{24639ADD-FCBB-4723-BE33-08B452CAB239}" destId="{51D12584-49EF-400F-9009-3B1A3836BE12}" srcOrd="1" destOrd="0" presId="urn:microsoft.com/office/officeart/2005/8/layout/process4"/>
    <dgm:cxn modelId="{C57FF355-3C37-4258-8487-65BAA46A4CA9}" srcId="{43B6CE2A-3062-4F98-AB7A-BF5946D3E030}" destId="{413B5672-311B-41D9-BB3E-E7D426955C6C}" srcOrd="0" destOrd="0" parTransId="{C77C76C6-0C25-48D8-B9B9-3E5DBDCD2D38}" sibTransId="{4FB06BDE-0182-4710-8F9B-9AD19DBF87E5}"/>
    <dgm:cxn modelId="{E7C7A6A3-A991-4005-970D-304BADC5FC5A}" srcId="{843F5D8D-4F54-4756-A64C-162F128CCF0A}" destId="{24639ADD-FCBB-4723-BE33-08B452CAB239}" srcOrd="1" destOrd="0" parTransId="{BDDADBBC-C0DA-4314-A200-12AA6956AB3E}" sibTransId="{511BAD97-4E1D-46CE-BB44-FAC34914E003}"/>
    <dgm:cxn modelId="{587ADDB0-D5E0-45F2-8509-1E48EC4D1555}" type="presOf" srcId="{24639ADD-FCBB-4723-BE33-08B452CAB239}" destId="{8A3BBC15-9A6B-4D97-8D70-5A99ADB318CA}" srcOrd="0" destOrd="0" presId="urn:microsoft.com/office/officeart/2005/8/layout/process4"/>
    <dgm:cxn modelId="{C04D74B9-2BB0-4299-92ED-0C82CF990145}" type="presOf" srcId="{43B6CE2A-3062-4F98-AB7A-BF5946D3E030}" destId="{F31AC8F8-19DD-4DA0-90DE-C16CEEB2E6BF}" srcOrd="1" destOrd="0" presId="urn:microsoft.com/office/officeart/2005/8/layout/process4"/>
    <dgm:cxn modelId="{72B97DC4-6B45-4CC5-A122-762A957C5191}" type="presOf" srcId="{843F5D8D-4F54-4756-A64C-162F128CCF0A}" destId="{F4D0E447-CA3A-4326-A5F1-DAA6AD9E9DCB}" srcOrd="0" destOrd="0" presId="urn:microsoft.com/office/officeart/2005/8/layout/process4"/>
    <dgm:cxn modelId="{E2548FE3-F834-4BCC-B419-B893ABCE5397}" srcId="{24639ADD-FCBB-4723-BE33-08B452CAB239}" destId="{DEB9E683-2BE3-480D-886B-A252F343F669}" srcOrd="0" destOrd="0" parTransId="{0AFAC0AA-706A-425F-B89A-6772880ED1C4}" sibTransId="{E37C380A-BBE8-4EF9-BEEC-C08C9675682E}"/>
    <dgm:cxn modelId="{226A83FC-E591-41B1-9147-C3C34F1A202F}" type="presOf" srcId="{43B6CE2A-3062-4F98-AB7A-BF5946D3E030}" destId="{614B972C-6F76-47A6-8909-2598E1B1767D}" srcOrd="0" destOrd="0" presId="urn:microsoft.com/office/officeart/2005/8/layout/process4"/>
    <dgm:cxn modelId="{F9B399ED-B026-4C76-8273-065F049920E9}" type="presParOf" srcId="{F4D0E447-CA3A-4326-A5F1-DAA6AD9E9DCB}" destId="{BCAF5D36-0D4F-43F8-B934-48CD50D30C61}" srcOrd="0" destOrd="0" presId="urn:microsoft.com/office/officeart/2005/8/layout/process4"/>
    <dgm:cxn modelId="{9C4DE095-8F75-4E2C-9A84-3441407A665D}" type="presParOf" srcId="{BCAF5D36-0D4F-43F8-B934-48CD50D30C61}" destId="{8A3BBC15-9A6B-4D97-8D70-5A99ADB318CA}" srcOrd="0" destOrd="0" presId="urn:microsoft.com/office/officeart/2005/8/layout/process4"/>
    <dgm:cxn modelId="{BE839A27-3AD6-451F-9ED6-9E7887F122BE}" type="presParOf" srcId="{BCAF5D36-0D4F-43F8-B934-48CD50D30C61}" destId="{51D12584-49EF-400F-9009-3B1A3836BE12}" srcOrd="1" destOrd="0" presId="urn:microsoft.com/office/officeart/2005/8/layout/process4"/>
    <dgm:cxn modelId="{11D060D9-AAE5-4670-AA3E-AB80309179D6}" type="presParOf" srcId="{BCAF5D36-0D4F-43F8-B934-48CD50D30C61}" destId="{0F67624D-8ED6-4CDA-BE22-F2341824B21B}" srcOrd="2" destOrd="0" presId="urn:microsoft.com/office/officeart/2005/8/layout/process4"/>
    <dgm:cxn modelId="{02324E00-5BFE-4D47-BB91-0C27D804D954}" type="presParOf" srcId="{0F67624D-8ED6-4CDA-BE22-F2341824B21B}" destId="{66F059D1-E982-43C9-BB65-7B724860E8B4}" srcOrd="0" destOrd="0" presId="urn:microsoft.com/office/officeart/2005/8/layout/process4"/>
    <dgm:cxn modelId="{CAE6F1A8-D604-4E6F-B669-F4610F7E773C}" type="presParOf" srcId="{F4D0E447-CA3A-4326-A5F1-DAA6AD9E9DCB}" destId="{FBCC3011-4069-433B-9B84-EA04AD5B8F7E}" srcOrd="1" destOrd="0" presId="urn:microsoft.com/office/officeart/2005/8/layout/process4"/>
    <dgm:cxn modelId="{0C2C0C42-10DA-4D55-807A-5CB6D66B2BF2}" type="presParOf" srcId="{F4D0E447-CA3A-4326-A5F1-DAA6AD9E9DCB}" destId="{863D40A1-968C-4960-BCA1-F8C73F077D13}" srcOrd="2" destOrd="0" presId="urn:microsoft.com/office/officeart/2005/8/layout/process4"/>
    <dgm:cxn modelId="{679487C9-47CD-4053-88D4-C32F0ED4EBDD}" type="presParOf" srcId="{863D40A1-968C-4960-BCA1-F8C73F077D13}" destId="{614B972C-6F76-47A6-8909-2598E1B1767D}" srcOrd="0" destOrd="0" presId="urn:microsoft.com/office/officeart/2005/8/layout/process4"/>
    <dgm:cxn modelId="{E3BEF658-F602-4E79-9449-36D19667322E}" type="presParOf" srcId="{863D40A1-968C-4960-BCA1-F8C73F077D13}" destId="{F31AC8F8-19DD-4DA0-90DE-C16CEEB2E6BF}" srcOrd="1" destOrd="0" presId="urn:microsoft.com/office/officeart/2005/8/layout/process4"/>
    <dgm:cxn modelId="{262254CF-C343-464C-9546-F739F26B9E11}" type="presParOf" srcId="{863D40A1-968C-4960-BCA1-F8C73F077D13}" destId="{E1D2783E-1E9C-4849-A2F4-5B7CE65032D8}" srcOrd="2" destOrd="0" presId="urn:microsoft.com/office/officeart/2005/8/layout/process4"/>
    <dgm:cxn modelId="{933AE5B3-B045-409B-83A2-D311FC5B1F63}" type="presParOf" srcId="{E1D2783E-1E9C-4849-A2F4-5B7CE65032D8}" destId="{A2363E89-B05B-41F9-A10A-458309C1445A}"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C260B9BD-2FF9-47E8-BE39-344EF66DA846}" type="doc">
      <dgm:prSet loTypeId="urn:microsoft.com/office/officeart/2008/layout/HorizontalMultiLevelHierarchy" loCatId="hierarchy" qsTypeId="urn:microsoft.com/office/officeart/2005/8/quickstyle/3d3" qsCatId="3D" csTypeId="urn:microsoft.com/office/officeart/2005/8/colors/colorful3" csCatId="colorful" phldr="1"/>
      <dgm:spPr/>
      <dgm:t>
        <a:bodyPr/>
        <a:lstStyle/>
        <a:p>
          <a:endParaRPr lang="tr-TR"/>
        </a:p>
      </dgm:t>
    </dgm:pt>
    <dgm:pt modelId="{2397F0BC-E999-46B1-84A7-49846AA8E72B}">
      <dgm:prSet/>
      <dgm:spPr/>
      <dgm:t>
        <a:bodyPr/>
        <a:lstStyle/>
        <a:p>
          <a:pPr rtl="0"/>
          <a:r>
            <a:rPr lang="tr-TR" dirty="0" err="1"/>
            <a:t>Randomizasyon</a:t>
          </a:r>
          <a:endParaRPr lang="tr-TR" dirty="0"/>
        </a:p>
      </dgm:t>
    </dgm:pt>
    <dgm:pt modelId="{F63EB358-18EC-4EAB-B764-E2B43223F755}" type="parTrans" cxnId="{213C23FC-6348-44C5-9857-952D939E5080}">
      <dgm:prSet/>
      <dgm:spPr/>
      <dgm:t>
        <a:bodyPr/>
        <a:lstStyle/>
        <a:p>
          <a:endParaRPr lang="tr-TR"/>
        </a:p>
      </dgm:t>
    </dgm:pt>
    <dgm:pt modelId="{2C1D76DF-5E9D-4D4D-BAFC-4C74A57CCB67}" type="sibTrans" cxnId="{213C23FC-6348-44C5-9857-952D939E5080}">
      <dgm:prSet/>
      <dgm:spPr/>
      <dgm:t>
        <a:bodyPr/>
        <a:lstStyle/>
        <a:p>
          <a:endParaRPr lang="tr-TR"/>
        </a:p>
      </dgm:t>
    </dgm:pt>
    <dgm:pt modelId="{EC178962-C5B6-4AAF-B4D1-66A0AA5C3F24}">
      <dgm:prSet/>
      <dgm:spPr/>
      <dgm:t>
        <a:bodyPr/>
        <a:lstStyle/>
        <a:p>
          <a:pPr rtl="0"/>
          <a:r>
            <a:rPr lang="tr-TR" dirty="0"/>
            <a:t>Sistematik LND</a:t>
          </a:r>
        </a:p>
      </dgm:t>
    </dgm:pt>
    <dgm:pt modelId="{81A5374C-FC5A-4859-9124-179283F5A93B}" type="parTrans" cxnId="{46BC907A-6DDB-4CB2-A4DB-E93F9E7E07E9}">
      <dgm:prSet/>
      <dgm:spPr/>
      <dgm:t>
        <a:bodyPr/>
        <a:lstStyle/>
        <a:p>
          <a:endParaRPr lang="tr-TR"/>
        </a:p>
      </dgm:t>
    </dgm:pt>
    <dgm:pt modelId="{45393DDF-C4A3-4958-9C3C-E3F9CC386D8D}" type="sibTrans" cxnId="{46BC907A-6DDB-4CB2-A4DB-E93F9E7E07E9}">
      <dgm:prSet/>
      <dgm:spPr/>
      <dgm:t>
        <a:bodyPr/>
        <a:lstStyle/>
        <a:p>
          <a:endParaRPr lang="tr-TR"/>
        </a:p>
      </dgm:t>
    </dgm:pt>
    <dgm:pt modelId="{38C2826B-1728-48C1-A612-33ACD4B9E873}">
      <dgm:prSet/>
      <dgm:spPr/>
      <dgm:t>
        <a:bodyPr/>
        <a:lstStyle/>
        <a:p>
          <a:pPr rtl="0"/>
          <a:r>
            <a:rPr lang="tr-TR"/>
            <a:t>LND yok</a:t>
          </a:r>
          <a:endParaRPr lang="tr-TR" dirty="0"/>
        </a:p>
      </dgm:t>
    </dgm:pt>
    <dgm:pt modelId="{7DDC9C45-C552-4232-A9CF-5C160D4811AC}" type="parTrans" cxnId="{C44C170F-EEC8-4812-A4DA-797FB4F9EB53}">
      <dgm:prSet/>
      <dgm:spPr/>
      <dgm:t>
        <a:bodyPr/>
        <a:lstStyle/>
        <a:p>
          <a:endParaRPr lang="tr-TR"/>
        </a:p>
      </dgm:t>
    </dgm:pt>
    <dgm:pt modelId="{98713152-3C95-40F8-AC60-D9432477B2EF}" type="sibTrans" cxnId="{C44C170F-EEC8-4812-A4DA-797FB4F9EB53}">
      <dgm:prSet/>
      <dgm:spPr/>
      <dgm:t>
        <a:bodyPr/>
        <a:lstStyle/>
        <a:p>
          <a:endParaRPr lang="tr-TR"/>
        </a:p>
      </dgm:t>
    </dgm:pt>
    <dgm:pt modelId="{9158B1DA-D042-4D2A-9D6E-9577FEA20BCD}" type="pres">
      <dgm:prSet presAssocID="{C260B9BD-2FF9-47E8-BE39-344EF66DA846}" presName="Name0" presStyleCnt="0">
        <dgm:presLayoutVars>
          <dgm:chPref val="1"/>
          <dgm:dir/>
          <dgm:animOne val="branch"/>
          <dgm:animLvl val="lvl"/>
          <dgm:resizeHandles val="exact"/>
        </dgm:presLayoutVars>
      </dgm:prSet>
      <dgm:spPr/>
    </dgm:pt>
    <dgm:pt modelId="{14C50222-6CFE-434F-902D-EC06DAE2C0FD}" type="pres">
      <dgm:prSet presAssocID="{2397F0BC-E999-46B1-84A7-49846AA8E72B}" presName="root1" presStyleCnt="0"/>
      <dgm:spPr/>
    </dgm:pt>
    <dgm:pt modelId="{2816A3AC-C566-412D-A02D-9EAEE8DC5D38}" type="pres">
      <dgm:prSet presAssocID="{2397F0BC-E999-46B1-84A7-49846AA8E72B}" presName="LevelOneTextNode" presStyleLbl="node0" presStyleIdx="0" presStyleCnt="1">
        <dgm:presLayoutVars>
          <dgm:chPref val="3"/>
        </dgm:presLayoutVars>
      </dgm:prSet>
      <dgm:spPr/>
    </dgm:pt>
    <dgm:pt modelId="{1FF21CA0-AD02-489B-8E2A-886B4C5E48DC}" type="pres">
      <dgm:prSet presAssocID="{2397F0BC-E999-46B1-84A7-49846AA8E72B}" presName="level2hierChild" presStyleCnt="0"/>
      <dgm:spPr/>
    </dgm:pt>
    <dgm:pt modelId="{A23D5436-11AB-49F9-85A6-02CF175C74BB}" type="pres">
      <dgm:prSet presAssocID="{81A5374C-FC5A-4859-9124-179283F5A93B}" presName="conn2-1" presStyleLbl="parChTrans1D2" presStyleIdx="0" presStyleCnt="2"/>
      <dgm:spPr/>
    </dgm:pt>
    <dgm:pt modelId="{6E99E6AB-6704-47DB-927B-70843DA309D3}" type="pres">
      <dgm:prSet presAssocID="{81A5374C-FC5A-4859-9124-179283F5A93B}" presName="connTx" presStyleLbl="parChTrans1D2" presStyleIdx="0" presStyleCnt="2"/>
      <dgm:spPr/>
    </dgm:pt>
    <dgm:pt modelId="{ED0321E9-D348-45D2-B0F3-F7A6448E5104}" type="pres">
      <dgm:prSet presAssocID="{EC178962-C5B6-4AAF-B4D1-66A0AA5C3F24}" presName="root2" presStyleCnt="0"/>
      <dgm:spPr/>
    </dgm:pt>
    <dgm:pt modelId="{550D8EA7-8A09-4EBA-9F1C-201FE3BD7114}" type="pres">
      <dgm:prSet presAssocID="{EC178962-C5B6-4AAF-B4D1-66A0AA5C3F24}" presName="LevelTwoTextNode" presStyleLbl="node2" presStyleIdx="0" presStyleCnt="2" custScaleX="158026" custLinFactY="-8024" custLinFactNeighborY="-100000">
        <dgm:presLayoutVars>
          <dgm:chPref val="3"/>
        </dgm:presLayoutVars>
      </dgm:prSet>
      <dgm:spPr/>
    </dgm:pt>
    <dgm:pt modelId="{5C62D100-FEB8-44E5-B445-7EC04AD45CB6}" type="pres">
      <dgm:prSet presAssocID="{EC178962-C5B6-4AAF-B4D1-66A0AA5C3F24}" presName="level3hierChild" presStyleCnt="0"/>
      <dgm:spPr/>
    </dgm:pt>
    <dgm:pt modelId="{4AB4DBFC-ED6A-43D2-BFA1-CC2C8ECB8DDA}" type="pres">
      <dgm:prSet presAssocID="{7DDC9C45-C552-4232-A9CF-5C160D4811AC}" presName="conn2-1" presStyleLbl="parChTrans1D2" presStyleIdx="1" presStyleCnt="2"/>
      <dgm:spPr/>
    </dgm:pt>
    <dgm:pt modelId="{AE86B42F-1096-42EF-A20D-56E32A5597F6}" type="pres">
      <dgm:prSet presAssocID="{7DDC9C45-C552-4232-A9CF-5C160D4811AC}" presName="connTx" presStyleLbl="parChTrans1D2" presStyleIdx="1" presStyleCnt="2"/>
      <dgm:spPr/>
    </dgm:pt>
    <dgm:pt modelId="{6874FCD0-62DE-49A2-A0BC-D4485011D767}" type="pres">
      <dgm:prSet presAssocID="{38C2826B-1728-48C1-A612-33ACD4B9E873}" presName="root2" presStyleCnt="0"/>
      <dgm:spPr/>
    </dgm:pt>
    <dgm:pt modelId="{41749744-89E8-45ED-B0B1-DDCB0D037C28}" type="pres">
      <dgm:prSet presAssocID="{38C2826B-1728-48C1-A612-33ACD4B9E873}" presName="LevelTwoTextNode" presStyleLbl="node2" presStyleIdx="1" presStyleCnt="2" custScaleX="158026" custLinFactY="3000" custLinFactNeighborX="383" custLinFactNeighborY="100000">
        <dgm:presLayoutVars>
          <dgm:chPref val="3"/>
        </dgm:presLayoutVars>
      </dgm:prSet>
      <dgm:spPr/>
    </dgm:pt>
    <dgm:pt modelId="{4F47E862-0340-4177-A7BA-C733E8D5C5BA}" type="pres">
      <dgm:prSet presAssocID="{38C2826B-1728-48C1-A612-33ACD4B9E873}" presName="level3hierChild" presStyleCnt="0"/>
      <dgm:spPr/>
    </dgm:pt>
  </dgm:ptLst>
  <dgm:cxnLst>
    <dgm:cxn modelId="{C44C170F-EEC8-4812-A4DA-797FB4F9EB53}" srcId="{2397F0BC-E999-46B1-84A7-49846AA8E72B}" destId="{38C2826B-1728-48C1-A612-33ACD4B9E873}" srcOrd="1" destOrd="0" parTransId="{7DDC9C45-C552-4232-A9CF-5C160D4811AC}" sibTransId="{98713152-3C95-40F8-AC60-D9432477B2EF}"/>
    <dgm:cxn modelId="{183A943F-DEC6-4E7D-9B87-07637B9CB06B}" type="presOf" srcId="{2397F0BC-E999-46B1-84A7-49846AA8E72B}" destId="{2816A3AC-C566-412D-A02D-9EAEE8DC5D38}" srcOrd="0" destOrd="0" presId="urn:microsoft.com/office/officeart/2008/layout/HorizontalMultiLevelHierarchy"/>
    <dgm:cxn modelId="{97121345-CC78-4A98-9CF2-F9CC320F8B07}" type="presOf" srcId="{C260B9BD-2FF9-47E8-BE39-344EF66DA846}" destId="{9158B1DA-D042-4D2A-9D6E-9577FEA20BCD}" srcOrd="0" destOrd="0" presId="urn:microsoft.com/office/officeart/2008/layout/HorizontalMultiLevelHierarchy"/>
    <dgm:cxn modelId="{356C747A-1B64-4C28-9521-D7EB3A54AA19}" type="presOf" srcId="{38C2826B-1728-48C1-A612-33ACD4B9E873}" destId="{41749744-89E8-45ED-B0B1-DDCB0D037C28}" srcOrd="0" destOrd="0" presId="urn:microsoft.com/office/officeart/2008/layout/HorizontalMultiLevelHierarchy"/>
    <dgm:cxn modelId="{46BC907A-6DDB-4CB2-A4DB-E93F9E7E07E9}" srcId="{2397F0BC-E999-46B1-84A7-49846AA8E72B}" destId="{EC178962-C5B6-4AAF-B4D1-66A0AA5C3F24}" srcOrd="0" destOrd="0" parTransId="{81A5374C-FC5A-4859-9124-179283F5A93B}" sibTransId="{45393DDF-C4A3-4958-9C3C-E3F9CC386D8D}"/>
    <dgm:cxn modelId="{7806FEA2-A689-4EAD-BE4C-B4D58735A941}" type="presOf" srcId="{EC178962-C5B6-4AAF-B4D1-66A0AA5C3F24}" destId="{550D8EA7-8A09-4EBA-9F1C-201FE3BD7114}" srcOrd="0" destOrd="0" presId="urn:microsoft.com/office/officeart/2008/layout/HorizontalMultiLevelHierarchy"/>
    <dgm:cxn modelId="{776D11B3-12B8-4610-98F3-A9302978872A}" type="presOf" srcId="{81A5374C-FC5A-4859-9124-179283F5A93B}" destId="{A23D5436-11AB-49F9-85A6-02CF175C74BB}" srcOrd="0" destOrd="0" presId="urn:microsoft.com/office/officeart/2008/layout/HorizontalMultiLevelHierarchy"/>
    <dgm:cxn modelId="{1FD932B3-D313-49FC-AA4D-94DCAD5C3A05}" type="presOf" srcId="{81A5374C-FC5A-4859-9124-179283F5A93B}" destId="{6E99E6AB-6704-47DB-927B-70843DA309D3}" srcOrd="1" destOrd="0" presId="urn:microsoft.com/office/officeart/2008/layout/HorizontalMultiLevelHierarchy"/>
    <dgm:cxn modelId="{CD6D26D1-635A-46D4-B7D4-A9A183578499}" type="presOf" srcId="{7DDC9C45-C552-4232-A9CF-5C160D4811AC}" destId="{4AB4DBFC-ED6A-43D2-BFA1-CC2C8ECB8DDA}" srcOrd="0" destOrd="0" presId="urn:microsoft.com/office/officeart/2008/layout/HorizontalMultiLevelHierarchy"/>
    <dgm:cxn modelId="{36A7D9EC-C902-4FD5-9374-3A1AB0412446}" type="presOf" srcId="{7DDC9C45-C552-4232-A9CF-5C160D4811AC}" destId="{AE86B42F-1096-42EF-A20D-56E32A5597F6}" srcOrd="1" destOrd="0" presId="urn:microsoft.com/office/officeart/2008/layout/HorizontalMultiLevelHierarchy"/>
    <dgm:cxn modelId="{213C23FC-6348-44C5-9857-952D939E5080}" srcId="{C260B9BD-2FF9-47E8-BE39-344EF66DA846}" destId="{2397F0BC-E999-46B1-84A7-49846AA8E72B}" srcOrd="0" destOrd="0" parTransId="{F63EB358-18EC-4EAB-B764-E2B43223F755}" sibTransId="{2C1D76DF-5E9D-4D4D-BAFC-4C74A57CCB67}"/>
    <dgm:cxn modelId="{ABD12D4E-5A5A-4315-A4DF-6A8F784688ED}" type="presParOf" srcId="{9158B1DA-D042-4D2A-9D6E-9577FEA20BCD}" destId="{14C50222-6CFE-434F-902D-EC06DAE2C0FD}" srcOrd="0" destOrd="0" presId="urn:microsoft.com/office/officeart/2008/layout/HorizontalMultiLevelHierarchy"/>
    <dgm:cxn modelId="{94595098-1345-4B4A-B352-41F46F79E9DB}" type="presParOf" srcId="{14C50222-6CFE-434F-902D-EC06DAE2C0FD}" destId="{2816A3AC-C566-412D-A02D-9EAEE8DC5D38}" srcOrd="0" destOrd="0" presId="urn:microsoft.com/office/officeart/2008/layout/HorizontalMultiLevelHierarchy"/>
    <dgm:cxn modelId="{0DE9A3CF-E88B-4DE0-8BE4-BAE2C091DC77}" type="presParOf" srcId="{14C50222-6CFE-434F-902D-EC06DAE2C0FD}" destId="{1FF21CA0-AD02-489B-8E2A-886B4C5E48DC}" srcOrd="1" destOrd="0" presId="urn:microsoft.com/office/officeart/2008/layout/HorizontalMultiLevelHierarchy"/>
    <dgm:cxn modelId="{1756FE81-9022-446C-A20E-2F08651BBE91}" type="presParOf" srcId="{1FF21CA0-AD02-489B-8E2A-886B4C5E48DC}" destId="{A23D5436-11AB-49F9-85A6-02CF175C74BB}" srcOrd="0" destOrd="0" presId="urn:microsoft.com/office/officeart/2008/layout/HorizontalMultiLevelHierarchy"/>
    <dgm:cxn modelId="{1552E6DA-41A9-4B2F-81E1-194315375CD9}" type="presParOf" srcId="{A23D5436-11AB-49F9-85A6-02CF175C74BB}" destId="{6E99E6AB-6704-47DB-927B-70843DA309D3}" srcOrd="0" destOrd="0" presId="urn:microsoft.com/office/officeart/2008/layout/HorizontalMultiLevelHierarchy"/>
    <dgm:cxn modelId="{B95FBB1D-A598-4472-A5E2-67DD5B0C1DF3}" type="presParOf" srcId="{1FF21CA0-AD02-489B-8E2A-886B4C5E48DC}" destId="{ED0321E9-D348-45D2-B0F3-F7A6448E5104}" srcOrd="1" destOrd="0" presId="urn:microsoft.com/office/officeart/2008/layout/HorizontalMultiLevelHierarchy"/>
    <dgm:cxn modelId="{0BE0B3BA-0E89-4793-84AD-836FF5ADF89E}" type="presParOf" srcId="{ED0321E9-D348-45D2-B0F3-F7A6448E5104}" destId="{550D8EA7-8A09-4EBA-9F1C-201FE3BD7114}" srcOrd="0" destOrd="0" presId="urn:microsoft.com/office/officeart/2008/layout/HorizontalMultiLevelHierarchy"/>
    <dgm:cxn modelId="{E2AB826C-E376-4E1C-BA4D-F7A1A7515E83}" type="presParOf" srcId="{ED0321E9-D348-45D2-B0F3-F7A6448E5104}" destId="{5C62D100-FEB8-44E5-B445-7EC04AD45CB6}" srcOrd="1" destOrd="0" presId="urn:microsoft.com/office/officeart/2008/layout/HorizontalMultiLevelHierarchy"/>
    <dgm:cxn modelId="{2BF811A8-43D9-400B-AD23-6261E1AE762A}" type="presParOf" srcId="{1FF21CA0-AD02-489B-8E2A-886B4C5E48DC}" destId="{4AB4DBFC-ED6A-43D2-BFA1-CC2C8ECB8DDA}" srcOrd="2" destOrd="0" presId="urn:microsoft.com/office/officeart/2008/layout/HorizontalMultiLevelHierarchy"/>
    <dgm:cxn modelId="{9A760488-967C-400A-871E-E002AB1780FD}" type="presParOf" srcId="{4AB4DBFC-ED6A-43D2-BFA1-CC2C8ECB8DDA}" destId="{AE86B42F-1096-42EF-A20D-56E32A5597F6}" srcOrd="0" destOrd="0" presId="urn:microsoft.com/office/officeart/2008/layout/HorizontalMultiLevelHierarchy"/>
    <dgm:cxn modelId="{95770C53-DE2C-467E-B94E-1BAC8685B510}" type="presParOf" srcId="{1FF21CA0-AD02-489B-8E2A-886B4C5E48DC}" destId="{6874FCD0-62DE-49A2-A0BC-D4485011D767}" srcOrd="3" destOrd="0" presId="urn:microsoft.com/office/officeart/2008/layout/HorizontalMultiLevelHierarchy"/>
    <dgm:cxn modelId="{41CAEA71-BBFA-490A-AE1E-8865C219F1ED}" type="presParOf" srcId="{6874FCD0-62DE-49A2-A0BC-D4485011D767}" destId="{41749744-89E8-45ED-B0B1-DDCB0D037C28}" srcOrd="0" destOrd="0" presId="urn:microsoft.com/office/officeart/2008/layout/HorizontalMultiLevelHierarchy"/>
    <dgm:cxn modelId="{760D0ED2-F0B9-43BC-9E20-0B4F0A5883BD}" type="presParOf" srcId="{6874FCD0-62DE-49A2-A0BC-D4485011D767}" destId="{4F47E862-0340-4177-A7BA-C733E8D5C5BA}"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E539738-0EAE-4B2E-BF87-AFDDC4C2ACDE}" type="doc">
      <dgm:prSet loTypeId="urn:microsoft.com/office/officeart/2005/8/layout/venn1" loCatId="relationship" qsTypeId="urn:microsoft.com/office/officeart/2005/8/quickstyle/simple1" qsCatId="simple" csTypeId="urn:microsoft.com/office/officeart/2005/8/colors/colorful1#1" csCatId="colorful"/>
      <dgm:spPr/>
      <dgm:t>
        <a:bodyPr/>
        <a:lstStyle/>
        <a:p>
          <a:endParaRPr lang="tr-TR"/>
        </a:p>
      </dgm:t>
    </dgm:pt>
    <dgm:pt modelId="{FA9DD016-E077-4A44-B4C9-2920C3DD8E52}">
      <dgm:prSet/>
      <dgm:spPr/>
      <dgm:t>
        <a:bodyPr/>
        <a:lstStyle/>
        <a:p>
          <a:pPr rtl="0"/>
          <a:r>
            <a:rPr lang="en-US" dirty="0" err="1"/>
            <a:t>Büyüyen</a:t>
          </a:r>
          <a:r>
            <a:rPr lang="en-US" dirty="0"/>
            <a:t> </a:t>
          </a:r>
          <a:r>
            <a:rPr lang="en-US" dirty="0" err="1"/>
            <a:t>folliküllerin</a:t>
          </a:r>
          <a:r>
            <a:rPr lang="en-US" dirty="0"/>
            <a:t> </a:t>
          </a:r>
          <a:r>
            <a:rPr lang="en-US" dirty="0" err="1"/>
            <a:t>destrüksiyonu</a:t>
          </a:r>
          <a:endParaRPr lang="en-US" dirty="0"/>
        </a:p>
      </dgm:t>
    </dgm:pt>
    <dgm:pt modelId="{ABABA7AB-1879-4CB3-B19A-DB011565C58A}" type="parTrans" cxnId="{ED4E924B-F4AA-41C8-87B8-445692BA4A9C}">
      <dgm:prSet/>
      <dgm:spPr/>
      <dgm:t>
        <a:bodyPr/>
        <a:lstStyle/>
        <a:p>
          <a:endParaRPr lang="tr-TR"/>
        </a:p>
      </dgm:t>
    </dgm:pt>
    <dgm:pt modelId="{5AEA147D-D76D-4EF2-AD62-B26A9DB591A8}" type="sibTrans" cxnId="{ED4E924B-F4AA-41C8-87B8-445692BA4A9C}">
      <dgm:prSet/>
      <dgm:spPr/>
      <dgm:t>
        <a:bodyPr/>
        <a:lstStyle/>
        <a:p>
          <a:endParaRPr lang="tr-TR"/>
        </a:p>
      </dgm:t>
    </dgm:pt>
    <dgm:pt modelId="{44A7676D-CA48-4410-ADEE-9DED16DA6E0F}">
      <dgm:prSet/>
      <dgm:spPr/>
      <dgm:t>
        <a:bodyPr/>
        <a:lstStyle/>
        <a:p>
          <a:pPr rtl="0"/>
          <a:r>
            <a:rPr lang="en-US" dirty="0"/>
            <a:t>Primordial </a:t>
          </a:r>
          <a:r>
            <a:rPr lang="en-US" dirty="0" err="1"/>
            <a:t>folliküllerin</a:t>
          </a:r>
          <a:r>
            <a:rPr lang="en-US" dirty="0"/>
            <a:t> </a:t>
          </a:r>
          <a:r>
            <a:rPr lang="en-US" dirty="0" err="1"/>
            <a:t>kaybı</a:t>
          </a:r>
          <a:endParaRPr lang="en-US" dirty="0"/>
        </a:p>
      </dgm:t>
    </dgm:pt>
    <dgm:pt modelId="{D5DA5CF8-956D-4BF2-B7D5-CF363BE0FAE1}" type="parTrans" cxnId="{472E8FD4-141C-417F-ADB7-F87B36F1308F}">
      <dgm:prSet/>
      <dgm:spPr/>
      <dgm:t>
        <a:bodyPr/>
        <a:lstStyle/>
        <a:p>
          <a:endParaRPr lang="tr-TR"/>
        </a:p>
      </dgm:t>
    </dgm:pt>
    <dgm:pt modelId="{CA0BF60F-4FE3-4748-B1DD-DC6C46BA3F7A}" type="sibTrans" cxnId="{472E8FD4-141C-417F-ADB7-F87B36F1308F}">
      <dgm:prSet/>
      <dgm:spPr/>
      <dgm:t>
        <a:bodyPr/>
        <a:lstStyle/>
        <a:p>
          <a:endParaRPr lang="tr-TR"/>
        </a:p>
      </dgm:t>
    </dgm:pt>
    <dgm:pt modelId="{7B381379-789F-42C9-9FDC-0DEE6D68EFFC}">
      <dgm:prSet/>
      <dgm:spPr/>
      <dgm:t>
        <a:bodyPr/>
        <a:lstStyle/>
        <a:p>
          <a:pPr rtl="0"/>
          <a:r>
            <a:rPr lang="en-US" dirty="0"/>
            <a:t>Ovarian </a:t>
          </a:r>
          <a:r>
            <a:rPr lang="en-US" dirty="0" err="1"/>
            <a:t>atrofi</a:t>
          </a:r>
          <a:endParaRPr lang="en-US" dirty="0"/>
        </a:p>
      </dgm:t>
    </dgm:pt>
    <dgm:pt modelId="{B6AFC6E0-3198-454F-9542-BC8CF1B536A3}" type="parTrans" cxnId="{91C653AF-9FB4-4652-87EA-B55FEB7C6836}">
      <dgm:prSet/>
      <dgm:spPr/>
      <dgm:t>
        <a:bodyPr/>
        <a:lstStyle/>
        <a:p>
          <a:endParaRPr lang="tr-TR"/>
        </a:p>
      </dgm:t>
    </dgm:pt>
    <dgm:pt modelId="{B394A104-99DC-46C2-B14B-BBB15547A584}" type="sibTrans" cxnId="{91C653AF-9FB4-4652-87EA-B55FEB7C6836}">
      <dgm:prSet/>
      <dgm:spPr/>
      <dgm:t>
        <a:bodyPr/>
        <a:lstStyle/>
        <a:p>
          <a:endParaRPr lang="tr-TR"/>
        </a:p>
      </dgm:t>
    </dgm:pt>
    <dgm:pt modelId="{5A40F9DD-D529-46E2-9D7D-272D99EFBC4A}" type="pres">
      <dgm:prSet presAssocID="{AE539738-0EAE-4B2E-BF87-AFDDC4C2ACDE}" presName="compositeShape" presStyleCnt="0">
        <dgm:presLayoutVars>
          <dgm:chMax val="7"/>
          <dgm:dir/>
          <dgm:resizeHandles val="exact"/>
        </dgm:presLayoutVars>
      </dgm:prSet>
      <dgm:spPr/>
    </dgm:pt>
    <dgm:pt modelId="{8CB4DE30-17FB-4FF6-9EB1-1943AE960B2B}" type="pres">
      <dgm:prSet presAssocID="{FA9DD016-E077-4A44-B4C9-2920C3DD8E52}" presName="circ1" presStyleLbl="vennNode1" presStyleIdx="0" presStyleCnt="3"/>
      <dgm:spPr/>
    </dgm:pt>
    <dgm:pt modelId="{8A5959EF-AD8E-4D36-8861-CC9EDB532E49}" type="pres">
      <dgm:prSet presAssocID="{FA9DD016-E077-4A44-B4C9-2920C3DD8E52}" presName="circ1Tx" presStyleLbl="revTx" presStyleIdx="0" presStyleCnt="0">
        <dgm:presLayoutVars>
          <dgm:chMax val="0"/>
          <dgm:chPref val="0"/>
          <dgm:bulletEnabled val="1"/>
        </dgm:presLayoutVars>
      </dgm:prSet>
      <dgm:spPr/>
    </dgm:pt>
    <dgm:pt modelId="{6F4DDBB7-0E9D-465C-94BF-79A0A4EEF912}" type="pres">
      <dgm:prSet presAssocID="{44A7676D-CA48-4410-ADEE-9DED16DA6E0F}" presName="circ2" presStyleLbl="vennNode1" presStyleIdx="1" presStyleCnt="3"/>
      <dgm:spPr/>
    </dgm:pt>
    <dgm:pt modelId="{0B0B1124-2C1D-4315-84BD-307BC5A610D9}" type="pres">
      <dgm:prSet presAssocID="{44A7676D-CA48-4410-ADEE-9DED16DA6E0F}" presName="circ2Tx" presStyleLbl="revTx" presStyleIdx="0" presStyleCnt="0">
        <dgm:presLayoutVars>
          <dgm:chMax val="0"/>
          <dgm:chPref val="0"/>
          <dgm:bulletEnabled val="1"/>
        </dgm:presLayoutVars>
      </dgm:prSet>
      <dgm:spPr/>
    </dgm:pt>
    <dgm:pt modelId="{5B4A97BB-F90D-4EDC-955B-FD37497AB964}" type="pres">
      <dgm:prSet presAssocID="{7B381379-789F-42C9-9FDC-0DEE6D68EFFC}" presName="circ3" presStyleLbl="vennNode1" presStyleIdx="2" presStyleCnt="3"/>
      <dgm:spPr/>
    </dgm:pt>
    <dgm:pt modelId="{17B94A8D-E41C-4D34-94CE-021E7988C24B}" type="pres">
      <dgm:prSet presAssocID="{7B381379-789F-42C9-9FDC-0DEE6D68EFFC}" presName="circ3Tx" presStyleLbl="revTx" presStyleIdx="0" presStyleCnt="0">
        <dgm:presLayoutVars>
          <dgm:chMax val="0"/>
          <dgm:chPref val="0"/>
          <dgm:bulletEnabled val="1"/>
        </dgm:presLayoutVars>
      </dgm:prSet>
      <dgm:spPr/>
    </dgm:pt>
  </dgm:ptLst>
  <dgm:cxnLst>
    <dgm:cxn modelId="{67A7DE0B-76CC-448B-AD0E-2CF2DC72106C}" type="presOf" srcId="{FA9DD016-E077-4A44-B4C9-2920C3DD8E52}" destId="{8A5959EF-AD8E-4D36-8861-CC9EDB532E49}" srcOrd="1" destOrd="0" presId="urn:microsoft.com/office/officeart/2005/8/layout/venn1"/>
    <dgm:cxn modelId="{7B829B2A-CC9F-4EED-8E68-A1CFB9E9F656}" type="presOf" srcId="{7B381379-789F-42C9-9FDC-0DEE6D68EFFC}" destId="{5B4A97BB-F90D-4EDC-955B-FD37497AB964}" srcOrd="0" destOrd="0" presId="urn:microsoft.com/office/officeart/2005/8/layout/venn1"/>
    <dgm:cxn modelId="{ED4E924B-F4AA-41C8-87B8-445692BA4A9C}" srcId="{AE539738-0EAE-4B2E-BF87-AFDDC4C2ACDE}" destId="{FA9DD016-E077-4A44-B4C9-2920C3DD8E52}" srcOrd="0" destOrd="0" parTransId="{ABABA7AB-1879-4CB3-B19A-DB011565C58A}" sibTransId="{5AEA147D-D76D-4EF2-AD62-B26A9DB591A8}"/>
    <dgm:cxn modelId="{39319877-8BAE-4A90-96D3-49AB600A993E}" type="presOf" srcId="{7B381379-789F-42C9-9FDC-0DEE6D68EFFC}" destId="{17B94A8D-E41C-4D34-94CE-021E7988C24B}" srcOrd="1" destOrd="0" presId="urn:microsoft.com/office/officeart/2005/8/layout/venn1"/>
    <dgm:cxn modelId="{0D22E179-3334-4C98-9191-A0820DE82468}" type="presOf" srcId="{44A7676D-CA48-4410-ADEE-9DED16DA6E0F}" destId="{6F4DDBB7-0E9D-465C-94BF-79A0A4EEF912}" srcOrd="0" destOrd="0" presId="urn:microsoft.com/office/officeart/2005/8/layout/venn1"/>
    <dgm:cxn modelId="{9B0ACE9A-1012-40E3-A230-65260491339A}" type="presOf" srcId="{44A7676D-CA48-4410-ADEE-9DED16DA6E0F}" destId="{0B0B1124-2C1D-4315-84BD-307BC5A610D9}" srcOrd="1" destOrd="0" presId="urn:microsoft.com/office/officeart/2005/8/layout/venn1"/>
    <dgm:cxn modelId="{71A2E2AB-8FC4-4D7B-A4A2-B46C46DFBDA1}" type="presOf" srcId="{FA9DD016-E077-4A44-B4C9-2920C3DD8E52}" destId="{8CB4DE30-17FB-4FF6-9EB1-1943AE960B2B}" srcOrd="0" destOrd="0" presId="urn:microsoft.com/office/officeart/2005/8/layout/venn1"/>
    <dgm:cxn modelId="{91C653AF-9FB4-4652-87EA-B55FEB7C6836}" srcId="{AE539738-0EAE-4B2E-BF87-AFDDC4C2ACDE}" destId="{7B381379-789F-42C9-9FDC-0DEE6D68EFFC}" srcOrd="2" destOrd="0" parTransId="{B6AFC6E0-3198-454F-9542-BC8CF1B536A3}" sibTransId="{B394A104-99DC-46C2-B14B-BBB15547A584}"/>
    <dgm:cxn modelId="{472E8FD4-141C-417F-ADB7-F87B36F1308F}" srcId="{AE539738-0EAE-4B2E-BF87-AFDDC4C2ACDE}" destId="{44A7676D-CA48-4410-ADEE-9DED16DA6E0F}" srcOrd="1" destOrd="0" parTransId="{D5DA5CF8-956D-4BF2-B7D5-CF363BE0FAE1}" sibTransId="{CA0BF60F-4FE3-4748-B1DD-DC6C46BA3F7A}"/>
    <dgm:cxn modelId="{7F2EEEEC-88EE-494D-B2E0-777B97D62D22}" type="presOf" srcId="{AE539738-0EAE-4B2E-BF87-AFDDC4C2ACDE}" destId="{5A40F9DD-D529-46E2-9D7D-272D99EFBC4A}" srcOrd="0" destOrd="0" presId="urn:microsoft.com/office/officeart/2005/8/layout/venn1"/>
    <dgm:cxn modelId="{CC57E784-4CC0-47C1-BF30-7F3BD927106D}" type="presParOf" srcId="{5A40F9DD-D529-46E2-9D7D-272D99EFBC4A}" destId="{8CB4DE30-17FB-4FF6-9EB1-1943AE960B2B}" srcOrd="0" destOrd="0" presId="urn:microsoft.com/office/officeart/2005/8/layout/venn1"/>
    <dgm:cxn modelId="{6EB11D3F-C452-4A44-BFB2-0E0F7732FEA7}" type="presParOf" srcId="{5A40F9DD-D529-46E2-9D7D-272D99EFBC4A}" destId="{8A5959EF-AD8E-4D36-8861-CC9EDB532E49}" srcOrd="1" destOrd="0" presId="urn:microsoft.com/office/officeart/2005/8/layout/venn1"/>
    <dgm:cxn modelId="{D6F21DFB-4F43-41D6-BE13-D1EF3C638561}" type="presParOf" srcId="{5A40F9DD-D529-46E2-9D7D-272D99EFBC4A}" destId="{6F4DDBB7-0E9D-465C-94BF-79A0A4EEF912}" srcOrd="2" destOrd="0" presId="urn:microsoft.com/office/officeart/2005/8/layout/venn1"/>
    <dgm:cxn modelId="{10912C84-56EB-4ED0-828B-A9E3A5FAFD02}" type="presParOf" srcId="{5A40F9DD-D529-46E2-9D7D-272D99EFBC4A}" destId="{0B0B1124-2C1D-4315-84BD-307BC5A610D9}" srcOrd="3" destOrd="0" presId="urn:microsoft.com/office/officeart/2005/8/layout/venn1"/>
    <dgm:cxn modelId="{B6864F05-B529-4973-A077-6388F9FEC384}" type="presParOf" srcId="{5A40F9DD-D529-46E2-9D7D-272D99EFBC4A}" destId="{5B4A97BB-F90D-4EDC-955B-FD37497AB964}" srcOrd="4" destOrd="0" presId="urn:microsoft.com/office/officeart/2005/8/layout/venn1"/>
    <dgm:cxn modelId="{550BCCF5-B1C4-43B3-A3F2-DC46583990D9}" type="presParOf" srcId="{5A40F9DD-D529-46E2-9D7D-272D99EFBC4A}" destId="{17B94A8D-E41C-4D34-94CE-021E7988C24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707FC06-A8A4-4126-8687-D46364452853}" type="doc">
      <dgm:prSet loTypeId="urn:microsoft.com/office/officeart/2005/8/layout/process4" loCatId="list" qsTypeId="urn:microsoft.com/office/officeart/2005/8/quickstyle/simple2" qsCatId="simple" csTypeId="urn:microsoft.com/office/officeart/2005/8/colors/colorful1#2" csCatId="colorful"/>
      <dgm:spPr/>
      <dgm:t>
        <a:bodyPr/>
        <a:lstStyle/>
        <a:p>
          <a:endParaRPr lang="tr-TR"/>
        </a:p>
      </dgm:t>
    </dgm:pt>
    <dgm:pt modelId="{CBDC7892-FDAA-485D-BDFC-EE9870F25629}">
      <dgm:prSet/>
      <dgm:spPr/>
      <dgm:t>
        <a:bodyPr/>
        <a:lstStyle/>
        <a:p>
          <a:pPr rtl="0"/>
          <a:r>
            <a:rPr lang="tr-TR" dirty="0" err="1"/>
            <a:t>Primordial</a:t>
          </a:r>
          <a:r>
            <a:rPr lang="tr-TR" dirty="0"/>
            <a:t> </a:t>
          </a:r>
          <a:r>
            <a:rPr lang="tr-TR" dirty="0" err="1"/>
            <a:t>follikül</a:t>
          </a:r>
          <a:r>
            <a:rPr lang="tr-TR" dirty="0"/>
            <a:t> sayısında düşüş</a:t>
          </a:r>
        </a:p>
      </dgm:t>
    </dgm:pt>
    <dgm:pt modelId="{BD858EFE-F64E-476C-A0DB-C6D537DB0A86}" type="parTrans" cxnId="{3CC870BB-2AB9-43F4-A39A-799DCF72D492}">
      <dgm:prSet/>
      <dgm:spPr/>
      <dgm:t>
        <a:bodyPr/>
        <a:lstStyle/>
        <a:p>
          <a:endParaRPr lang="tr-TR"/>
        </a:p>
      </dgm:t>
    </dgm:pt>
    <dgm:pt modelId="{50A8F9F3-4BD2-442C-8506-084CF9F54F9F}" type="sibTrans" cxnId="{3CC870BB-2AB9-43F4-A39A-799DCF72D492}">
      <dgm:prSet/>
      <dgm:spPr/>
      <dgm:t>
        <a:bodyPr/>
        <a:lstStyle/>
        <a:p>
          <a:endParaRPr lang="tr-TR"/>
        </a:p>
      </dgm:t>
    </dgm:pt>
    <dgm:pt modelId="{CA6248DD-1B1F-4FC9-A5F8-66F30CD9CB0E}">
      <dgm:prSet/>
      <dgm:spPr/>
      <dgm:t>
        <a:bodyPr/>
        <a:lstStyle/>
        <a:p>
          <a:pPr rtl="0"/>
          <a:r>
            <a:rPr lang="tr-TR" dirty="0" err="1"/>
            <a:t>Ovarian</a:t>
          </a:r>
          <a:r>
            <a:rPr lang="tr-TR" dirty="0"/>
            <a:t> rezerv düşüşü</a:t>
          </a:r>
        </a:p>
      </dgm:t>
    </dgm:pt>
    <dgm:pt modelId="{D7975A4A-8139-4505-9F9B-E4EF9F16785B}" type="parTrans" cxnId="{9484DE53-7EC8-4022-8785-AA72D7062238}">
      <dgm:prSet/>
      <dgm:spPr/>
      <dgm:t>
        <a:bodyPr/>
        <a:lstStyle/>
        <a:p>
          <a:endParaRPr lang="tr-TR"/>
        </a:p>
      </dgm:t>
    </dgm:pt>
    <dgm:pt modelId="{E951F74E-3AD6-4664-ABE2-241BE4E76081}" type="sibTrans" cxnId="{9484DE53-7EC8-4022-8785-AA72D7062238}">
      <dgm:prSet/>
      <dgm:spPr/>
      <dgm:t>
        <a:bodyPr/>
        <a:lstStyle/>
        <a:p>
          <a:endParaRPr lang="tr-TR"/>
        </a:p>
      </dgm:t>
    </dgm:pt>
    <dgm:pt modelId="{21E951BB-D4C4-499E-9098-0F91065809C0}">
      <dgm:prSet/>
      <dgm:spPr/>
      <dgm:t>
        <a:bodyPr/>
        <a:lstStyle/>
        <a:p>
          <a:pPr rtl="0"/>
          <a:r>
            <a:rPr lang="tr-TR" dirty="0"/>
            <a:t>Erken menopoz ve </a:t>
          </a:r>
          <a:r>
            <a:rPr lang="tr-TR" dirty="0" err="1"/>
            <a:t>infertilite</a:t>
          </a:r>
          <a:endParaRPr lang="tr-TR" dirty="0"/>
        </a:p>
      </dgm:t>
    </dgm:pt>
    <dgm:pt modelId="{E3F9C4AF-F8A7-4592-8DE1-C7F6376C4386}" type="parTrans" cxnId="{B3F5DAF3-3187-48D4-9B0E-4890A99C00BB}">
      <dgm:prSet/>
      <dgm:spPr/>
      <dgm:t>
        <a:bodyPr/>
        <a:lstStyle/>
        <a:p>
          <a:endParaRPr lang="tr-TR"/>
        </a:p>
      </dgm:t>
    </dgm:pt>
    <dgm:pt modelId="{20CB6432-35B9-41F6-8DCB-C1CB5569CA06}" type="sibTrans" cxnId="{B3F5DAF3-3187-48D4-9B0E-4890A99C00BB}">
      <dgm:prSet/>
      <dgm:spPr/>
      <dgm:t>
        <a:bodyPr/>
        <a:lstStyle/>
        <a:p>
          <a:endParaRPr lang="tr-TR"/>
        </a:p>
      </dgm:t>
    </dgm:pt>
    <dgm:pt modelId="{DCB8166D-2C14-4373-8769-63985C83C15E}" type="pres">
      <dgm:prSet presAssocID="{B707FC06-A8A4-4126-8687-D46364452853}" presName="Name0" presStyleCnt="0">
        <dgm:presLayoutVars>
          <dgm:dir/>
          <dgm:animLvl val="lvl"/>
          <dgm:resizeHandles val="exact"/>
        </dgm:presLayoutVars>
      </dgm:prSet>
      <dgm:spPr/>
    </dgm:pt>
    <dgm:pt modelId="{CE8F069C-2B87-451B-A148-8BB08C7AC30E}" type="pres">
      <dgm:prSet presAssocID="{21E951BB-D4C4-499E-9098-0F91065809C0}" presName="boxAndChildren" presStyleCnt="0"/>
      <dgm:spPr/>
    </dgm:pt>
    <dgm:pt modelId="{2DD4C3FD-0E92-4E46-9EFC-EDA896E11824}" type="pres">
      <dgm:prSet presAssocID="{21E951BB-D4C4-499E-9098-0F91065809C0}" presName="parentTextBox" presStyleLbl="node1" presStyleIdx="0" presStyleCnt="3"/>
      <dgm:spPr/>
    </dgm:pt>
    <dgm:pt modelId="{5EBBE3F5-705A-4AA5-9031-0766AE7EBA65}" type="pres">
      <dgm:prSet presAssocID="{E951F74E-3AD6-4664-ABE2-241BE4E76081}" presName="sp" presStyleCnt="0"/>
      <dgm:spPr/>
    </dgm:pt>
    <dgm:pt modelId="{A799DFE0-E60B-4948-825B-10252A2825A7}" type="pres">
      <dgm:prSet presAssocID="{CA6248DD-1B1F-4FC9-A5F8-66F30CD9CB0E}" presName="arrowAndChildren" presStyleCnt="0"/>
      <dgm:spPr/>
    </dgm:pt>
    <dgm:pt modelId="{D7B3DA34-7C24-48A8-8732-57A971E4ACF0}" type="pres">
      <dgm:prSet presAssocID="{CA6248DD-1B1F-4FC9-A5F8-66F30CD9CB0E}" presName="parentTextArrow" presStyleLbl="node1" presStyleIdx="1" presStyleCnt="3"/>
      <dgm:spPr/>
    </dgm:pt>
    <dgm:pt modelId="{6B6F0D8B-67C0-4B2B-A524-65B7E1636823}" type="pres">
      <dgm:prSet presAssocID="{50A8F9F3-4BD2-442C-8506-084CF9F54F9F}" presName="sp" presStyleCnt="0"/>
      <dgm:spPr/>
    </dgm:pt>
    <dgm:pt modelId="{4FA0F170-75AF-45CA-AD51-C05C48C58446}" type="pres">
      <dgm:prSet presAssocID="{CBDC7892-FDAA-485D-BDFC-EE9870F25629}" presName="arrowAndChildren" presStyleCnt="0"/>
      <dgm:spPr/>
    </dgm:pt>
    <dgm:pt modelId="{3BB9343B-C0CD-457E-9C72-892692535037}" type="pres">
      <dgm:prSet presAssocID="{CBDC7892-FDAA-485D-BDFC-EE9870F25629}" presName="parentTextArrow" presStyleLbl="node1" presStyleIdx="2" presStyleCnt="3"/>
      <dgm:spPr/>
    </dgm:pt>
  </dgm:ptLst>
  <dgm:cxnLst>
    <dgm:cxn modelId="{241A743B-5469-4718-A42A-58A5BDD1A0CD}" type="presOf" srcId="{21E951BB-D4C4-499E-9098-0F91065809C0}" destId="{2DD4C3FD-0E92-4E46-9EFC-EDA896E11824}" srcOrd="0" destOrd="0" presId="urn:microsoft.com/office/officeart/2005/8/layout/process4"/>
    <dgm:cxn modelId="{68C0E35E-A2B1-422A-BB56-70151C6BB765}" type="presOf" srcId="{CA6248DD-1B1F-4FC9-A5F8-66F30CD9CB0E}" destId="{D7B3DA34-7C24-48A8-8732-57A971E4ACF0}" srcOrd="0" destOrd="0" presId="urn:microsoft.com/office/officeart/2005/8/layout/process4"/>
    <dgm:cxn modelId="{E2798A43-176E-4620-BE0F-101186A39E84}" type="presOf" srcId="{B707FC06-A8A4-4126-8687-D46364452853}" destId="{DCB8166D-2C14-4373-8769-63985C83C15E}" srcOrd="0" destOrd="0" presId="urn:microsoft.com/office/officeart/2005/8/layout/process4"/>
    <dgm:cxn modelId="{2A86364A-0EA2-4B2A-B640-6A5976F856BA}" type="presOf" srcId="{CBDC7892-FDAA-485D-BDFC-EE9870F25629}" destId="{3BB9343B-C0CD-457E-9C72-892692535037}" srcOrd="0" destOrd="0" presId="urn:microsoft.com/office/officeart/2005/8/layout/process4"/>
    <dgm:cxn modelId="{9484DE53-7EC8-4022-8785-AA72D7062238}" srcId="{B707FC06-A8A4-4126-8687-D46364452853}" destId="{CA6248DD-1B1F-4FC9-A5F8-66F30CD9CB0E}" srcOrd="1" destOrd="0" parTransId="{D7975A4A-8139-4505-9F9B-E4EF9F16785B}" sibTransId="{E951F74E-3AD6-4664-ABE2-241BE4E76081}"/>
    <dgm:cxn modelId="{3CC870BB-2AB9-43F4-A39A-799DCF72D492}" srcId="{B707FC06-A8A4-4126-8687-D46364452853}" destId="{CBDC7892-FDAA-485D-BDFC-EE9870F25629}" srcOrd="0" destOrd="0" parTransId="{BD858EFE-F64E-476C-A0DB-C6D537DB0A86}" sibTransId="{50A8F9F3-4BD2-442C-8506-084CF9F54F9F}"/>
    <dgm:cxn modelId="{B3F5DAF3-3187-48D4-9B0E-4890A99C00BB}" srcId="{B707FC06-A8A4-4126-8687-D46364452853}" destId="{21E951BB-D4C4-499E-9098-0F91065809C0}" srcOrd="2" destOrd="0" parTransId="{E3F9C4AF-F8A7-4592-8DE1-C7F6376C4386}" sibTransId="{20CB6432-35B9-41F6-8DCB-C1CB5569CA06}"/>
    <dgm:cxn modelId="{31DD0C84-5F49-438F-A27A-9B4E080CCBD0}" type="presParOf" srcId="{DCB8166D-2C14-4373-8769-63985C83C15E}" destId="{CE8F069C-2B87-451B-A148-8BB08C7AC30E}" srcOrd="0" destOrd="0" presId="urn:microsoft.com/office/officeart/2005/8/layout/process4"/>
    <dgm:cxn modelId="{69C05CD0-120D-463D-9FFE-7EE77C5BD784}" type="presParOf" srcId="{CE8F069C-2B87-451B-A148-8BB08C7AC30E}" destId="{2DD4C3FD-0E92-4E46-9EFC-EDA896E11824}" srcOrd="0" destOrd="0" presId="urn:microsoft.com/office/officeart/2005/8/layout/process4"/>
    <dgm:cxn modelId="{A127BC74-179F-4AA8-BE9F-5F7FAD139F96}" type="presParOf" srcId="{DCB8166D-2C14-4373-8769-63985C83C15E}" destId="{5EBBE3F5-705A-4AA5-9031-0766AE7EBA65}" srcOrd="1" destOrd="0" presId="urn:microsoft.com/office/officeart/2005/8/layout/process4"/>
    <dgm:cxn modelId="{991C1FA5-0D01-4E5F-A6C8-D05E47D34BDC}" type="presParOf" srcId="{DCB8166D-2C14-4373-8769-63985C83C15E}" destId="{A799DFE0-E60B-4948-825B-10252A2825A7}" srcOrd="2" destOrd="0" presId="urn:microsoft.com/office/officeart/2005/8/layout/process4"/>
    <dgm:cxn modelId="{7A6575D2-F386-4840-BDD7-C54A002CD530}" type="presParOf" srcId="{A799DFE0-E60B-4948-825B-10252A2825A7}" destId="{D7B3DA34-7C24-48A8-8732-57A971E4ACF0}" srcOrd="0" destOrd="0" presId="urn:microsoft.com/office/officeart/2005/8/layout/process4"/>
    <dgm:cxn modelId="{7B3D7CAB-2E08-447C-8586-C6606DDD563B}" type="presParOf" srcId="{DCB8166D-2C14-4373-8769-63985C83C15E}" destId="{6B6F0D8B-67C0-4B2B-A524-65B7E1636823}" srcOrd="3" destOrd="0" presId="urn:microsoft.com/office/officeart/2005/8/layout/process4"/>
    <dgm:cxn modelId="{8233C481-A638-4CB8-9600-A94A9242EC00}" type="presParOf" srcId="{DCB8166D-2C14-4373-8769-63985C83C15E}" destId="{4FA0F170-75AF-45CA-AD51-C05C48C58446}" srcOrd="4" destOrd="0" presId="urn:microsoft.com/office/officeart/2005/8/layout/process4"/>
    <dgm:cxn modelId="{8D095E76-1383-4F13-8F6D-363FC0DA3EF2}" type="presParOf" srcId="{4FA0F170-75AF-45CA-AD51-C05C48C58446}" destId="{3BB9343B-C0CD-457E-9C72-892692535037}"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C34BEE1-C65B-4307-B6A4-3BB55468E0F4}"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tr-TR"/>
        </a:p>
      </dgm:t>
    </dgm:pt>
    <dgm:pt modelId="{F74E1E99-828A-4FFB-9FC3-C83D93B8C55A}">
      <dgm:prSet/>
      <dgm:spPr/>
      <dgm:t>
        <a:bodyPr/>
        <a:lstStyle/>
        <a:p>
          <a:pPr rtl="0"/>
          <a:r>
            <a:rPr lang="tr-TR"/>
            <a:t>Evre I, G1 immatür teratom ve evre IA disgerminom hariç tüm olgularda adjuvan KT gereklidir</a:t>
          </a:r>
        </a:p>
      </dgm:t>
    </dgm:pt>
    <dgm:pt modelId="{8447E661-3FF4-484E-9991-78330B901757}" type="parTrans" cxnId="{7A9FF529-8773-47F6-807D-D9BA8D376D8E}">
      <dgm:prSet/>
      <dgm:spPr/>
      <dgm:t>
        <a:bodyPr/>
        <a:lstStyle/>
        <a:p>
          <a:endParaRPr lang="tr-TR"/>
        </a:p>
      </dgm:t>
    </dgm:pt>
    <dgm:pt modelId="{018371D5-1342-4FC8-B912-CECD7A422016}" type="sibTrans" cxnId="{7A9FF529-8773-47F6-807D-D9BA8D376D8E}">
      <dgm:prSet/>
      <dgm:spPr/>
      <dgm:t>
        <a:bodyPr/>
        <a:lstStyle/>
        <a:p>
          <a:endParaRPr lang="tr-TR"/>
        </a:p>
      </dgm:t>
    </dgm:pt>
    <dgm:pt modelId="{42825128-0040-4498-B917-450EB64A25A5}">
      <dgm:prSet/>
      <dgm:spPr/>
      <dgm:t>
        <a:bodyPr/>
        <a:lstStyle/>
        <a:p>
          <a:pPr rtl="0"/>
          <a:r>
            <a:rPr lang="tr-TR"/>
            <a:t>Standard adjuvan KT; BEP veya VAC</a:t>
          </a:r>
        </a:p>
      </dgm:t>
    </dgm:pt>
    <dgm:pt modelId="{A763AA58-1DE8-41D5-B62D-992B22BBAD2D}" type="parTrans" cxnId="{99BE4F4A-8172-4900-92B6-1308ACBEB9DA}">
      <dgm:prSet/>
      <dgm:spPr/>
      <dgm:t>
        <a:bodyPr/>
        <a:lstStyle/>
        <a:p>
          <a:endParaRPr lang="tr-TR"/>
        </a:p>
      </dgm:t>
    </dgm:pt>
    <dgm:pt modelId="{7793EFD1-6DC2-438B-B93C-30AAF3CA7EBB}" type="sibTrans" cxnId="{99BE4F4A-8172-4900-92B6-1308ACBEB9DA}">
      <dgm:prSet/>
      <dgm:spPr/>
      <dgm:t>
        <a:bodyPr/>
        <a:lstStyle/>
        <a:p>
          <a:endParaRPr lang="tr-TR"/>
        </a:p>
      </dgm:t>
    </dgm:pt>
    <dgm:pt modelId="{07C18106-B1F7-4518-AFD6-CF240DDDD63C}">
      <dgm:prSet/>
      <dgm:spPr/>
      <dgm:t>
        <a:bodyPr/>
        <a:lstStyle/>
        <a:p>
          <a:pPr rtl="0"/>
          <a:r>
            <a:rPr lang="tr-TR"/>
            <a:t>Bleomisin maksimal 4 kür verilebilir. Kümülatif AC toksisitesi nedeniyle ömür boyu tekrar verilmez.</a:t>
          </a:r>
        </a:p>
      </dgm:t>
    </dgm:pt>
    <dgm:pt modelId="{762B0BF0-ED61-4C45-A5B6-1998C4B599A7}" type="parTrans" cxnId="{D7977D17-6591-41F8-B880-FDBFCCAA3503}">
      <dgm:prSet/>
      <dgm:spPr/>
      <dgm:t>
        <a:bodyPr/>
        <a:lstStyle/>
        <a:p>
          <a:endParaRPr lang="tr-TR"/>
        </a:p>
      </dgm:t>
    </dgm:pt>
    <dgm:pt modelId="{03635E3B-8E80-4FC7-B4E9-325BBEFA24DA}" type="sibTrans" cxnId="{D7977D17-6591-41F8-B880-FDBFCCAA3503}">
      <dgm:prSet/>
      <dgm:spPr/>
      <dgm:t>
        <a:bodyPr/>
        <a:lstStyle/>
        <a:p>
          <a:endParaRPr lang="tr-TR"/>
        </a:p>
      </dgm:t>
    </dgm:pt>
    <dgm:pt modelId="{9B75EED7-E7B6-4C86-A0ED-D24DCC87380A}" type="pres">
      <dgm:prSet presAssocID="{0C34BEE1-C65B-4307-B6A4-3BB55468E0F4}" presName="linear" presStyleCnt="0">
        <dgm:presLayoutVars>
          <dgm:animLvl val="lvl"/>
          <dgm:resizeHandles val="exact"/>
        </dgm:presLayoutVars>
      </dgm:prSet>
      <dgm:spPr/>
    </dgm:pt>
    <dgm:pt modelId="{1A87A20F-0E08-47BD-BA16-182285F34049}" type="pres">
      <dgm:prSet presAssocID="{F74E1E99-828A-4FFB-9FC3-C83D93B8C55A}" presName="parentText" presStyleLbl="node1" presStyleIdx="0" presStyleCnt="3">
        <dgm:presLayoutVars>
          <dgm:chMax val="0"/>
          <dgm:bulletEnabled val="1"/>
        </dgm:presLayoutVars>
      </dgm:prSet>
      <dgm:spPr/>
    </dgm:pt>
    <dgm:pt modelId="{B363DEC4-2A00-43D6-8FA6-1ED4BF2FF60C}" type="pres">
      <dgm:prSet presAssocID="{018371D5-1342-4FC8-B912-CECD7A422016}" presName="spacer" presStyleCnt="0"/>
      <dgm:spPr/>
    </dgm:pt>
    <dgm:pt modelId="{A2639CE9-5451-42D5-987C-3AEF6948E8CD}" type="pres">
      <dgm:prSet presAssocID="{42825128-0040-4498-B917-450EB64A25A5}" presName="parentText" presStyleLbl="node1" presStyleIdx="1" presStyleCnt="3">
        <dgm:presLayoutVars>
          <dgm:chMax val="0"/>
          <dgm:bulletEnabled val="1"/>
        </dgm:presLayoutVars>
      </dgm:prSet>
      <dgm:spPr/>
    </dgm:pt>
    <dgm:pt modelId="{AF99C1C2-5D23-4E45-A861-6064F4E8FEA8}" type="pres">
      <dgm:prSet presAssocID="{7793EFD1-6DC2-438B-B93C-30AAF3CA7EBB}" presName="spacer" presStyleCnt="0"/>
      <dgm:spPr/>
    </dgm:pt>
    <dgm:pt modelId="{3A840DCC-6853-4467-9FB5-419D9141EA7B}" type="pres">
      <dgm:prSet presAssocID="{07C18106-B1F7-4518-AFD6-CF240DDDD63C}" presName="parentText" presStyleLbl="node1" presStyleIdx="2" presStyleCnt="3">
        <dgm:presLayoutVars>
          <dgm:chMax val="0"/>
          <dgm:bulletEnabled val="1"/>
        </dgm:presLayoutVars>
      </dgm:prSet>
      <dgm:spPr/>
    </dgm:pt>
  </dgm:ptLst>
  <dgm:cxnLst>
    <dgm:cxn modelId="{897A7617-E114-45E4-B46F-D59B70293C02}" type="presOf" srcId="{F74E1E99-828A-4FFB-9FC3-C83D93B8C55A}" destId="{1A87A20F-0E08-47BD-BA16-182285F34049}" srcOrd="0" destOrd="0" presId="urn:microsoft.com/office/officeart/2005/8/layout/vList2"/>
    <dgm:cxn modelId="{D7977D17-6591-41F8-B880-FDBFCCAA3503}" srcId="{0C34BEE1-C65B-4307-B6A4-3BB55468E0F4}" destId="{07C18106-B1F7-4518-AFD6-CF240DDDD63C}" srcOrd="2" destOrd="0" parTransId="{762B0BF0-ED61-4C45-A5B6-1998C4B599A7}" sibTransId="{03635E3B-8E80-4FC7-B4E9-325BBEFA24DA}"/>
    <dgm:cxn modelId="{7A9FF529-8773-47F6-807D-D9BA8D376D8E}" srcId="{0C34BEE1-C65B-4307-B6A4-3BB55468E0F4}" destId="{F74E1E99-828A-4FFB-9FC3-C83D93B8C55A}" srcOrd="0" destOrd="0" parTransId="{8447E661-3FF4-484E-9991-78330B901757}" sibTransId="{018371D5-1342-4FC8-B912-CECD7A422016}"/>
    <dgm:cxn modelId="{77130263-A6D8-4A24-9947-64DF71F58E96}" type="presOf" srcId="{42825128-0040-4498-B917-450EB64A25A5}" destId="{A2639CE9-5451-42D5-987C-3AEF6948E8CD}" srcOrd="0" destOrd="0" presId="urn:microsoft.com/office/officeart/2005/8/layout/vList2"/>
    <dgm:cxn modelId="{99BE4F4A-8172-4900-92B6-1308ACBEB9DA}" srcId="{0C34BEE1-C65B-4307-B6A4-3BB55468E0F4}" destId="{42825128-0040-4498-B917-450EB64A25A5}" srcOrd="1" destOrd="0" parTransId="{A763AA58-1DE8-41D5-B62D-992B22BBAD2D}" sibTransId="{7793EFD1-6DC2-438B-B93C-30AAF3CA7EBB}"/>
    <dgm:cxn modelId="{4C8DD586-D539-4948-B847-C0588BBD042C}" type="presOf" srcId="{07C18106-B1F7-4518-AFD6-CF240DDDD63C}" destId="{3A840DCC-6853-4467-9FB5-419D9141EA7B}" srcOrd="0" destOrd="0" presId="urn:microsoft.com/office/officeart/2005/8/layout/vList2"/>
    <dgm:cxn modelId="{63C1699B-1251-4CFD-876C-6ACC225F92EB}" type="presOf" srcId="{0C34BEE1-C65B-4307-B6A4-3BB55468E0F4}" destId="{9B75EED7-E7B6-4C86-A0ED-D24DCC87380A}" srcOrd="0" destOrd="0" presId="urn:microsoft.com/office/officeart/2005/8/layout/vList2"/>
    <dgm:cxn modelId="{E8394B8A-DBFD-4028-869D-05C5EC05997C}" type="presParOf" srcId="{9B75EED7-E7B6-4C86-A0ED-D24DCC87380A}" destId="{1A87A20F-0E08-47BD-BA16-182285F34049}" srcOrd="0" destOrd="0" presId="urn:microsoft.com/office/officeart/2005/8/layout/vList2"/>
    <dgm:cxn modelId="{5446C248-5C81-415F-A3E3-5D57B33731F5}" type="presParOf" srcId="{9B75EED7-E7B6-4C86-A0ED-D24DCC87380A}" destId="{B363DEC4-2A00-43D6-8FA6-1ED4BF2FF60C}" srcOrd="1" destOrd="0" presId="urn:microsoft.com/office/officeart/2005/8/layout/vList2"/>
    <dgm:cxn modelId="{97D9AA8E-8505-4694-B7BD-39BE5C60DCBE}" type="presParOf" srcId="{9B75EED7-E7B6-4C86-A0ED-D24DCC87380A}" destId="{A2639CE9-5451-42D5-987C-3AEF6948E8CD}" srcOrd="2" destOrd="0" presId="urn:microsoft.com/office/officeart/2005/8/layout/vList2"/>
    <dgm:cxn modelId="{5BB7E42C-6BD3-4A67-A83D-D611B9D4A5F5}" type="presParOf" srcId="{9B75EED7-E7B6-4C86-A0ED-D24DCC87380A}" destId="{AF99C1C2-5D23-4E45-A861-6064F4E8FEA8}" srcOrd="3" destOrd="0" presId="urn:microsoft.com/office/officeart/2005/8/layout/vList2"/>
    <dgm:cxn modelId="{0015D66C-5F10-4A81-A410-C80E5F8B7DD9}" type="presParOf" srcId="{9B75EED7-E7B6-4C86-A0ED-D24DCC87380A}" destId="{3A840DCC-6853-4467-9FB5-419D9141EA7B}"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E6FF365B-4290-48CA-B6B7-F874CD58B870}" type="doc">
      <dgm:prSet loTypeId="urn:microsoft.com/office/officeart/2005/8/layout/default" loCatId="list" qsTypeId="urn:microsoft.com/office/officeart/2005/8/quickstyle/simple4" qsCatId="simple" csTypeId="urn:microsoft.com/office/officeart/2005/8/colors/accent1_2" csCatId="accent1" phldr="1"/>
      <dgm:spPr/>
      <dgm:t>
        <a:bodyPr/>
        <a:lstStyle/>
        <a:p>
          <a:endParaRPr lang="en-US"/>
        </a:p>
      </dgm:t>
    </dgm:pt>
    <dgm:pt modelId="{D3F87A9C-A9F3-4D54-A268-B6A0D10797E5}">
      <dgm:prSet/>
      <dgm:spPr/>
      <dgm:t>
        <a:bodyPr/>
        <a:lstStyle/>
        <a:p>
          <a:r>
            <a:rPr lang="tr-TR"/>
            <a:t>Olgu# 158, Median yaş 50.3</a:t>
          </a:r>
          <a:endParaRPr lang="en-US"/>
        </a:p>
      </dgm:t>
    </dgm:pt>
    <dgm:pt modelId="{8AE1929F-30F7-4EDC-A030-F233D286A756}" type="parTrans" cxnId="{E420B6E5-1F3A-4B24-B57B-5A1170C3FA8D}">
      <dgm:prSet/>
      <dgm:spPr/>
      <dgm:t>
        <a:bodyPr/>
        <a:lstStyle/>
        <a:p>
          <a:endParaRPr lang="en-US"/>
        </a:p>
      </dgm:t>
    </dgm:pt>
    <dgm:pt modelId="{07BFC989-4896-4105-B91B-AFA55BD287BE}" type="sibTrans" cxnId="{E420B6E5-1F3A-4B24-B57B-5A1170C3FA8D}">
      <dgm:prSet/>
      <dgm:spPr/>
      <dgm:t>
        <a:bodyPr/>
        <a:lstStyle/>
        <a:p>
          <a:endParaRPr lang="en-US"/>
        </a:p>
      </dgm:t>
    </dgm:pt>
    <dgm:pt modelId="{FBAB886E-BAC6-4452-9FAC-FA76155993B9}">
      <dgm:prSet/>
      <dgm:spPr/>
      <dgm:t>
        <a:bodyPr/>
        <a:lstStyle/>
        <a:p>
          <a:r>
            <a:rPr lang="tr-TR" dirty="0"/>
            <a:t>En sık semptom postmenopozal kanama; %25.9</a:t>
          </a:r>
          <a:endParaRPr lang="en-US" dirty="0"/>
        </a:p>
      </dgm:t>
    </dgm:pt>
    <dgm:pt modelId="{4AE8942E-AA32-4F6C-9837-65B734155D8A}" type="parTrans" cxnId="{6B3D17F0-BEAA-48D0-B677-7C7C61994450}">
      <dgm:prSet/>
      <dgm:spPr/>
      <dgm:t>
        <a:bodyPr/>
        <a:lstStyle/>
        <a:p>
          <a:endParaRPr lang="en-US"/>
        </a:p>
      </dgm:t>
    </dgm:pt>
    <dgm:pt modelId="{298449FD-3CD0-42EB-923E-D5D2F632A079}" type="sibTrans" cxnId="{6B3D17F0-BEAA-48D0-B677-7C7C61994450}">
      <dgm:prSet/>
      <dgm:spPr/>
      <dgm:t>
        <a:bodyPr/>
        <a:lstStyle/>
        <a:p>
          <a:endParaRPr lang="en-US"/>
        </a:p>
      </dgm:t>
    </dgm:pt>
    <dgm:pt modelId="{35C24521-AAE2-411F-B17D-7D3CC956C7FD}">
      <dgm:prSet/>
      <dgm:spPr/>
      <dgm:t>
        <a:bodyPr/>
        <a:lstStyle/>
        <a:p>
          <a:r>
            <a:rPr lang="tr-TR"/>
            <a:t>Cerrahi evreleme %76.6; LN metastazı %2.5</a:t>
          </a:r>
          <a:endParaRPr lang="en-US"/>
        </a:p>
      </dgm:t>
    </dgm:pt>
    <dgm:pt modelId="{F3FF9D6B-0FC2-4F64-9355-57763B70C5BC}" type="parTrans" cxnId="{09017317-D4A3-4D8D-8413-0FA888211C59}">
      <dgm:prSet/>
      <dgm:spPr/>
      <dgm:t>
        <a:bodyPr/>
        <a:lstStyle/>
        <a:p>
          <a:endParaRPr lang="en-US"/>
        </a:p>
      </dgm:t>
    </dgm:pt>
    <dgm:pt modelId="{DBFAADFA-EFD0-419D-B9C6-847C214A6F96}" type="sibTrans" cxnId="{09017317-D4A3-4D8D-8413-0FA888211C59}">
      <dgm:prSet/>
      <dgm:spPr/>
      <dgm:t>
        <a:bodyPr/>
        <a:lstStyle/>
        <a:p>
          <a:endParaRPr lang="en-US"/>
        </a:p>
      </dgm:t>
    </dgm:pt>
    <dgm:pt modelId="{DD62D18F-E894-4CA9-820C-4E014FF00F06}">
      <dgm:prSet/>
      <dgm:spPr/>
      <dgm:t>
        <a:bodyPr/>
        <a:lstStyle/>
        <a:p>
          <a:r>
            <a:rPr lang="tr-TR"/>
            <a:t>Rekürrenes risk faktörleri</a:t>
          </a:r>
          <a:endParaRPr lang="en-US"/>
        </a:p>
      </dgm:t>
    </dgm:pt>
    <dgm:pt modelId="{36E0E9FB-5478-408E-838E-8B247E78937A}" type="parTrans" cxnId="{74F0126B-E11D-44FB-BBA6-0DD3F5EF077F}">
      <dgm:prSet/>
      <dgm:spPr/>
      <dgm:t>
        <a:bodyPr/>
        <a:lstStyle/>
        <a:p>
          <a:endParaRPr lang="en-US"/>
        </a:p>
      </dgm:t>
    </dgm:pt>
    <dgm:pt modelId="{8F6DFC4C-406E-4790-AA96-ECE546FE5EA4}" type="sibTrans" cxnId="{74F0126B-E11D-44FB-BBA6-0DD3F5EF077F}">
      <dgm:prSet/>
      <dgm:spPr/>
      <dgm:t>
        <a:bodyPr/>
        <a:lstStyle/>
        <a:p>
          <a:endParaRPr lang="en-US"/>
        </a:p>
      </dgm:t>
    </dgm:pt>
    <dgm:pt modelId="{34EFDE9D-A168-4329-9D2D-412A4230A756}">
      <dgm:prSet/>
      <dgm:spPr/>
      <dgm:t>
        <a:bodyPr/>
        <a:lstStyle/>
        <a:p>
          <a:r>
            <a:rPr lang="tr-TR"/>
            <a:t>Menopoz (p=0.016)</a:t>
          </a:r>
          <a:endParaRPr lang="en-US"/>
        </a:p>
      </dgm:t>
    </dgm:pt>
    <dgm:pt modelId="{DE449F8C-A353-4747-9DC0-8E3457A9E3A7}" type="parTrans" cxnId="{D396745B-2428-45FC-80C9-20A229661942}">
      <dgm:prSet/>
      <dgm:spPr/>
      <dgm:t>
        <a:bodyPr/>
        <a:lstStyle/>
        <a:p>
          <a:endParaRPr lang="en-US"/>
        </a:p>
      </dgm:t>
    </dgm:pt>
    <dgm:pt modelId="{F2A04E4C-8B40-4ABC-A3F3-B3427987EC68}" type="sibTrans" cxnId="{D396745B-2428-45FC-80C9-20A229661942}">
      <dgm:prSet/>
      <dgm:spPr/>
      <dgm:t>
        <a:bodyPr/>
        <a:lstStyle/>
        <a:p>
          <a:endParaRPr lang="en-US"/>
        </a:p>
      </dgm:t>
    </dgm:pt>
    <dgm:pt modelId="{A5B9FC81-B1FA-4E9C-AD1F-7A1DCA0DFC81}">
      <dgm:prSet/>
      <dgm:spPr/>
      <dgm:t>
        <a:bodyPr/>
        <a:lstStyle/>
        <a:p>
          <a:r>
            <a:rPr lang="tr-TR"/>
            <a:t>İleri yaş (p=0.024)</a:t>
          </a:r>
          <a:endParaRPr lang="en-US"/>
        </a:p>
      </dgm:t>
    </dgm:pt>
    <dgm:pt modelId="{0EF879D1-5487-4711-8EED-F5F198FD7110}" type="parTrans" cxnId="{A6103EEE-C296-4483-B277-76AC0319F32C}">
      <dgm:prSet/>
      <dgm:spPr/>
      <dgm:t>
        <a:bodyPr/>
        <a:lstStyle/>
        <a:p>
          <a:endParaRPr lang="en-US"/>
        </a:p>
      </dgm:t>
    </dgm:pt>
    <dgm:pt modelId="{098014F1-9CAD-48BF-9424-4EFBBD0AF2AC}" type="sibTrans" cxnId="{A6103EEE-C296-4483-B277-76AC0319F32C}">
      <dgm:prSet/>
      <dgm:spPr/>
      <dgm:t>
        <a:bodyPr/>
        <a:lstStyle/>
        <a:p>
          <a:endParaRPr lang="en-US"/>
        </a:p>
      </dgm:t>
    </dgm:pt>
    <dgm:pt modelId="{52107991-6710-4BC1-BD3A-C21CEEA50D4F}">
      <dgm:prSet/>
      <dgm:spPr/>
      <dgm:t>
        <a:bodyPr/>
        <a:lstStyle/>
        <a:p>
          <a:r>
            <a:rPr lang="tr-TR"/>
            <a:t>Kist rüptürü (p=0.001)</a:t>
          </a:r>
          <a:endParaRPr lang="en-US"/>
        </a:p>
      </dgm:t>
    </dgm:pt>
    <dgm:pt modelId="{E121CB1E-882F-464F-8853-82AE1E492E0F}" type="parTrans" cxnId="{82BB7A46-0B3E-4C7B-9ACC-ABEFEB83D3B5}">
      <dgm:prSet/>
      <dgm:spPr/>
      <dgm:t>
        <a:bodyPr/>
        <a:lstStyle/>
        <a:p>
          <a:endParaRPr lang="en-US"/>
        </a:p>
      </dgm:t>
    </dgm:pt>
    <dgm:pt modelId="{58DF02DA-3DEA-4B16-BDA1-DF22AC7A79EC}" type="sibTrans" cxnId="{82BB7A46-0B3E-4C7B-9ACC-ABEFEB83D3B5}">
      <dgm:prSet/>
      <dgm:spPr/>
      <dgm:t>
        <a:bodyPr/>
        <a:lstStyle/>
        <a:p>
          <a:endParaRPr lang="en-US"/>
        </a:p>
      </dgm:t>
    </dgm:pt>
    <dgm:pt modelId="{0EC1FF65-859F-4149-B4A1-BF8936E3F12A}">
      <dgm:prSet/>
      <dgm:spPr/>
      <dgm:t>
        <a:bodyPr/>
        <a:lstStyle/>
        <a:p>
          <a:r>
            <a:rPr lang="tr-TR"/>
            <a:t>Kötü diferansiye tümör (p=0.002)</a:t>
          </a:r>
          <a:endParaRPr lang="en-US"/>
        </a:p>
      </dgm:t>
    </dgm:pt>
    <dgm:pt modelId="{9DF820A2-23D7-40E1-B3A5-9C434365FE8C}" type="parTrans" cxnId="{4EE37216-9F27-4128-A23F-F0603F29A4A8}">
      <dgm:prSet/>
      <dgm:spPr/>
      <dgm:t>
        <a:bodyPr/>
        <a:lstStyle/>
        <a:p>
          <a:endParaRPr lang="en-US"/>
        </a:p>
      </dgm:t>
    </dgm:pt>
    <dgm:pt modelId="{9EEB11FD-23B2-4E1A-A08C-B8C33A431979}" type="sibTrans" cxnId="{4EE37216-9F27-4128-A23F-F0603F29A4A8}">
      <dgm:prSet/>
      <dgm:spPr/>
      <dgm:t>
        <a:bodyPr/>
        <a:lstStyle/>
        <a:p>
          <a:endParaRPr lang="en-US"/>
        </a:p>
      </dgm:t>
    </dgm:pt>
    <dgm:pt modelId="{4D58B4FC-C669-49D8-888B-E15CA54886DD}">
      <dgm:prSet/>
      <dgm:spPr/>
      <dgm:t>
        <a:bodyPr/>
        <a:lstStyle/>
        <a:p>
          <a:r>
            <a:rPr lang="tr-TR"/>
            <a:t>İleri evre (p </a:t>
          </a:r>
          <a:r>
            <a:rPr lang="en-US"/>
            <a:t>&lt; 0.001</a:t>
          </a:r>
          <a:r>
            <a:rPr lang="tr-TR"/>
            <a:t>)</a:t>
          </a:r>
          <a:endParaRPr lang="en-US"/>
        </a:p>
      </dgm:t>
    </dgm:pt>
    <dgm:pt modelId="{CAD366C8-F85C-4BB1-A769-4D09984F64FF}" type="parTrans" cxnId="{C28B96B2-41DF-4EB1-9189-0A4C51C67599}">
      <dgm:prSet/>
      <dgm:spPr/>
      <dgm:t>
        <a:bodyPr/>
        <a:lstStyle/>
        <a:p>
          <a:endParaRPr lang="en-US"/>
        </a:p>
      </dgm:t>
    </dgm:pt>
    <dgm:pt modelId="{C007AEAF-8070-4B5A-B230-E23482020F18}" type="sibTrans" cxnId="{C28B96B2-41DF-4EB1-9189-0A4C51C67599}">
      <dgm:prSet/>
      <dgm:spPr/>
      <dgm:t>
        <a:bodyPr/>
        <a:lstStyle/>
        <a:p>
          <a:endParaRPr lang="en-US"/>
        </a:p>
      </dgm:t>
    </dgm:pt>
    <dgm:pt modelId="{F573B6EB-7390-47D5-A27D-A6230EB0C354}">
      <dgm:prSet/>
      <dgm:spPr/>
      <dgm:t>
        <a:bodyPr/>
        <a:lstStyle/>
        <a:p>
          <a:r>
            <a:rPr lang="tr-TR"/>
            <a:t>Literatürdeki en düşük rekürrens: %12.5 nedeniyle cerrahi evrelemenin önemi görülmektedir</a:t>
          </a:r>
          <a:endParaRPr lang="en-US"/>
        </a:p>
      </dgm:t>
    </dgm:pt>
    <dgm:pt modelId="{1DDD0F53-31AF-46E4-9BA9-4E9DE9F6956F}" type="parTrans" cxnId="{EB61A68D-DD55-45C2-9B4C-57D83C80A8BA}">
      <dgm:prSet/>
      <dgm:spPr/>
      <dgm:t>
        <a:bodyPr/>
        <a:lstStyle/>
        <a:p>
          <a:endParaRPr lang="en-US"/>
        </a:p>
      </dgm:t>
    </dgm:pt>
    <dgm:pt modelId="{25C723AE-8638-4690-9BF4-C20EBD2A7F70}" type="sibTrans" cxnId="{EB61A68D-DD55-45C2-9B4C-57D83C80A8BA}">
      <dgm:prSet/>
      <dgm:spPr/>
      <dgm:t>
        <a:bodyPr/>
        <a:lstStyle/>
        <a:p>
          <a:endParaRPr lang="en-US"/>
        </a:p>
      </dgm:t>
    </dgm:pt>
    <dgm:pt modelId="{CC136D83-7718-428A-BCDC-D6557ACFCFBA}" type="pres">
      <dgm:prSet presAssocID="{E6FF365B-4290-48CA-B6B7-F874CD58B870}" presName="diagram" presStyleCnt="0">
        <dgm:presLayoutVars>
          <dgm:dir/>
          <dgm:resizeHandles val="exact"/>
        </dgm:presLayoutVars>
      </dgm:prSet>
      <dgm:spPr/>
    </dgm:pt>
    <dgm:pt modelId="{CB92F7A6-327C-4D10-9020-884E3BAA4187}" type="pres">
      <dgm:prSet presAssocID="{D3F87A9C-A9F3-4D54-A268-B6A0D10797E5}" presName="node" presStyleLbl="node1" presStyleIdx="0" presStyleCnt="5">
        <dgm:presLayoutVars>
          <dgm:bulletEnabled val="1"/>
        </dgm:presLayoutVars>
      </dgm:prSet>
      <dgm:spPr/>
    </dgm:pt>
    <dgm:pt modelId="{54EC942D-9459-4671-B36E-8865562B5D1B}" type="pres">
      <dgm:prSet presAssocID="{07BFC989-4896-4105-B91B-AFA55BD287BE}" presName="sibTrans" presStyleCnt="0"/>
      <dgm:spPr/>
    </dgm:pt>
    <dgm:pt modelId="{901D7C90-404A-4426-868B-45561ED3F807}" type="pres">
      <dgm:prSet presAssocID="{FBAB886E-BAC6-4452-9FAC-FA76155993B9}" presName="node" presStyleLbl="node1" presStyleIdx="1" presStyleCnt="5">
        <dgm:presLayoutVars>
          <dgm:bulletEnabled val="1"/>
        </dgm:presLayoutVars>
      </dgm:prSet>
      <dgm:spPr/>
    </dgm:pt>
    <dgm:pt modelId="{EA237E37-6429-4A8C-B6CE-75DCC7AAA611}" type="pres">
      <dgm:prSet presAssocID="{298449FD-3CD0-42EB-923E-D5D2F632A079}" presName="sibTrans" presStyleCnt="0"/>
      <dgm:spPr/>
    </dgm:pt>
    <dgm:pt modelId="{D387383E-D341-40FF-9548-F8400D50768D}" type="pres">
      <dgm:prSet presAssocID="{35C24521-AAE2-411F-B17D-7D3CC956C7FD}" presName="node" presStyleLbl="node1" presStyleIdx="2" presStyleCnt="5">
        <dgm:presLayoutVars>
          <dgm:bulletEnabled val="1"/>
        </dgm:presLayoutVars>
      </dgm:prSet>
      <dgm:spPr/>
    </dgm:pt>
    <dgm:pt modelId="{75EB50DD-7FF4-4036-8B85-15CEDFD1F9FB}" type="pres">
      <dgm:prSet presAssocID="{DBFAADFA-EFD0-419D-B9C6-847C214A6F96}" presName="sibTrans" presStyleCnt="0"/>
      <dgm:spPr/>
    </dgm:pt>
    <dgm:pt modelId="{A8F19EFC-BD97-497F-B1FC-1FC8797B6ECF}" type="pres">
      <dgm:prSet presAssocID="{DD62D18F-E894-4CA9-820C-4E014FF00F06}" presName="node" presStyleLbl="node1" presStyleIdx="3" presStyleCnt="5">
        <dgm:presLayoutVars>
          <dgm:bulletEnabled val="1"/>
        </dgm:presLayoutVars>
      </dgm:prSet>
      <dgm:spPr/>
    </dgm:pt>
    <dgm:pt modelId="{4204FC0C-2FCD-4391-97B6-A3898B26F876}" type="pres">
      <dgm:prSet presAssocID="{8F6DFC4C-406E-4790-AA96-ECE546FE5EA4}" presName="sibTrans" presStyleCnt="0"/>
      <dgm:spPr/>
    </dgm:pt>
    <dgm:pt modelId="{E5C2F4DC-F8F2-4122-AA7F-EB6888D92CAF}" type="pres">
      <dgm:prSet presAssocID="{F573B6EB-7390-47D5-A27D-A6230EB0C354}" presName="node" presStyleLbl="node1" presStyleIdx="4" presStyleCnt="5">
        <dgm:presLayoutVars>
          <dgm:bulletEnabled val="1"/>
        </dgm:presLayoutVars>
      </dgm:prSet>
      <dgm:spPr/>
    </dgm:pt>
  </dgm:ptLst>
  <dgm:cxnLst>
    <dgm:cxn modelId="{1C15B608-1A51-4950-B454-A09B808B1907}" type="presOf" srcId="{A5B9FC81-B1FA-4E9C-AD1F-7A1DCA0DFC81}" destId="{A8F19EFC-BD97-497F-B1FC-1FC8797B6ECF}" srcOrd="0" destOrd="2" presId="urn:microsoft.com/office/officeart/2005/8/layout/default"/>
    <dgm:cxn modelId="{0AC1E60C-4676-4E87-80F5-77EAB82A4014}" type="presOf" srcId="{F573B6EB-7390-47D5-A27D-A6230EB0C354}" destId="{E5C2F4DC-F8F2-4122-AA7F-EB6888D92CAF}" srcOrd="0" destOrd="0" presId="urn:microsoft.com/office/officeart/2005/8/layout/default"/>
    <dgm:cxn modelId="{4EE37216-9F27-4128-A23F-F0603F29A4A8}" srcId="{DD62D18F-E894-4CA9-820C-4E014FF00F06}" destId="{0EC1FF65-859F-4149-B4A1-BF8936E3F12A}" srcOrd="3" destOrd="0" parTransId="{9DF820A2-23D7-40E1-B3A5-9C434365FE8C}" sibTransId="{9EEB11FD-23B2-4E1A-A08C-B8C33A431979}"/>
    <dgm:cxn modelId="{09017317-D4A3-4D8D-8413-0FA888211C59}" srcId="{E6FF365B-4290-48CA-B6B7-F874CD58B870}" destId="{35C24521-AAE2-411F-B17D-7D3CC956C7FD}" srcOrd="2" destOrd="0" parTransId="{F3FF9D6B-0FC2-4F64-9355-57763B70C5BC}" sibTransId="{DBFAADFA-EFD0-419D-B9C6-847C214A6F96}"/>
    <dgm:cxn modelId="{D396745B-2428-45FC-80C9-20A229661942}" srcId="{DD62D18F-E894-4CA9-820C-4E014FF00F06}" destId="{34EFDE9D-A168-4329-9D2D-412A4230A756}" srcOrd="0" destOrd="0" parTransId="{DE449F8C-A353-4747-9DC0-8E3457A9E3A7}" sibTransId="{F2A04E4C-8B40-4ABC-A3F3-B3427987EC68}"/>
    <dgm:cxn modelId="{82BB7A46-0B3E-4C7B-9ACC-ABEFEB83D3B5}" srcId="{DD62D18F-E894-4CA9-820C-4E014FF00F06}" destId="{52107991-6710-4BC1-BD3A-C21CEEA50D4F}" srcOrd="2" destOrd="0" parTransId="{E121CB1E-882F-464F-8853-82AE1E492E0F}" sibTransId="{58DF02DA-3DEA-4B16-BDA1-DF22AC7A79EC}"/>
    <dgm:cxn modelId="{E8601168-1388-4852-9C6B-1265BDD0CBB4}" type="presOf" srcId="{4D58B4FC-C669-49D8-888B-E15CA54886DD}" destId="{A8F19EFC-BD97-497F-B1FC-1FC8797B6ECF}" srcOrd="0" destOrd="5" presId="urn:microsoft.com/office/officeart/2005/8/layout/default"/>
    <dgm:cxn modelId="{74F0126B-E11D-44FB-BBA6-0DD3F5EF077F}" srcId="{E6FF365B-4290-48CA-B6B7-F874CD58B870}" destId="{DD62D18F-E894-4CA9-820C-4E014FF00F06}" srcOrd="3" destOrd="0" parTransId="{36E0E9FB-5478-408E-838E-8B247E78937A}" sibTransId="{8F6DFC4C-406E-4790-AA96-ECE546FE5EA4}"/>
    <dgm:cxn modelId="{88A4FD6C-5D2E-406A-9684-45C70DCC6249}" type="presOf" srcId="{52107991-6710-4BC1-BD3A-C21CEEA50D4F}" destId="{A8F19EFC-BD97-497F-B1FC-1FC8797B6ECF}" srcOrd="0" destOrd="3" presId="urn:microsoft.com/office/officeart/2005/8/layout/default"/>
    <dgm:cxn modelId="{EB61A68D-DD55-45C2-9B4C-57D83C80A8BA}" srcId="{E6FF365B-4290-48CA-B6B7-F874CD58B870}" destId="{F573B6EB-7390-47D5-A27D-A6230EB0C354}" srcOrd="4" destOrd="0" parTransId="{1DDD0F53-31AF-46E4-9BA9-4E9DE9F6956F}" sibTransId="{25C723AE-8638-4690-9BF4-C20EBD2A7F70}"/>
    <dgm:cxn modelId="{0EDAD7A9-CB0F-4F41-8A09-74B3171E8EF2}" type="presOf" srcId="{E6FF365B-4290-48CA-B6B7-F874CD58B870}" destId="{CC136D83-7718-428A-BCDC-D6557ACFCFBA}" srcOrd="0" destOrd="0" presId="urn:microsoft.com/office/officeart/2005/8/layout/default"/>
    <dgm:cxn modelId="{C28B96B2-41DF-4EB1-9189-0A4C51C67599}" srcId="{DD62D18F-E894-4CA9-820C-4E014FF00F06}" destId="{4D58B4FC-C669-49D8-888B-E15CA54886DD}" srcOrd="4" destOrd="0" parTransId="{CAD366C8-F85C-4BB1-A769-4D09984F64FF}" sibTransId="{C007AEAF-8070-4B5A-B230-E23482020F18}"/>
    <dgm:cxn modelId="{8958DFB8-05EF-4BF6-9699-67B1EA6E7826}" type="presOf" srcId="{0EC1FF65-859F-4149-B4A1-BF8936E3F12A}" destId="{A8F19EFC-BD97-497F-B1FC-1FC8797B6ECF}" srcOrd="0" destOrd="4" presId="urn:microsoft.com/office/officeart/2005/8/layout/default"/>
    <dgm:cxn modelId="{580EC1BB-C616-4F8F-B32C-9E68E84C6D79}" type="presOf" srcId="{DD62D18F-E894-4CA9-820C-4E014FF00F06}" destId="{A8F19EFC-BD97-497F-B1FC-1FC8797B6ECF}" srcOrd="0" destOrd="0" presId="urn:microsoft.com/office/officeart/2005/8/layout/default"/>
    <dgm:cxn modelId="{5C1E80C5-4657-41E4-918E-5224BA551D45}" type="presOf" srcId="{34EFDE9D-A168-4329-9D2D-412A4230A756}" destId="{A8F19EFC-BD97-497F-B1FC-1FC8797B6ECF}" srcOrd="0" destOrd="1" presId="urn:microsoft.com/office/officeart/2005/8/layout/default"/>
    <dgm:cxn modelId="{16203DDF-2B89-4DD7-8D42-7C1BE0DFD254}" type="presOf" srcId="{FBAB886E-BAC6-4452-9FAC-FA76155993B9}" destId="{901D7C90-404A-4426-868B-45561ED3F807}" srcOrd="0" destOrd="0" presId="urn:microsoft.com/office/officeart/2005/8/layout/default"/>
    <dgm:cxn modelId="{E420B6E5-1F3A-4B24-B57B-5A1170C3FA8D}" srcId="{E6FF365B-4290-48CA-B6B7-F874CD58B870}" destId="{D3F87A9C-A9F3-4D54-A268-B6A0D10797E5}" srcOrd="0" destOrd="0" parTransId="{8AE1929F-30F7-4EDC-A030-F233D286A756}" sibTransId="{07BFC989-4896-4105-B91B-AFA55BD287BE}"/>
    <dgm:cxn modelId="{A6103EEE-C296-4483-B277-76AC0319F32C}" srcId="{DD62D18F-E894-4CA9-820C-4E014FF00F06}" destId="{A5B9FC81-B1FA-4E9C-AD1F-7A1DCA0DFC81}" srcOrd="1" destOrd="0" parTransId="{0EF879D1-5487-4711-8EED-F5F198FD7110}" sibTransId="{098014F1-9CAD-48BF-9424-4EFBBD0AF2AC}"/>
    <dgm:cxn modelId="{90AE55EE-A478-4BDE-964D-0F89F217802C}" type="presOf" srcId="{35C24521-AAE2-411F-B17D-7D3CC956C7FD}" destId="{D387383E-D341-40FF-9548-F8400D50768D}" srcOrd="0" destOrd="0" presId="urn:microsoft.com/office/officeart/2005/8/layout/default"/>
    <dgm:cxn modelId="{6B3D17F0-BEAA-48D0-B677-7C7C61994450}" srcId="{E6FF365B-4290-48CA-B6B7-F874CD58B870}" destId="{FBAB886E-BAC6-4452-9FAC-FA76155993B9}" srcOrd="1" destOrd="0" parTransId="{4AE8942E-AA32-4F6C-9837-65B734155D8A}" sibTransId="{298449FD-3CD0-42EB-923E-D5D2F632A079}"/>
    <dgm:cxn modelId="{ADCF4BF4-6902-4FFA-899C-7E6A68EF40AE}" type="presOf" srcId="{D3F87A9C-A9F3-4D54-A268-B6A0D10797E5}" destId="{CB92F7A6-327C-4D10-9020-884E3BAA4187}" srcOrd="0" destOrd="0" presId="urn:microsoft.com/office/officeart/2005/8/layout/default"/>
    <dgm:cxn modelId="{5CDAFDEC-2EF9-44B8-8EF3-FB2B5008AC35}" type="presParOf" srcId="{CC136D83-7718-428A-BCDC-D6557ACFCFBA}" destId="{CB92F7A6-327C-4D10-9020-884E3BAA4187}" srcOrd="0" destOrd="0" presId="urn:microsoft.com/office/officeart/2005/8/layout/default"/>
    <dgm:cxn modelId="{EBD9F010-F96B-42F2-99A0-BC3E2BD817EE}" type="presParOf" srcId="{CC136D83-7718-428A-BCDC-D6557ACFCFBA}" destId="{54EC942D-9459-4671-B36E-8865562B5D1B}" srcOrd="1" destOrd="0" presId="urn:microsoft.com/office/officeart/2005/8/layout/default"/>
    <dgm:cxn modelId="{6B4BC591-5D19-4AE6-90D0-494D1EB0262B}" type="presParOf" srcId="{CC136D83-7718-428A-BCDC-D6557ACFCFBA}" destId="{901D7C90-404A-4426-868B-45561ED3F807}" srcOrd="2" destOrd="0" presId="urn:microsoft.com/office/officeart/2005/8/layout/default"/>
    <dgm:cxn modelId="{9F984A11-9214-40D2-AB01-4A1346E7F281}" type="presParOf" srcId="{CC136D83-7718-428A-BCDC-D6557ACFCFBA}" destId="{EA237E37-6429-4A8C-B6CE-75DCC7AAA611}" srcOrd="3" destOrd="0" presId="urn:microsoft.com/office/officeart/2005/8/layout/default"/>
    <dgm:cxn modelId="{EA7262C6-B4E6-4078-8F45-085BC22983BD}" type="presParOf" srcId="{CC136D83-7718-428A-BCDC-D6557ACFCFBA}" destId="{D387383E-D341-40FF-9548-F8400D50768D}" srcOrd="4" destOrd="0" presId="urn:microsoft.com/office/officeart/2005/8/layout/default"/>
    <dgm:cxn modelId="{3EFF3351-60D0-4D9F-B695-F35070B2EE85}" type="presParOf" srcId="{CC136D83-7718-428A-BCDC-D6557ACFCFBA}" destId="{75EB50DD-7FF4-4036-8B85-15CEDFD1F9FB}" srcOrd="5" destOrd="0" presId="urn:microsoft.com/office/officeart/2005/8/layout/default"/>
    <dgm:cxn modelId="{0AA50FEC-578E-4664-A279-82CEEFA75287}" type="presParOf" srcId="{CC136D83-7718-428A-BCDC-D6557ACFCFBA}" destId="{A8F19EFC-BD97-497F-B1FC-1FC8797B6ECF}" srcOrd="6" destOrd="0" presId="urn:microsoft.com/office/officeart/2005/8/layout/default"/>
    <dgm:cxn modelId="{46C67B29-90A9-483F-81CB-7CB98285C5AB}" type="presParOf" srcId="{CC136D83-7718-428A-BCDC-D6557ACFCFBA}" destId="{4204FC0C-2FCD-4391-97B6-A3898B26F876}" srcOrd="7" destOrd="0" presId="urn:microsoft.com/office/officeart/2005/8/layout/default"/>
    <dgm:cxn modelId="{8C5C71C1-F597-4E48-A641-778449ACD3AC}" type="presParOf" srcId="{CC136D83-7718-428A-BCDC-D6557ACFCFBA}" destId="{E5C2F4DC-F8F2-4122-AA7F-EB6888D92CAF}"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8E9739B-685E-4F94-B84A-43415D44737E}"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tr-TR"/>
        </a:p>
      </dgm:t>
    </dgm:pt>
    <dgm:pt modelId="{3B3341DC-94A1-466A-A3C5-A4221192261E}">
      <dgm:prSet/>
      <dgm:spPr/>
      <dgm:t>
        <a:bodyPr/>
        <a:lstStyle/>
        <a:p>
          <a:pPr rtl="0"/>
          <a:r>
            <a:rPr lang="tr-TR"/>
            <a:t>İntraabdminal veya pelvik rekürrens</a:t>
          </a:r>
        </a:p>
      </dgm:t>
    </dgm:pt>
    <dgm:pt modelId="{24E4F536-985A-4563-BA1D-0B8EFB0AAF2B}" type="parTrans" cxnId="{B442E942-E333-40A4-88CF-8F013DAEDEA0}">
      <dgm:prSet/>
      <dgm:spPr/>
      <dgm:t>
        <a:bodyPr/>
        <a:lstStyle/>
        <a:p>
          <a:endParaRPr lang="tr-TR"/>
        </a:p>
      </dgm:t>
    </dgm:pt>
    <dgm:pt modelId="{9E97DBB8-9BB6-44F7-94FE-3095C1BBDAB3}" type="sibTrans" cxnId="{B442E942-E333-40A4-88CF-8F013DAEDEA0}">
      <dgm:prSet/>
      <dgm:spPr/>
      <dgm:t>
        <a:bodyPr/>
        <a:lstStyle/>
        <a:p>
          <a:endParaRPr lang="tr-TR"/>
        </a:p>
      </dgm:t>
    </dgm:pt>
    <dgm:pt modelId="{5B5D9B77-4FC8-4002-9497-EEE0236B55EF}">
      <dgm:prSet/>
      <dgm:spPr/>
      <dgm:t>
        <a:bodyPr/>
        <a:lstStyle/>
        <a:p>
          <a:pPr rtl="0"/>
          <a:r>
            <a:rPr lang="tr-TR"/>
            <a:t>Sekonder sitoredüksiyon</a:t>
          </a:r>
        </a:p>
      </dgm:t>
    </dgm:pt>
    <dgm:pt modelId="{2804590A-7467-43FB-9D3A-FC74471D9BE6}" type="parTrans" cxnId="{2F87CC1B-2B8E-4ECA-852E-815331DBB070}">
      <dgm:prSet/>
      <dgm:spPr/>
      <dgm:t>
        <a:bodyPr/>
        <a:lstStyle/>
        <a:p>
          <a:endParaRPr lang="tr-TR"/>
        </a:p>
      </dgm:t>
    </dgm:pt>
    <dgm:pt modelId="{5729B567-F73F-412F-99B9-A1F79D8167AF}" type="sibTrans" cxnId="{2F87CC1B-2B8E-4ECA-852E-815331DBB070}">
      <dgm:prSet/>
      <dgm:spPr/>
      <dgm:t>
        <a:bodyPr/>
        <a:lstStyle/>
        <a:p>
          <a:endParaRPr lang="tr-TR"/>
        </a:p>
      </dgm:t>
    </dgm:pt>
    <dgm:pt modelId="{13A706D3-2221-42EC-BCCC-F65232CFF2AB}">
      <dgm:prSet/>
      <dgm:spPr/>
      <dgm:t>
        <a:bodyPr/>
        <a:lstStyle/>
        <a:p>
          <a:pPr rtl="0"/>
          <a:r>
            <a:rPr lang="tr-TR"/>
            <a:t>Önceki tedaviye göre tedavi seçimi</a:t>
          </a:r>
        </a:p>
      </dgm:t>
    </dgm:pt>
    <dgm:pt modelId="{25102EB9-59DE-4982-94A3-A54CCA885896}" type="parTrans" cxnId="{C63640ED-B9FC-4743-B8F4-756134A4AC5C}">
      <dgm:prSet/>
      <dgm:spPr/>
      <dgm:t>
        <a:bodyPr/>
        <a:lstStyle/>
        <a:p>
          <a:endParaRPr lang="tr-TR"/>
        </a:p>
      </dgm:t>
    </dgm:pt>
    <dgm:pt modelId="{D8C9A44D-6FB0-4F49-95D1-C92C50AA0B40}" type="sibTrans" cxnId="{C63640ED-B9FC-4743-B8F4-756134A4AC5C}">
      <dgm:prSet/>
      <dgm:spPr/>
      <dgm:t>
        <a:bodyPr/>
        <a:lstStyle/>
        <a:p>
          <a:endParaRPr lang="tr-TR"/>
        </a:p>
      </dgm:t>
    </dgm:pt>
    <dgm:pt modelId="{16347670-D32C-4509-AB91-DD74AE9808DA}">
      <dgm:prSet/>
      <dgm:spPr/>
      <dgm:t>
        <a:bodyPr/>
        <a:lstStyle/>
        <a:p>
          <a:pPr rtl="0"/>
          <a:r>
            <a:rPr lang="tr-TR"/>
            <a:t>Sistemik rekürrens</a:t>
          </a:r>
        </a:p>
      </dgm:t>
    </dgm:pt>
    <dgm:pt modelId="{C54C9E01-A722-4040-95C7-5DE260BBAC8E}" type="parTrans" cxnId="{F995A649-3929-498C-B3B5-9540984FCB53}">
      <dgm:prSet/>
      <dgm:spPr/>
      <dgm:t>
        <a:bodyPr/>
        <a:lstStyle/>
        <a:p>
          <a:endParaRPr lang="tr-TR"/>
        </a:p>
      </dgm:t>
    </dgm:pt>
    <dgm:pt modelId="{F28DC655-814C-42D6-B1DE-CBEC017AFD55}" type="sibTrans" cxnId="{F995A649-3929-498C-B3B5-9540984FCB53}">
      <dgm:prSet/>
      <dgm:spPr/>
      <dgm:t>
        <a:bodyPr/>
        <a:lstStyle/>
        <a:p>
          <a:endParaRPr lang="tr-TR"/>
        </a:p>
      </dgm:t>
    </dgm:pt>
    <dgm:pt modelId="{7ADFBF33-81D9-47D7-8AA8-52C6FBE7BF5E}">
      <dgm:prSet/>
      <dgm:spPr/>
      <dgm:t>
        <a:bodyPr/>
        <a:lstStyle/>
        <a:p>
          <a:pPr rtl="0"/>
          <a:r>
            <a:rPr lang="tr-TR"/>
            <a:t>Platinum-based KT</a:t>
          </a:r>
        </a:p>
      </dgm:t>
    </dgm:pt>
    <dgm:pt modelId="{18BB1E02-7698-476B-9DBC-23488AB6E6A1}" type="parTrans" cxnId="{2805E8C0-2317-47E5-8DC0-8F37021763F1}">
      <dgm:prSet/>
      <dgm:spPr/>
      <dgm:t>
        <a:bodyPr/>
        <a:lstStyle/>
        <a:p>
          <a:endParaRPr lang="tr-TR"/>
        </a:p>
      </dgm:t>
    </dgm:pt>
    <dgm:pt modelId="{694D52C1-E00F-4F61-9C51-698A07BF3D39}" type="sibTrans" cxnId="{2805E8C0-2317-47E5-8DC0-8F37021763F1}">
      <dgm:prSet/>
      <dgm:spPr/>
      <dgm:t>
        <a:bodyPr/>
        <a:lstStyle/>
        <a:p>
          <a:endParaRPr lang="tr-TR"/>
        </a:p>
      </dgm:t>
    </dgm:pt>
    <dgm:pt modelId="{EFEB3984-81DB-4946-9D19-706229A387B1}">
      <dgm:prSet/>
      <dgm:spPr/>
      <dgm:t>
        <a:bodyPr/>
        <a:lstStyle/>
        <a:p>
          <a:pPr rtl="0"/>
          <a:r>
            <a:rPr lang="tr-TR"/>
            <a:t>GnRH agonistleri</a:t>
          </a:r>
        </a:p>
      </dgm:t>
    </dgm:pt>
    <dgm:pt modelId="{47C053CE-F261-4FFE-AE54-F5AF3C29012D}" type="parTrans" cxnId="{77EDEAF8-A083-4A23-948F-EF64AB3F77C3}">
      <dgm:prSet/>
      <dgm:spPr/>
      <dgm:t>
        <a:bodyPr/>
        <a:lstStyle/>
        <a:p>
          <a:endParaRPr lang="tr-TR"/>
        </a:p>
      </dgm:t>
    </dgm:pt>
    <dgm:pt modelId="{34299BB3-227F-4C92-A551-3528A657D4E0}" type="sibTrans" cxnId="{77EDEAF8-A083-4A23-948F-EF64AB3F77C3}">
      <dgm:prSet/>
      <dgm:spPr/>
      <dgm:t>
        <a:bodyPr/>
        <a:lstStyle/>
        <a:p>
          <a:endParaRPr lang="tr-TR"/>
        </a:p>
      </dgm:t>
    </dgm:pt>
    <dgm:pt modelId="{753A06CC-E379-4500-996F-E20E4B3E2535}">
      <dgm:prSet/>
      <dgm:spPr/>
      <dgm:t>
        <a:bodyPr/>
        <a:lstStyle/>
        <a:p>
          <a:pPr rtl="0"/>
          <a:r>
            <a:rPr lang="tr-TR"/>
            <a:t>Tamoksifen</a:t>
          </a:r>
        </a:p>
      </dgm:t>
    </dgm:pt>
    <dgm:pt modelId="{5C839862-7835-4E6A-B79E-1BB968C385D2}" type="parTrans" cxnId="{60A15E96-29DF-4967-BDD0-EB2FF3080D92}">
      <dgm:prSet/>
      <dgm:spPr/>
      <dgm:t>
        <a:bodyPr/>
        <a:lstStyle/>
        <a:p>
          <a:endParaRPr lang="tr-TR"/>
        </a:p>
      </dgm:t>
    </dgm:pt>
    <dgm:pt modelId="{438F60BB-C3A1-4077-80E7-A868741B21B4}" type="sibTrans" cxnId="{60A15E96-29DF-4967-BDD0-EB2FF3080D92}">
      <dgm:prSet/>
      <dgm:spPr/>
      <dgm:t>
        <a:bodyPr/>
        <a:lstStyle/>
        <a:p>
          <a:endParaRPr lang="tr-TR"/>
        </a:p>
      </dgm:t>
    </dgm:pt>
    <dgm:pt modelId="{2FDE3213-656F-414C-8005-93E095FE5D16}">
      <dgm:prSet/>
      <dgm:spPr/>
      <dgm:t>
        <a:bodyPr/>
        <a:lstStyle/>
        <a:p>
          <a:pPr rtl="0"/>
          <a:r>
            <a:rPr lang="tr-TR"/>
            <a:t>Progestinler</a:t>
          </a:r>
        </a:p>
      </dgm:t>
    </dgm:pt>
    <dgm:pt modelId="{4FA33FC8-F251-4C62-BBC4-018CB88A3DDB}" type="parTrans" cxnId="{8CE1C690-22FF-403B-A010-7BC3753CC0CA}">
      <dgm:prSet/>
      <dgm:spPr/>
      <dgm:t>
        <a:bodyPr/>
        <a:lstStyle/>
        <a:p>
          <a:endParaRPr lang="tr-TR"/>
        </a:p>
      </dgm:t>
    </dgm:pt>
    <dgm:pt modelId="{95B734EF-773E-4810-B01F-8F44D44B4641}" type="sibTrans" cxnId="{8CE1C690-22FF-403B-A010-7BC3753CC0CA}">
      <dgm:prSet/>
      <dgm:spPr/>
      <dgm:t>
        <a:bodyPr/>
        <a:lstStyle/>
        <a:p>
          <a:endParaRPr lang="tr-TR"/>
        </a:p>
      </dgm:t>
    </dgm:pt>
    <dgm:pt modelId="{5A777CC9-1E52-4B4D-9046-B88DFABA357F}" type="pres">
      <dgm:prSet presAssocID="{58E9739B-685E-4F94-B84A-43415D44737E}" presName="linear" presStyleCnt="0">
        <dgm:presLayoutVars>
          <dgm:animLvl val="lvl"/>
          <dgm:resizeHandles val="exact"/>
        </dgm:presLayoutVars>
      </dgm:prSet>
      <dgm:spPr/>
    </dgm:pt>
    <dgm:pt modelId="{D99570B7-7E9B-4034-92B1-2D58AAB98703}" type="pres">
      <dgm:prSet presAssocID="{3B3341DC-94A1-466A-A3C5-A4221192261E}" presName="parentText" presStyleLbl="node1" presStyleIdx="0" presStyleCnt="2">
        <dgm:presLayoutVars>
          <dgm:chMax val="0"/>
          <dgm:bulletEnabled val="1"/>
        </dgm:presLayoutVars>
      </dgm:prSet>
      <dgm:spPr/>
    </dgm:pt>
    <dgm:pt modelId="{B82AC5C3-8255-45A8-8DF2-132E4EAC4752}" type="pres">
      <dgm:prSet presAssocID="{3B3341DC-94A1-466A-A3C5-A4221192261E}" presName="childText" presStyleLbl="revTx" presStyleIdx="0" presStyleCnt="2">
        <dgm:presLayoutVars>
          <dgm:bulletEnabled val="1"/>
        </dgm:presLayoutVars>
      </dgm:prSet>
      <dgm:spPr/>
    </dgm:pt>
    <dgm:pt modelId="{D89D7527-474D-4AF8-9070-867AC3AF6CAD}" type="pres">
      <dgm:prSet presAssocID="{16347670-D32C-4509-AB91-DD74AE9808DA}" presName="parentText" presStyleLbl="node1" presStyleIdx="1" presStyleCnt="2">
        <dgm:presLayoutVars>
          <dgm:chMax val="0"/>
          <dgm:bulletEnabled val="1"/>
        </dgm:presLayoutVars>
      </dgm:prSet>
      <dgm:spPr/>
    </dgm:pt>
    <dgm:pt modelId="{05241625-14D4-4D2A-9719-662A2DCD758E}" type="pres">
      <dgm:prSet presAssocID="{16347670-D32C-4509-AB91-DD74AE9808DA}" presName="childText" presStyleLbl="revTx" presStyleIdx="1" presStyleCnt="2">
        <dgm:presLayoutVars>
          <dgm:bulletEnabled val="1"/>
        </dgm:presLayoutVars>
      </dgm:prSet>
      <dgm:spPr/>
    </dgm:pt>
  </dgm:ptLst>
  <dgm:cxnLst>
    <dgm:cxn modelId="{2F87CC1B-2B8E-4ECA-852E-815331DBB070}" srcId="{3B3341DC-94A1-466A-A3C5-A4221192261E}" destId="{5B5D9B77-4FC8-4002-9497-EEE0236B55EF}" srcOrd="0" destOrd="0" parTransId="{2804590A-7467-43FB-9D3A-FC74471D9BE6}" sibTransId="{5729B567-F73F-412F-99B9-A1F79D8167AF}"/>
    <dgm:cxn modelId="{B06EAC2A-DBA1-4967-85F5-24E2BD4238FA}" type="presOf" srcId="{2FDE3213-656F-414C-8005-93E095FE5D16}" destId="{05241625-14D4-4D2A-9719-662A2DCD758E}" srcOrd="0" destOrd="3" presId="urn:microsoft.com/office/officeart/2005/8/layout/vList2"/>
    <dgm:cxn modelId="{B442E942-E333-40A4-88CF-8F013DAEDEA0}" srcId="{58E9739B-685E-4F94-B84A-43415D44737E}" destId="{3B3341DC-94A1-466A-A3C5-A4221192261E}" srcOrd="0" destOrd="0" parTransId="{24E4F536-985A-4563-BA1D-0B8EFB0AAF2B}" sibTransId="{9E97DBB8-9BB6-44F7-94FE-3095C1BBDAB3}"/>
    <dgm:cxn modelId="{F995A649-3929-498C-B3B5-9540984FCB53}" srcId="{58E9739B-685E-4F94-B84A-43415D44737E}" destId="{16347670-D32C-4509-AB91-DD74AE9808DA}" srcOrd="1" destOrd="0" parTransId="{C54C9E01-A722-4040-95C7-5DE260BBAC8E}" sibTransId="{F28DC655-814C-42D6-B1DE-CBEC017AFD55}"/>
    <dgm:cxn modelId="{0FF2046F-C41F-4319-BE02-75BB71F958C3}" type="presOf" srcId="{753A06CC-E379-4500-996F-E20E4B3E2535}" destId="{05241625-14D4-4D2A-9719-662A2DCD758E}" srcOrd="0" destOrd="2" presId="urn:microsoft.com/office/officeart/2005/8/layout/vList2"/>
    <dgm:cxn modelId="{A92C5B5A-BF6A-4599-9A2B-3DA639808D6F}" type="presOf" srcId="{EFEB3984-81DB-4946-9D19-706229A387B1}" destId="{05241625-14D4-4D2A-9719-662A2DCD758E}" srcOrd="0" destOrd="1" presId="urn:microsoft.com/office/officeart/2005/8/layout/vList2"/>
    <dgm:cxn modelId="{57CAC38A-060B-456A-ADDC-0ABD2A410951}" type="presOf" srcId="{3B3341DC-94A1-466A-A3C5-A4221192261E}" destId="{D99570B7-7E9B-4034-92B1-2D58AAB98703}" srcOrd="0" destOrd="0" presId="urn:microsoft.com/office/officeart/2005/8/layout/vList2"/>
    <dgm:cxn modelId="{6F3B748F-919D-41B7-88D1-8EE390C10B3B}" type="presOf" srcId="{16347670-D32C-4509-AB91-DD74AE9808DA}" destId="{D89D7527-474D-4AF8-9070-867AC3AF6CAD}" srcOrd="0" destOrd="0" presId="urn:microsoft.com/office/officeart/2005/8/layout/vList2"/>
    <dgm:cxn modelId="{8CE1C690-22FF-403B-A010-7BC3753CC0CA}" srcId="{16347670-D32C-4509-AB91-DD74AE9808DA}" destId="{2FDE3213-656F-414C-8005-93E095FE5D16}" srcOrd="3" destOrd="0" parTransId="{4FA33FC8-F251-4C62-BBC4-018CB88A3DDB}" sibTransId="{95B734EF-773E-4810-B01F-8F44D44B4641}"/>
    <dgm:cxn modelId="{60A15E96-29DF-4967-BDD0-EB2FF3080D92}" srcId="{16347670-D32C-4509-AB91-DD74AE9808DA}" destId="{753A06CC-E379-4500-996F-E20E4B3E2535}" srcOrd="2" destOrd="0" parTransId="{5C839862-7835-4E6A-B79E-1BB968C385D2}" sibTransId="{438F60BB-C3A1-4077-80E7-A868741B21B4}"/>
    <dgm:cxn modelId="{B8261A97-D4AF-4D36-B5DA-0AC042328B3E}" type="presOf" srcId="{7ADFBF33-81D9-47D7-8AA8-52C6FBE7BF5E}" destId="{05241625-14D4-4D2A-9719-662A2DCD758E}" srcOrd="0" destOrd="0" presId="urn:microsoft.com/office/officeart/2005/8/layout/vList2"/>
    <dgm:cxn modelId="{2A5F81A4-2750-4B4B-8B44-5643BCC28328}" type="presOf" srcId="{5B5D9B77-4FC8-4002-9497-EEE0236B55EF}" destId="{B82AC5C3-8255-45A8-8DF2-132E4EAC4752}" srcOrd="0" destOrd="0" presId="urn:microsoft.com/office/officeart/2005/8/layout/vList2"/>
    <dgm:cxn modelId="{2805E8C0-2317-47E5-8DC0-8F37021763F1}" srcId="{16347670-D32C-4509-AB91-DD74AE9808DA}" destId="{7ADFBF33-81D9-47D7-8AA8-52C6FBE7BF5E}" srcOrd="0" destOrd="0" parTransId="{18BB1E02-7698-476B-9DBC-23488AB6E6A1}" sibTransId="{694D52C1-E00F-4F61-9C51-698A07BF3D39}"/>
    <dgm:cxn modelId="{71CF7AD0-A043-48AA-9886-4317687D40B1}" type="presOf" srcId="{58E9739B-685E-4F94-B84A-43415D44737E}" destId="{5A777CC9-1E52-4B4D-9046-B88DFABA357F}" srcOrd="0" destOrd="0" presId="urn:microsoft.com/office/officeart/2005/8/layout/vList2"/>
    <dgm:cxn modelId="{F0BE3DEA-3532-4A89-8FE9-2F7A4B08DE61}" type="presOf" srcId="{13A706D3-2221-42EC-BCCC-F65232CFF2AB}" destId="{B82AC5C3-8255-45A8-8DF2-132E4EAC4752}" srcOrd="0" destOrd="1" presId="urn:microsoft.com/office/officeart/2005/8/layout/vList2"/>
    <dgm:cxn modelId="{C63640ED-B9FC-4743-B8F4-756134A4AC5C}" srcId="{3B3341DC-94A1-466A-A3C5-A4221192261E}" destId="{13A706D3-2221-42EC-BCCC-F65232CFF2AB}" srcOrd="1" destOrd="0" parTransId="{25102EB9-59DE-4982-94A3-A54CCA885896}" sibTransId="{D8C9A44D-6FB0-4F49-95D1-C92C50AA0B40}"/>
    <dgm:cxn modelId="{77EDEAF8-A083-4A23-948F-EF64AB3F77C3}" srcId="{16347670-D32C-4509-AB91-DD74AE9808DA}" destId="{EFEB3984-81DB-4946-9D19-706229A387B1}" srcOrd="1" destOrd="0" parTransId="{47C053CE-F261-4FFE-AE54-F5AF3C29012D}" sibTransId="{34299BB3-227F-4C92-A551-3528A657D4E0}"/>
    <dgm:cxn modelId="{3FF42D47-7D10-453B-B860-7C77A407461F}" type="presParOf" srcId="{5A777CC9-1E52-4B4D-9046-B88DFABA357F}" destId="{D99570B7-7E9B-4034-92B1-2D58AAB98703}" srcOrd="0" destOrd="0" presId="urn:microsoft.com/office/officeart/2005/8/layout/vList2"/>
    <dgm:cxn modelId="{1A5FE515-6BFA-40D7-AD3D-26DC36ED1739}" type="presParOf" srcId="{5A777CC9-1E52-4B4D-9046-B88DFABA357F}" destId="{B82AC5C3-8255-45A8-8DF2-132E4EAC4752}" srcOrd="1" destOrd="0" presId="urn:microsoft.com/office/officeart/2005/8/layout/vList2"/>
    <dgm:cxn modelId="{7A122700-17DA-4C12-B0E8-6F7946D722F9}" type="presParOf" srcId="{5A777CC9-1E52-4B4D-9046-B88DFABA357F}" destId="{D89D7527-474D-4AF8-9070-867AC3AF6CAD}" srcOrd="2" destOrd="0" presId="urn:microsoft.com/office/officeart/2005/8/layout/vList2"/>
    <dgm:cxn modelId="{25EEC0CE-500E-49FF-8B83-2569D36E008F}" type="presParOf" srcId="{5A777CC9-1E52-4B4D-9046-B88DFABA357F}" destId="{05241625-14D4-4D2A-9719-662A2DCD758E}"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813322-EF98-4720-A19A-7B83E77AE619}" type="doc">
      <dgm:prSet loTypeId="urn:microsoft.com/office/officeart/2008/layout/VerticalCurvedList" loCatId="list" qsTypeId="urn:microsoft.com/office/officeart/2005/8/quickstyle/simple4" qsCatId="simple" csTypeId="urn:microsoft.com/office/officeart/2005/8/colors/accent2_2" csCatId="accent2"/>
      <dgm:spPr/>
      <dgm:t>
        <a:bodyPr/>
        <a:lstStyle/>
        <a:p>
          <a:endParaRPr lang="tr-TR"/>
        </a:p>
      </dgm:t>
    </dgm:pt>
    <dgm:pt modelId="{16E15E88-8EA8-469C-8A53-71E0BA90DA6F}">
      <dgm:prSet/>
      <dgm:spPr/>
      <dgm:t>
        <a:bodyPr/>
        <a:lstStyle/>
        <a:p>
          <a:pPr rtl="0"/>
          <a:r>
            <a:rPr lang="tr-TR" dirty="0"/>
            <a:t>Yaş</a:t>
          </a:r>
        </a:p>
      </dgm:t>
    </dgm:pt>
    <dgm:pt modelId="{0FF42ECC-6111-479A-A9A9-38C131A6912E}" type="parTrans" cxnId="{E9692375-6B5C-4111-A9CF-10D2E14DF7A5}">
      <dgm:prSet/>
      <dgm:spPr/>
      <dgm:t>
        <a:bodyPr/>
        <a:lstStyle/>
        <a:p>
          <a:endParaRPr lang="tr-TR"/>
        </a:p>
      </dgm:t>
    </dgm:pt>
    <dgm:pt modelId="{0A9E4921-05CA-4627-85CA-A79F10224EF3}" type="sibTrans" cxnId="{E9692375-6B5C-4111-A9CF-10D2E14DF7A5}">
      <dgm:prSet/>
      <dgm:spPr/>
      <dgm:t>
        <a:bodyPr/>
        <a:lstStyle/>
        <a:p>
          <a:endParaRPr lang="tr-TR"/>
        </a:p>
      </dgm:t>
    </dgm:pt>
    <dgm:pt modelId="{BD1F55D2-62A4-40C2-AAE5-B7CB644B34CC}">
      <dgm:prSet/>
      <dgm:spPr/>
      <dgm:t>
        <a:bodyPr/>
        <a:lstStyle/>
        <a:p>
          <a:pPr rtl="0"/>
          <a:r>
            <a:rPr lang="tr-TR"/>
            <a:t>Fertilite kapasitesi</a:t>
          </a:r>
        </a:p>
      </dgm:t>
    </dgm:pt>
    <dgm:pt modelId="{5B7FBF7D-360E-4F63-86C4-D7B852103A72}" type="parTrans" cxnId="{B764C518-56D2-4F03-9EA9-2821A7800EE7}">
      <dgm:prSet/>
      <dgm:spPr/>
      <dgm:t>
        <a:bodyPr/>
        <a:lstStyle/>
        <a:p>
          <a:endParaRPr lang="tr-TR"/>
        </a:p>
      </dgm:t>
    </dgm:pt>
    <dgm:pt modelId="{77D948B1-30CF-4C0F-9BD2-3A34D52285E0}" type="sibTrans" cxnId="{B764C518-56D2-4F03-9EA9-2821A7800EE7}">
      <dgm:prSet/>
      <dgm:spPr/>
      <dgm:t>
        <a:bodyPr/>
        <a:lstStyle/>
        <a:p>
          <a:endParaRPr lang="tr-TR"/>
        </a:p>
      </dgm:t>
    </dgm:pt>
    <dgm:pt modelId="{7ABA8593-51AD-4814-944F-EE855724EF6C}">
      <dgm:prSet/>
      <dgm:spPr/>
      <dgm:t>
        <a:bodyPr/>
        <a:lstStyle/>
        <a:p>
          <a:pPr rtl="0"/>
          <a:r>
            <a:rPr lang="tr-TR"/>
            <a:t>Fertilite isteği</a:t>
          </a:r>
        </a:p>
      </dgm:t>
    </dgm:pt>
    <dgm:pt modelId="{79D31410-5581-47C8-8405-5DB153C35641}" type="parTrans" cxnId="{D89F3D57-ED55-4AB1-9BEA-1B1730FD81B3}">
      <dgm:prSet/>
      <dgm:spPr/>
      <dgm:t>
        <a:bodyPr/>
        <a:lstStyle/>
        <a:p>
          <a:endParaRPr lang="tr-TR"/>
        </a:p>
      </dgm:t>
    </dgm:pt>
    <dgm:pt modelId="{6AE8B02B-261F-43A8-B648-5434FC2F90BA}" type="sibTrans" cxnId="{D89F3D57-ED55-4AB1-9BEA-1B1730FD81B3}">
      <dgm:prSet/>
      <dgm:spPr/>
      <dgm:t>
        <a:bodyPr/>
        <a:lstStyle/>
        <a:p>
          <a:endParaRPr lang="tr-TR"/>
        </a:p>
      </dgm:t>
    </dgm:pt>
    <dgm:pt modelId="{7C79CF1E-5730-4FE1-B3E6-F3DFCA39EDCE}">
      <dgm:prSet/>
      <dgm:spPr/>
      <dgm:t>
        <a:bodyPr/>
        <a:lstStyle/>
        <a:p>
          <a:pPr rtl="0"/>
          <a:r>
            <a:rPr lang="tr-TR"/>
            <a:t>İzlenme olanağı</a:t>
          </a:r>
        </a:p>
      </dgm:t>
    </dgm:pt>
    <dgm:pt modelId="{3B85178E-8F3D-48A1-BAE0-23FEEAFC02BC}" type="parTrans" cxnId="{DCFDF0C0-B5DE-41EE-9F5D-C155ECECD62E}">
      <dgm:prSet/>
      <dgm:spPr/>
      <dgm:t>
        <a:bodyPr/>
        <a:lstStyle/>
        <a:p>
          <a:endParaRPr lang="tr-TR"/>
        </a:p>
      </dgm:t>
    </dgm:pt>
    <dgm:pt modelId="{B5856FBC-6121-4CE4-81E4-21842DF4ED4F}" type="sibTrans" cxnId="{DCFDF0C0-B5DE-41EE-9F5D-C155ECECD62E}">
      <dgm:prSet/>
      <dgm:spPr/>
      <dgm:t>
        <a:bodyPr/>
        <a:lstStyle/>
        <a:p>
          <a:endParaRPr lang="tr-TR"/>
        </a:p>
      </dgm:t>
    </dgm:pt>
    <dgm:pt modelId="{6615BC2E-85BB-46A5-A114-E3EAD4AB16C6}" type="pres">
      <dgm:prSet presAssocID="{91813322-EF98-4720-A19A-7B83E77AE619}" presName="Name0" presStyleCnt="0">
        <dgm:presLayoutVars>
          <dgm:chMax val="7"/>
          <dgm:chPref val="7"/>
          <dgm:dir/>
        </dgm:presLayoutVars>
      </dgm:prSet>
      <dgm:spPr/>
    </dgm:pt>
    <dgm:pt modelId="{D6CC5D09-A6BF-4CEC-BC40-1353A5FF2E26}" type="pres">
      <dgm:prSet presAssocID="{91813322-EF98-4720-A19A-7B83E77AE619}" presName="Name1" presStyleCnt="0"/>
      <dgm:spPr/>
    </dgm:pt>
    <dgm:pt modelId="{9516C65F-2C42-41BA-8918-8ECEFCF385E7}" type="pres">
      <dgm:prSet presAssocID="{91813322-EF98-4720-A19A-7B83E77AE619}" presName="cycle" presStyleCnt="0"/>
      <dgm:spPr/>
    </dgm:pt>
    <dgm:pt modelId="{5D55BF3A-E9C2-4ABF-9B03-A7FAED67092E}" type="pres">
      <dgm:prSet presAssocID="{91813322-EF98-4720-A19A-7B83E77AE619}" presName="srcNode" presStyleLbl="node1" presStyleIdx="0" presStyleCnt="4"/>
      <dgm:spPr/>
    </dgm:pt>
    <dgm:pt modelId="{8A3A9F27-74EE-4C5C-A192-536585E29931}" type="pres">
      <dgm:prSet presAssocID="{91813322-EF98-4720-A19A-7B83E77AE619}" presName="conn" presStyleLbl="parChTrans1D2" presStyleIdx="0" presStyleCnt="1"/>
      <dgm:spPr/>
    </dgm:pt>
    <dgm:pt modelId="{57E51C16-1864-4F6C-B277-E587AE9290DF}" type="pres">
      <dgm:prSet presAssocID="{91813322-EF98-4720-A19A-7B83E77AE619}" presName="extraNode" presStyleLbl="node1" presStyleIdx="0" presStyleCnt="4"/>
      <dgm:spPr/>
    </dgm:pt>
    <dgm:pt modelId="{FAAF629D-F0C6-4201-B120-247B68EB703C}" type="pres">
      <dgm:prSet presAssocID="{91813322-EF98-4720-A19A-7B83E77AE619}" presName="dstNode" presStyleLbl="node1" presStyleIdx="0" presStyleCnt="4"/>
      <dgm:spPr/>
    </dgm:pt>
    <dgm:pt modelId="{4E54B8CD-C076-4BFF-9C98-65E6B5342345}" type="pres">
      <dgm:prSet presAssocID="{16E15E88-8EA8-469C-8A53-71E0BA90DA6F}" presName="text_1" presStyleLbl="node1" presStyleIdx="0" presStyleCnt="4">
        <dgm:presLayoutVars>
          <dgm:bulletEnabled val="1"/>
        </dgm:presLayoutVars>
      </dgm:prSet>
      <dgm:spPr/>
    </dgm:pt>
    <dgm:pt modelId="{BAEE151E-4598-4B0A-A2BD-C9DF05033AE3}" type="pres">
      <dgm:prSet presAssocID="{16E15E88-8EA8-469C-8A53-71E0BA90DA6F}" presName="accent_1" presStyleCnt="0"/>
      <dgm:spPr/>
    </dgm:pt>
    <dgm:pt modelId="{D6D2375E-23D1-4A64-A756-795FA8F4BBB2}" type="pres">
      <dgm:prSet presAssocID="{16E15E88-8EA8-469C-8A53-71E0BA90DA6F}" presName="accentRepeatNode" presStyleLbl="solidFgAcc1" presStyleIdx="0" presStyleCnt="4"/>
      <dgm:spPr/>
    </dgm:pt>
    <dgm:pt modelId="{0D21A9ED-B54D-46CC-8250-01E424089A5C}" type="pres">
      <dgm:prSet presAssocID="{BD1F55D2-62A4-40C2-AAE5-B7CB644B34CC}" presName="text_2" presStyleLbl="node1" presStyleIdx="1" presStyleCnt="4">
        <dgm:presLayoutVars>
          <dgm:bulletEnabled val="1"/>
        </dgm:presLayoutVars>
      </dgm:prSet>
      <dgm:spPr/>
    </dgm:pt>
    <dgm:pt modelId="{A37136FC-5BB5-49F4-B6A7-BD114EACA944}" type="pres">
      <dgm:prSet presAssocID="{BD1F55D2-62A4-40C2-AAE5-B7CB644B34CC}" presName="accent_2" presStyleCnt="0"/>
      <dgm:spPr/>
    </dgm:pt>
    <dgm:pt modelId="{D5486CFC-B277-46E6-83AA-417B276A0434}" type="pres">
      <dgm:prSet presAssocID="{BD1F55D2-62A4-40C2-AAE5-B7CB644B34CC}" presName="accentRepeatNode" presStyleLbl="solidFgAcc1" presStyleIdx="1" presStyleCnt="4"/>
      <dgm:spPr/>
    </dgm:pt>
    <dgm:pt modelId="{8C86DD38-5432-42CB-BC15-27DECC0ECC66}" type="pres">
      <dgm:prSet presAssocID="{7ABA8593-51AD-4814-944F-EE855724EF6C}" presName="text_3" presStyleLbl="node1" presStyleIdx="2" presStyleCnt="4">
        <dgm:presLayoutVars>
          <dgm:bulletEnabled val="1"/>
        </dgm:presLayoutVars>
      </dgm:prSet>
      <dgm:spPr/>
    </dgm:pt>
    <dgm:pt modelId="{011F6C34-1A32-4AB2-B065-6AB9C8E84F25}" type="pres">
      <dgm:prSet presAssocID="{7ABA8593-51AD-4814-944F-EE855724EF6C}" presName="accent_3" presStyleCnt="0"/>
      <dgm:spPr/>
    </dgm:pt>
    <dgm:pt modelId="{6B4B063C-FD8A-41FB-8EE6-A1E983F9932A}" type="pres">
      <dgm:prSet presAssocID="{7ABA8593-51AD-4814-944F-EE855724EF6C}" presName="accentRepeatNode" presStyleLbl="solidFgAcc1" presStyleIdx="2" presStyleCnt="4"/>
      <dgm:spPr/>
    </dgm:pt>
    <dgm:pt modelId="{94E03905-7B95-4B2F-913A-E4FA0DBDF97A}" type="pres">
      <dgm:prSet presAssocID="{7C79CF1E-5730-4FE1-B3E6-F3DFCA39EDCE}" presName="text_4" presStyleLbl="node1" presStyleIdx="3" presStyleCnt="4">
        <dgm:presLayoutVars>
          <dgm:bulletEnabled val="1"/>
        </dgm:presLayoutVars>
      </dgm:prSet>
      <dgm:spPr/>
    </dgm:pt>
    <dgm:pt modelId="{94F25412-AA24-4415-9AD5-A10CB4406E0C}" type="pres">
      <dgm:prSet presAssocID="{7C79CF1E-5730-4FE1-B3E6-F3DFCA39EDCE}" presName="accent_4" presStyleCnt="0"/>
      <dgm:spPr/>
    </dgm:pt>
    <dgm:pt modelId="{CE4905D9-E414-4F31-B1B1-DB61F7E6A09B}" type="pres">
      <dgm:prSet presAssocID="{7C79CF1E-5730-4FE1-B3E6-F3DFCA39EDCE}" presName="accentRepeatNode" presStyleLbl="solidFgAcc1" presStyleIdx="3" presStyleCnt="4"/>
      <dgm:spPr/>
    </dgm:pt>
  </dgm:ptLst>
  <dgm:cxnLst>
    <dgm:cxn modelId="{B764C518-56D2-4F03-9EA9-2821A7800EE7}" srcId="{91813322-EF98-4720-A19A-7B83E77AE619}" destId="{BD1F55D2-62A4-40C2-AAE5-B7CB644B34CC}" srcOrd="1" destOrd="0" parTransId="{5B7FBF7D-360E-4F63-86C4-D7B852103A72}" sibTransId="{77D948B1-30CF-4C0F-9BD2-3A34D52285E0}"/>
    <dgm:cxn modelId="{E9692375-6B5C-4111-A9CF-10D2E14DF7A5}" srcId="{91813322-EF98-4720-A19A-7B83E77AE619}" destId="{16E15E88-8EA8-469C-8A53-71E0BA90DA6F}" srcOrd="0" destOrd="0" parTransId="{0FF42ECC-6111-479A-A9A9-38C131A6912E}" sibTransId="{0A9E4921-05CA-4627-85CA-A79F10224EF3}"/>
    <dgm:cxn modelId="{D89F3D57-ED55-4AB1-9BEA-1B1730FD81B3}" srcId="{91813322-EF98-4720-A19A-7B83E77AE619}" destId="{7ABA8593-51AD-4814-944F-EE855724EF6C}" srcOrd="2" destOrd="0" parTransId="{79D31410-5581-47C8-8405-5DB153C35641}" sibTransId="{6AE8B02B-261F-43A8-B648-5434FC2F90BA}"/>
    <dgm:cxn modelId="{03F57096-C34F-4C55-B982-2A772F6B6A32}" type="presOf" srcId="{7C79CF1E-5730-4FE1-B3E6-F3DFCA39EDCE}" destId="{94E03905-7B95-4B2F-913A-E4FA0DBDF97A}" srcOrd="0" destOrd="0" presId="urn:microsoft.com/office/officeart/2008/layout/VerticalCurvedList"/>
    <dgm:cxn modelId="{6D4A15A5-0B74-4981-8E7C-7DF261B9546E}" type="presOf" srcId="{16E15E88-8EA8-469C-8A53-71E0BA90DA6F}" destId="{4E54B8CD-C076-4BFF-9C98-65E6B5342345}" srcOrd="0" destOrd="0" presId="urn:microsoft.com/office/officeart/2008/layout/VerticalCurvedList"/>
    <dgm:cxn modelId="{7D82CDB5-2A08-4636-9079-AC13AC70F924}" type="presOf" srcId="{91813322-EF98-4720-A19A-7B83E77AE619}" destId="{6615BC2E-85BB-46A5-A114-E3EAD4AB16C6}" srcOrd="0" destOrd="0" presId="urn:microsoft.com/office/officeart/2008/layout/VerticalCurvedList"/>
    <dgm:cxn modelId="{DCFDF0C0-B5DE-41EE-9F5D-C155ECECD62E}" srcId="{91813322-EF98-4720-A19A-7B83E77AE619}" destId="{7C79CF1E-5730-4FE1-B3E6-F3DFCA39EDCE}" srcOrd="3" destOrd="0" parTransId="{3B85178E-8F3D-48A1-BAE0-23FEEAFC02BC}" sibTransId="{B5856FBC-6121-4CE4-81E4-21842DF4ED4F}"/>
    <dgm:cxn modelId="{183705E4-DF55-43BE-86D9-AAE5D34DF363}" type="presOf" srcId="{0A9E4921-05CA-4627-85CA-A79F10224EF3}" destId="{8A3A9F27-74EE-4C5C-A192-536585E29931}" srcOrd="0" destOrd="0" presId="urn:microsoft.com/office/officeart/2008/layout/VerticalCurvedList"/>
    <dgm:cxn modelId="{4FE807FB-E6EB-4D2C-8D87-D0AC15699E30}" type="presOf" srcId="{BD1F55D2-62A4-40C2-AAE5-B7CB644B34CC}" destId="{0D21A9ED-B54D-46CC-8250-01E424089A5C}" srcOrd="0" destOrd="0" presId="urn:microsoft.com/office/officeart/2008/layout/VerticalCurvedList"/>
    <dgm:cxn modelId="{30CD06FC-154E-472F-9DA8-F0A7E94A1E9E}" type="presOf" srcId="{7ABA8593-51AD-4814-944F-EE855724EF6C}" destId="{8C86DD38-5432-42CB-BC15-27DECC0ECC66}" srcOrd="0" destOrd="0" presId="urn:microsoft.com/office/officeart/2008/layout/VerticalCurvedList"/>
    <dgm:cxn modelId="{ED079634-FDF4-4A36-980C-CC09B95D38AA}" type="presParOf" srcId="{6615BC2E-85BB-46A5-A114-E3EAD4AB16C6}" destId="{D6CC5D09-A6BF-4CEC-BC40-1353A5FF2E26}" srcOrd="0" destOrd="0" presId="urn:microsoft.com/office/officeart/2008/layout/VerticalCurvedList"/>
    <dgm:cxn modelId="{1EED7227-83DA-4CDA-9814-057EC8D2ACDB}" type="presParOf" srcId="{D6CC5D09-A6BF-4CEC-BC40-1353A5FF2E26}" destId="{9516C65F-2C42-41BA-8918-8ECEFCF385E7}" srcOrd="0" destOrd="0" presId="urn:microsoft.com/office/officeart/2008/layout/VerticalCurvedList"/>
    <dgm:cxn modelId="{969104BF-6D12-4C38-8EEA-6215A237F54C}" type="presParOf" srcId="{9516C65F-2C42-41BA-8918-8ECEFCF385E7}" destId="{5D55BF3A-E9C2-4ABF-9B03-A7FAED67092E}" srcOrd="0" destOrd="0" presId="urn:microsoft.com/office/officeart/2008/layout/VerticalCurvedList"/>
    <dgm:cxn modelId="{C3CFF56A-2E47-4C40-A49B-0D40E26125C5}" type="presParOf" srcId="{9516C65F-2C42-41BA-8918-8ECEFCF385E7}" destId="{8A3A9F27-74EE-4C5C-A192-536585E29931}" srcOrd="1" destOrd="0" presId="urn:microsoft.com/office/officeart/2008/layout/VerticalCurvedList"/>
    <dgm:cxn modelId="{903BBDD9-626B-42BF-A0E3-9ECD61EB0E56}" type="presParOf" srcId="{9516C65F-2C42-41BA-8918-8ECEFCF385E7}" destId="{57E51C16-1864-4F6C-B277-E587AE9290DF}" srcOrd="2" destOrd="0" presId="urn:microsoft.com/office/officeart/2008/layout/VerticalCurvedList"/>
    <dgm:cxn modelId="{5AA517E8-5700-4382-949B-65D43334EEFA}" type="presParOf" srcId="{9516C65F-2C42-41BA-8918-8ECEFCF385E7}" destId="{FAAF629D-F0C6-4201-B120-247B68EB703C}" srcOrd="3" destOrd="0" presId="urn:microsoft.com/office/officeart/2008/layout/VerticalCurvedList"/>
    <dgm:cxn modelId="{10EABE95-FD28-4CA8-9317-17B682752E3D}" type="presParOf" srcId="{D6CC5D09-A6BF-4CEC-BC40-1353A5FF2E26}" destId="{4E54B8CD-C076-4BFF-9C98-65E6B5342345}" srcOrd="1" destOrd="0" presId="urn:microsoft.com/office/officeart/2008/layout/VerticalCurvedList"/>
    <dgm:cxn modelId="{FE6A6626-1600-4FCB-A9C5-C6247B96D150}" type="presParOf" srcId="{D6CC5D09-A6BF-4CEC-BC40-1353A5FF2E26}" destId="{BAEE151E-4598-4B0A-A2BD-C9DF05033AE3}" srcOrd="2" destOrd="0" presId="urn:microsoft.com/office/officeart/2008/layout/VerticalCurvedList"/>
    <dgm:cxn modelId="{6573E9F8-1465-4FA5-A88C-6EC2E292EB84}" type="presParOf" srcId="{BAEE151E-4598-4B0A-A2BD-C9DF05033AE3}" destId="{D6D2375E-23D1-4A64-A756-795FA8F4BBB2}" srcOrd="0" destOrd="0" presId="urn:microsoft.com/office/officeart/2008/layout/VerticalCurvedList"/>
    <dgm:cxn modelId="{33902B1F-753E-47BA-A8ED-E9A3EAF48023}" type="presParOf" srcId="{D6CC5D09-A6BF-4CEC-BC40-1353A5FF2E26}" destId="{0D21A9ED-B54D-46CC-8250-01E424089A5C}" srcOrd="3" destOrd="0" presId="urn:microsoft.com/office/officeart/2008/layout/VerticalCurvedList"/>
    <dgm:cxn modelId="{51092283-C728-4953-B20C-E41341C6B00E}" type="presParOf" srcId="{D6CC5D09-A6BF-4CEC-BC40-1353A5FF2E26}" destId="{A37136FC-5BB5-49F4-B6A7-BD114EACA944}" srcOrd="4" destOrd="0" presId="urn:microsoft.com/office/officeart/2008/layout/VerticalCurvedList"/>
    <dgm:cxn modelId="{CCFAFECF-9DAB-43C1-82ED-588C17621AE8}" type="presParOf" srcId="{A37136FC-5BB5-49F4-B6A7-BD114EACA944}" destId="{D5486CFC-B277-46E6-83AA-417B276A0434}" srcOrd="0" destOrd="0" presId="urn:microsoft.com/office/officeart/2008/layout/VerticalCurvedList"/>
    <dgm:cxn modelId="{47F1D635-7432-40D0-926C-0FCB0BBE9F85}" type="presParOf" srcId="{D6CC5D09-A6BF-4CEC-BC40-1353A5FF2E26}" destId="{8C86DD38-5432-42CB-BC15-27DECC0ECC66}" srcOrd="5" destOrd="0" presId="urn:microsoft.com/office/officeart/2008/layout/VerticalCurvedList"/>
    <dgm:cxn modelId="{83F1395C-6AFF-4DAA-A27F-19765F183AE0}" type="presParOf" srcId="{D6CC5D09-A6BF-4CEC-BC40-1353A5FF2E26}" destId="{011F6C34-1A32-4AB2-B065-6AB9C8E84F25}" srcOrd="6" destOrd="0" presId="urn:microsoft.com/office/officeart/2008/layout/VerticalCurvedList"/>
    <dgm:cxn modelId="{2AC0A8D0-C32D-4B51-8254-269D16986525}" type="presParOf" srcId="{011F6C34-1A32-4AB2-B065-6AB9C8E84F25}" destId="{6B4B063C-FD8A-41FB-8EE6-A1E983F9932A}" srcOrd="0" destOrd="0" presId="urn:microsoft.com/office/officeart/2008/layout/VerticalCurvedList"/>
    <dgm:cxn modelId="{BFBEEF5A-B400-49F0-99F2-D428F8B65A67}" type="presParOf" srcId="{D6CC5D09-A6BF-4CEC-BC40-1353A5FF2E26}" destId="{94E03905-7B95-4B2F-913A-E4FA0DBDF97A}" srcOrd="7" destOrd="0" presId="urn:microsoft.com/office/officeart/2008/layout/VerticalCurvedList"/>
    <dgm:cxn modelId="{A4C5346A-35DA-465F-ACE3-A037AB009285}" type="presParOf" srcId="{D6CC5D09-A6BF-4CEC-BC40-1353A5FF2E26}" destId="{94F25412-AA24-4415-9AD5-A10CB4406E0C}" srcOrd="8" destOrd="0" presId="urn:microsoft.com/office/officeart/2008/layout/VerticalCurvedList"/>
    <dgm:cxn modelId="{8DD006F9-DF78-481F-A2E8-BC78D5CE7314}" type="presParOf" srcId="{94F25412-AA24-4415-9AD5-A10CB4406E0C}" destId="{CE4905D9-E414-4F31-B1B1-DB61F7E6A09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11CB5E-F68E-4E72-A63C-92E87ED7D057}" type="doc">
      <dgm:prSet loTypeId="urn:microsoft.com/office/officeart/2008/layout/VerticalCurvedList" loCatId="list" qsTypeId="urn:microsoft.com/office/officeart/2005/8/quickstyle/simple4" qsCatId="simple" csTypeId="urn:microsoft.com/office/officeart/2005/8/colors/accent2_2" csCatId="accent2" phldr="1"/>
      <dgm:spPr/>
      <dgm:t>
        <a:bodyPr/>
        <a:lstStyle/>
        <a:p>
          <a:endParaRPr lang="tr-TR"/>
        </a:p>
      </dgm:t>
    </dgm:pt>
    <dgm:pt modelId="{FB7452D3-1AD7-45C9-8D31-8E415C22B284}">
      <dgm:prSet/>
      <dgm:spPr/>
      <dgm:t>
        <a:bodyPr/>
        <a:lstStyle/>
        <a:p>
          <a:pPr rtl="0"/>
          <a:r>
            <a:rPr lang="tr-TR"/>
            <a:t>Evre</a:t>
          </a:r>
        </a:p>
      </dgm:t>
    </dgm:pt>
    <dgm:pt modelId="{AA06DE88-0435-49FC-AE43-3FBA5BE04F44}" type="parTrans" cxnId="{E74A22CF-3A13-4AF3-8823-C211F00FEB2D}">
      <dgm:prSet/>
      <dgm:spPr/>
      <dgm:t>
        <a:bodyPr/>
        <a:lstStyle/>
        <a:p>
          <a:endParaRPr lang="tr-TR"/>
        </a:p>
      </dgm:t>
    </dgm:pt>
    <dgm:pt modelId="{CCD91252-F2D5-4F65-963C-94E4801D7E9E}" type="sibTrans" cxnId="{E74A22CF-3A13-4AF3-8823-C211F00FEB2D}">
      <dgm:prSet/>
      <dgm:spPr/>
      <dgm:t>
        <a:bodyPr/>
        <a:lstStyle/>
        <a:p>
          <a:endParaRPr lang="tr-TR"/>
        </a:p>
      </dgm:t>
    </dgm:pt>
    <dgm:pt modelId="{09912149-9284-4083-8DDF-5BAF86C05C1F}">
      <dgm:prSet/>
      <dgm:spPr/>
      <dgm:t>
        <a:bodyPr/>
        <a:lstStyle/>
        <a:p>
          <a:pPr rtl="0"/>
          <a:r>
            <a:rPr lang="tr-TR" dirty="0" err="1"/>
            <a:t>Histopatoloji</a:t>
          </a:r>
          <a:endParaRPr lang="tr-TR" dirty="0"/>
        </a:p>
      </dgm:t>
    </dgm:pt>
    <dgm:pt modelId="{F5ABCEFA-FE3E-457B-AF6C-F8903A9F2632}" type="parTrans" cxnId="{B24FD052-4F5E-4923-8619-1EBD418B8D72}">
      <dgm:prSet/>
      <dgm:spPr/>
      <dgm:t>
        <a:bodyPr/>
        <a:lstStyle/>
        <a:p>
          <a:endParaRPr lang="tr-TR"/>
        </a:p>
      </dgm:t>
    </dgm:pt>
    <dgm:pt modelId="{08C56639-0284-47C0-BFAF-9B4EA0A12377}" type="sibTrans" cxnId="{B24FD052-4F5E-4923-8619-1EBD418B8D72}">
      <dgm:prSet/>
      <dgm:spPr/>
      <dgm:t>
        <a:bodyPr/>
        <a:lstStyle/>
        <a:p>
          <a:endParaRPr lang="tr-TR"/>
        </a:p>
      </dgm:t>
    </dgm:pt>
    <dgm:pt modelId="{98C62AA4-A508-4D37-817D-261D0096F143}">
      <dgm:prSet/>
      <dgm:spPr/>
      <dgm:t>
        <a:bodyPr/>
        <a:lstStyle/>
        <a:p>
          <a:pPr rtl="0"/>
          <a:r>
            <a:rPr lang="tr-TR" dirty="0"/>
            <a:t>Grade</a:t>
          </a:r>
        </a:p>
      </dgm:t>
    </dgm:pt>
    <dgm:pt modelId="{EC120AE0-CB03-42A4-8478-8C9243126D69}" type="parTrans" cxnId="{84598B34-302B-48AC-B750-646FB3B0BC5E}">
      <dgm:prSet/>
      <dgm:spPr/>
      <dgm:t>
        <a:bodyPr/>
        <a:lstStyle/>
        <a:p>
          <a:endParaRPr lang="tr-TR"/>
        </a:p>
      </dgm:t>
    </dgm:pt>
    <dgm:pt modelId="{FD8C3418-0F9A-450D-B5BA-B78858A9FACA}" type="sibTrans" cxnId="{84598B34-302B-48AC-B750-646FB3B0BC5E}">
      <dgm:prSet/>
      <dgm:spPr/>
      <dgm:t>
        <a:bodyPr/>
        <a:lstStyle/>
        <a:p>
          <a:endParaRPr lang="tr-TR"/>
        </a:p>
      </dgm:t>
    </dgm:pt>
    <dgm:pt modelId="{6B757424-3673-43C9-8A0E-EF6996B2AFD6}">
      <dgm:prSet/>
      <dgm:spPr/>
      <dgm:t>
        <a:bodyPr/>
        <a:lstStyle/>
        <a:p>
          <a:pPr rtl="0"/>
          <a:r>
            <a:rPr lang="tr-TR" dirty="0"/>
            <a:t>Risk Faktörleri</a:t>
          </a:r>
        </a:p>
      </dgm:t>
    </dgm:pt>
    <dgm:pt modelId="{3AC495A6-489D-4345-917B-E1A7311AF833}" type="parTrans" cxnId="{8F5366AE-F5BD-481C-B918-1DB53BC9D83E}">
      <dgm:prSet/>
      <dgm:spPr/>
      <dgm:t>
        <a:bodyPr/>
        <a:lstStyle/>
        <a:p>
          <a:endParaRPr lang="tr-TR"/>
        </a:p>
      </dgm:t>
    </dgm:pt>
    <dgm:pt modelId="{520EDD3A-E4BA-4B9A-8714-E1936FC64161}" type="sibTrans" cxnId="{8F5366AE-F5BD-481C-B918-1DB53BC9D83E}">
      <dgm:prSet/>
      <dgm:spPr/>
      <dgm:t>
        <a:bodyPr/>
        <a:lstStyle/>
        <a:p>
          <a:endParaRPr lang="tr-TR"/>
        </a:p>
      </dgm:t>
    </dgm:pt>
    <dgm:pt modelId="{BBAAB126-4A86-4380-86AE-0C4687A51446}" type="pres">
      <dgm:prSet presAssocID="{9211CB5E-F68E-4E72-A63C-92E87ED7D057}" presName="Name0" presStyleCnt="0">
        <dgm:presLayoutVars>
          <dgm:chMax val="7"/>
          <dgm:chPref val="7"/>
          <dgm:dir/>
        </dgm:presLayoutVars>
      </dgm:prSet>
      <dgm:spPr/>
    </dgm:pt>
    <dgm:pt modelId="{39937868-43CC-46EA-A519-98402F40D3CD}" type="pres">
      <dgm:prSet presAssocID="{9211CB5E-F68E-4E72-A63C-92E87ED7D057}" presName="Name1" presStyleCnt="0"/>
      <dgm:spPr/>
    </dgm:pt>
    <dgm:pt modelId="{EC037128-26D2-4FCE-BB35-164BF3A007D2}" type="pres">
      <dgm:prSet presAssocID="{9211CB5E-F68E-4E72-A63C-92E87ED7D057}" presName="cycle" presStyleCnt="0"/>
      <dgm:spPr/>
    </dgm:pt>
    <dgm:pt modelId="{7DD20220-508A-4925-99CE-350DC6786881}" type="pres">
      <dgm:prSet presAssocID="{9211CB5E-F68E-4E72-A63C-92E87ED7D057}" presName="srcNode" presStyleLbl="node1" presStyleIdx="0" presStyleCnt="4"/>
      <dgm:spPr/>
    </dgm:pt>
    <dgm:pt modelId="{86A85595-D571-4A8E-A2AA-ECEECC8DA657}" type="pres">
      <dgm:prSet presAssocID="{9211CB5E-F68E-4E72-A63C-92E87ED7D057}" presName="conn" presStyleLbl="parChTrans1D2" presStyleIdx="0" presStyleCnt="1"/>
      <dgm:spPr/>
    </dgm:pt>
    <dgm:pt modelId="{9B37CD5C-F284-450A-85C5-3A133BD90B29}" type="pres">
      <dgm:prSet presAssocID="{9211CB5E-F68E-4E72-A63C-92E87ED7D057}" presName="extraNode" presStyleLbl="node1" presStyleIdx="0" presStyleCnt="4"/>
      <dgm:spPr/>
    </dgm:pt>
    <dgm:pt modelId="{73C82ED3-25B8-468B-9E9B-08C9916C34B5}" type="pres">
      <dgm:prSet presAssocID="{9211CB5E-F68E-4E72-A63C-92E87ED7D057}" presName="dstNode" presStyleLbl="node1" presStyleIdx="0" presStyleCnt="4"/>
      <dgm:spPr/>
    </dgm:pt>
    <dgm:pt modelId="{DF47BA10-A1B3-4187-BA0B-7D99DB90E410}" type="pres">
      <dgm:prSet presAssocID="{09912149-9284-4083-8DDF-5BAF86C05C1F}" presName="text_1" presStyleLbl="node1" presStyleIdx="0" presStyleCnt="4">
        <dgm:presLayoutVars>
          <dgm:bulletEnabled val="1"/>
        </dgm:presLayoutVars>
      </dgm:prSet>
      <dgm:spPr/>
    </dgm:pt>
    <dgm:pt modelId="{D61CB42A-2648-472C-9509-636B67D20A28}" type="pres">
      <dgm:prSet presAssocID="{09912149-9284-4083-8DDF-5BAF86C05C1F}" presName="accent_1" presStyleCnt="0"/>
      <dgm:spPr/>
    </dgm:pt>
    <dgm:pt modelId="{045F2704-747F-41B8-87E9-3F8527A7AD82}" type="pres">
      <dgm:prSet presAssocID="{09912149-9284-4083-8DDF-5BAF86C05C1F}" presName="accentRepeatNode" presStyleLbl="solidFgAcc1" presStyleIdx="0" presStyleCnt="4"/>
      <dgm:spPr/>
    </dgm:pt>
    <dgm:pt modelId="{0F9DD1F1-B9D6-4682-BCDF-AABB8FB56D0C}" type="pres">
      <dgm:prSet presAssocID="{98C62AA4-A508-4D37-817D-261D0096F143}" presName="text_2" presStyleLbl="node1" presStyleIdx="1" presStyleCnt="4">
        <dgm:presLayoutVars>
          <dgm:bulletEnabled val="1"/>
        </dgm:presLayoutVars>
      </dgm:prSet>
      <dgm:spPr/>
    </dgm:pt>
    <dgm:pt modelId="{645B8080-B67B-4FF4-AE79-EC0B45EEC1EB}" type="pres">
      <dgm:prSet presAssocID="{98C62AA4-A508-4D37-817D-261D0096F143}" presName="accent_2" presStyleCnt="0"/>
      <dgm:spPr/>
    </dgm:pt>
    <dgm:pt modelId="{0EFFAB25-7774-4F7D-A9FC-C3A70DC93B67}" type="pres">
      <dgm:prSet presAssocID="{98C62AA4-A508-4D37-817D-261D0096F143}" presName="accentRepeatNode" presStyleLbl="solidFgAcc1" presStyleIdx="1" presStyleCnt="4"/>
      <dgm:spPr/>
    </dgm:pt>
    <dgm:pt modelId="{0AC1ADAD-786B-46DE-9EA6-4120B520E963}" type="pres">
      <dgm:prSet presAssocID="{FB7452D3-1AD7-45C9-8D31-8E415C22B284}" presName="text_3" presStyleLbl="node1" presStyleIdx="2" presStyleCnt="4">
        <dgm:presLayoutVars>
          <dgm:bulletEnabled val="1"/>
        </dgm:presLayoutVars>
      </dgm:prSet>
      <dgm:spPr/>
    </dgm:pt>
    <dgm:pt modelId="{1786F10E-83DA-4F8B-A530-F15C0492BDF0}" type="pres">
      <dgm:prSet presAssocID="{FB7452D3-1AD7-45C9-8D31-8E415C22B284}" presName="accent_3" presStyleCnt="0"/>
      <dgm:spPr/>
    </dgm:pt>
    <dgm:pt modelId="{E80B92A7-3D4E-4257-B7F0-C80C4BDE5C0C}" type="pres">
      <dgm:prSet presAssocID="{FB7452D3-1AD7-45C9-8D31-8E415C22B284}" presName="accentRepeatNode" presStyleLbl="solidFgAcc1" presStyleIdx="2" presStyleCnt="4"/>
      <dgm:spPr/>
    </dgm:pt>
    <dgm:pt modelId="{8328239A-812F-41FC-B502-51BC8CBF4D96}" type="pres">
      <dgm:prSet presAssocID="{6B757424-3673-43C9-8A0E-EF6996B2AFD6}" presName="text_4" presStyleLbl="node1" presStyleIdx="3" presStyleCnt="4">
        <dgm:presLayoutVars>
          <dgm:bulletEnabled val="1"/>
        </dgm:presLayoutVars>
      </dgm:prSet>
      <dgm:spPr/>
    </dgm:pt>
    <dgm:pt modelId="{70F0C30D-0341-4FC9-9013-221898E27969}" type="pres">
      <dgm:prSet presAssocID="{6B757424-3673-43C9-8A0E-EF6996B2AFD6}" presName="accent_4" presStyleCnt="0"/>
      <dgm:spPr/>
    </dgm:pt>
    <dgm:pt modelId="{2C29C2E3-729C-4F5A-92C6-607DF192AE6E}" type="pres">
      <dgm:prSet presAssocID="{6B757424-3673-43C9-8A0E-EF6996B2AFD6}" presName="accentRepeatNode" presStyleLbl="solidFgAcc1" presStyleIdx="3" presStyleCnt="4"/>
      <dgm:spPr/>
    </dgm:pt>
  </dgm:ptLst>
  <dgm:cxnLst>
    <dgm:cxn modelId="{84598B34-302B-48AC-B750-646FB3B0BC5E}" srcId="{9211CB5E-F68E-4E72-A63C-92E87ED7D057}" destId="{98C62AA4-A508-4D37-817D-261D0096F143}" srcOrd="1" destOrd="0" parTransId="{EC120AE0-CB03-42A4-8478-8C9243126D69}" sibTransId="{FD8C3418-0F9A-450D-B5BA-B78858A9FACA}"/>
    <dgm:cxn modelId="{B24FD052-4F5E-4923-8619-1EBD418B8D72}" srcId="{9211CB5E-F68E-4E72-A63C-92E87ED7D057}" destId="{09912149-9284-4083-8DDF-5BAF86C05C1F}" srcOrd="0" destOrd="0" parTransId="{F5ABCEFA-FE3E-457B-AF6C-F8903A9F2632}" sibTransId="{08C56639-0284-47C0-BFAF-9B4EA0A12377}"/>
    <dgm:cxn modelId="{9DE50E96-ED9A-438E-8BBF-425F2E92E497}" type="presOf" srcId="{6B757424-3673-43C9-8A0E-EF6996B2AFD6}" destId="{8328239A-812F-41FC-B502-51BC8CBF4D96}" srcOrd="0" destOrd="0" presId="urn:microsoft.com/office/officeart/2008/layout/VerticalCurvedList"/>
    <dgm:cxn modelId="{81A8E496-ED77-4A42-8D1C-41A8CCF750C0}" type="presOf" srcId="{98C62AA4-A508-4D37-817D-261D0096F143}" destId="{0F9DD1F1-B9D6-4682-BCDF-AABB8FB56D0C}" srcOrd="0" destOrd="0" presId="urn:microsoft.com/office/officeart/2008/layout/VerticalCurvedList"/>
    <dgm:cxn modelId="{8B48549A-6D53-4394-868F-58CC25B13A96}" type="presOf" srcId="{FB7452D3-1AD7-45C9-8D31-8E415C22B284}" destId="{0AC1ADAD-786B-46DE-9EA6-4120B520E963}" srcOrd="0" destOrd="0" presId="urn:microsoft.com/office/officeart/2008/layout/VerticalCurvedList"/>
    <dgm:cxn modelId="{97BB44A3-1BD0-4ACE-A5E8-BC75AA84D84B}" type="presOf" srcId="{09912149-9284-4083-8DDF-5BAF86C05C1F}" destId="{DF47BA10-A1B3-4187-BA0B-7D99DB90E410}" srcOrd="0" destOrd="0" presId="urn:microsoft.com/office/officeart/2008/layout/VerticalCurvedList"/>
    <dgm:cxn modelId="{8F5366AE-F5BD-481C-B918-1DB53BC9D83E}" srcId="{9211CB5E-F68E-4E72-A63C-92E87ED7D057}" destId="{6B757424-3673-43C9-8A0E-EF6996B2AFD6}" srcOrd="3" destOrd="0" parTransId="{3AC495A6-489D-4345-917B-E1A7311AF833}" sibTransId="{520EDD3A-E4BA-4B9A-8714-E1936FC64161}"/>
    <dgm:cxn modelId="{E2D37ECD-6348-496D-B901-6B4E40CDF2EB}" type="presOf" srcId="{9211CB5E-F68E-4E72-A63C-92E87ED7D057}" destId="{BBAAB126-4A86-4380-86AE-0C4687A51446}" srcOrd="0" destOrd="0" presId="urn:microsoft.com/office/officeart/2008/layout/VerticalCurvedList"/>
    <dgm:cxn modelId="{E74A22CF-3A13-4AF3-8823-C211F00FEB2D}" srcId="{9211CB5E-F68E-4E72-A63C-92E87ED7D057}" destId="{FB7452D3-1AD7-45C9-8D31-8E415C22B284}" srcOrd="2" destOrd="0" parTransId="{AA06DE88-0435-49FC-AE43-3FBA5BE04F44}" sibTransId="{CCD91252-F2D5-4F65-963C-94E4801D7E9E}"/>
    <dgm:cxn modelId="{1D609DFB-34E0-40A1-9CCC-A87CDA2FFF8E}" type="presOf" srcId="{08C56639-0284-47C0-BFAF-9B4EA0A12377}" destId="{86A85595-D571-4A8E-A2AA-ECEECC8DA657}" srcOrd="0" destOrd="0" presId="urn:microsoft.com/office/officeart/2008/layout/VerticalCurvedList"/>
    <dgm:cxn modelId="{FBDC3E84-E4BF-4575-8E74-2E98BB530C45}" type="presParOf" srcId="{BBAAB126-4A86-4380-86AE-0C4687A51446}" destId="{39937868-43CC-46EA-A519-98402F40D3CD}" srcOrd="0" destOrd="0" presId="urn:microsoft.com/office/officeart/2008/layout/VerticalCurvedList"/>
    <dgm:cxn modelId="{88201FC6-A29D-4D08-9CAA-4C9EF77CEB0E}" type="presParOf" srcId="{39937868-43CC-46EA-A519-98402F40D3CD}" destId="{EC037128-26D2-4FCE-BB35-164BF3A007D2}" srcOrd="0" destOrd="0" presId="urn:microsoft.com/office/officeart/2008/layout/VerticalCurvedList"/>
    <dgm:cxn modelId="{E334D5BC-338D-448D-8BCE-8F20EEDBE5AC}" type="presParOf" srcId="{EC037128-26D2-4FCE-BB35-164BF3A007D2}" destId="{7DD20220-508A-4925-99CE-350DC6786881}" srcOrd="0" destOrd="0" presId="urn:microsoft.com/office/officeart/2008/layout/VerticalCurvedList"/>
    <dgm:cxn modelId="{7AC207B5-C10B-4CC8-BF59-C9F6C5C717D9}" type="presParOf" srcId="{EC037128-26D2-4FCE-BB35-164BF3A007D2}" destId="{86A85595-D571-4A8E-A2AA-ECEECC8DA657}" srcOrd="1" destOrd="0" presId="urn:microsoft.com/office/officeart/2008/layout/VerticalCurvedList"/>
    <dgm:cxn modelId="{32DFDFBA-79AC-4D8F-95FE-CA55A839073B}" type="presParOf" srcId="{EC037128-26D2-4FCE-BB35-164BF3A007D2}" destId="{9B37CD5C-F284-450A-85C5-3A133BD90B29}" srcOrd="2" destOrd="0" presId="urn:microsoft.com/office/officeart/2008/layout/VerticalCurvedList"/>
    <dgm:cxn modelId="{871D875A-666C-4F03-AD8D-C154E90582CE}" type="presParOf" srcId="{EC037128-26D2-4FCE-BB35-164BF3A007D2}" destId="{73C82ED3-25B8-468B-9E9B-08C9916C34B5}" srcOrd="3" destOrd="0" presId="urn:microsoft.com/office/officeart/2008/layout/VerticalCurvedList"/>
    <dgm:cxn modelId="{62ED4BDA-D975-4DED-B044-16AE56B506CC}" type="presParOf" srcId="{39937868-43CC-46EA-A519-98402F40D3CD}" destId="{DF47BA10-A1B3-4187-BA0B-7D99DB90E410}" srcOrd="1" destOrd="0" presId="urn:microsoft.com/office/officeart/2008/layout/VerticalCurvedList"/>
    <dgm:cxn modelId="{AFCF22DB-0236-47E4-ABD6-B1E92A964C7B}" type="presParOf" srcId="{39937868-43CC-46EA-A519-98402F40D3CD}" destId="{D61CB42A-2648-472C-9509-636B67D20A28}" srcOrd="2" destOrd="0" presId="urn:microsoft.com/office/officeart/2008/layout/VerticalCurvedList"/>
    <dgm:cxn modelId="{3285FC29-6144-40C5-921E-C5A6E65BFD45}" type="presParOf" srcId="{D61CB42A-2648-472C-9509-636B67D20A28}" destId="{045F2704-747F-41B8-87E9-3F8527A7AD82}" srcOrd="0" destOrd="0" presId="urn:microsoft.com/office/officeart/2008/layout/VerticalCurvedList"/>
    <dgm:cxn modelId="{8ED38EF2-7FB1-4E6A-9371-6F5642DD061F}" type="presParOf" srcId="{39937868-43CC-46EA-A519-98402F40D3CD}" destId="{0F9DD1F1-B9D6-4682-BCDF-AABB8FB56D0C}" srcOrd="3" destOrd="0" presId="urn:microsoft.com/office/officeart/2008/layout/VerticalCurvedList"/>
    <dgm:cxn modelId="{1262B61D-EA6E-4C52-AF5B-248A220AC988}" type="presParOf" srcId="{39937868-43CC-46EA-A519-98402F40D3CD}" destId="{645B8080-B67B-4FF4-AE79-EC0B45EEC1EB}" srcOrd="4" destOrd="0" presId="urn:microsoft.com/office/officeart/2008/layout/VerticalCurvedList"/>
    <dgm:cxn modelId="{47652F5D-2066-4CAE-95AD-E41D2F859FA4}" type="presParOf" srcId="{645B8080-B67B-4FF4-AE79-EC0B45EEC1EB}" destId="{0EFFAB25-7774-4F7D-A9FC-C3A70DC93B67}" srcOrd="0" destOrd="0" presId="urn:microsoft.com/office/officeart/2008/layout/VerticalCurvedList"/>
    <dgm:cxn modelId="{049DC2DF-B43E-4DB1-A7E8-3A3C9A26A45C}" type="presParOf" srcId="{39937868-43CC-46EA-A519-98402F40D3CD}" destId="{0AC1ADAD-786B-46DE-9EA6-4120B520E963}" srcOrd="5" destOrd="0" presId="urn:microsoft.com/office/officeart/2008/layout/VerticalCurvedList"/>
    <dgm:cxn modelId="{ED618B87-C1DD-4E78-AF17-8D9E050C1EB5}" type="presParOf" srcId="{39937868-43CC-46EA-A519-98402F40D3CD}" destId="{1786F10E-83DA-4F8B-A530-F15C0492BDF0}" srcOrd="6" destOrd="0" presId="urn:microsoft.com/office/officeart/2008/layout/VerticalCurvedList"/>
    <dgm:cxn modelId="{4E3F9CF5-2D1C-4FBE-B01A-580C28004387}" type="presParOf" srcId="{1786F10E-83DA-4F8B-A530-F15C0492BDF0}" destId="{E80B92A7-3D4E-4257-B7F0-C80C4BDE5C0C}" srcOrd="0" destOrd="0" presId="urn:microsoft.com/office/officeart/2008/layout/VerticalCurvedList"/>
    <dgm:cxn modelId="{123A89D9-C9F2-4C5A-A94C-0153846857B7}" type="presParOf" srcId="{39937868-43CC-46EA-A519-98402F40D3CD}" destId="{8328239A-812F-41FC-B502-51BC8CBF4D96}" srcOrd="7" destOrd="0" presId="urn:microsoft.com/office/officeart/2008/layout/VerticalCurvedList"/>
    <dgm:cxn modelId="{762635FE-32A5-4F9D-B22C-31F2869E52FC}" type="presParOf" srcId="{39937868-43CC-46EA-A519-98402F40D3CD}" destId="{70F0C30D-0341-4FC9-9013-221898E27969}" srcOrd="8" destOrd="0" presId="urn:microsoft.com/office/officeart/2008/layout/VerticalCurvedList"/>
    <dgm:cxn modelId="{E8C13F8B-05FB-4884-94CF-4F77A271E759}" type="presParOf" srcId="{70F0C30D-0341-4FC9-9013-221898E27969}" destId="{2C29C2E3-729C-4F5A-92C6-607DF192AE6E}"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BB88BE-4E6B-4484-9DED-2872C25D379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15278AD2-8351-414A-BAE5-0219109890C9}">
      <dgm:prSet/>
      <dgm:spPr/>
      <dgm:t>
        <a:bodyPr/>
        <a:lstStyle/>
        <a:p>
          <a:r>
            <a:rPr kumimoji="1" lang="tr-TR" b="1"/>
            <a:t>Kişinin ve ailesinin detaylı olarak bilgilendirilmesi, onamlarının alınması ve durumun farkında olması sağlanmalıdır</a:t>
          </a:r>
          <a:endParaRPr lang="en-US"/>
        </a:p>
      </dgm:t>
    </dgm:pt>
    <dgm:pt modelId="{7B3734E2-CD3D-4C96-909C-24A42C2AACE9}" type="parTrans" cxnId="{B6B08906-18D4-4293-A7A3-4ACBEC427A9B}">
      <dgm:prSet/>
      <dgm:spPr/>
      <dgm:t>
        <a:bodyPr/>
        <a:lstStyle/>
        <a:p>
          <a:endParaRPr lang="en-US"/>
        </a:p>
      </dgm:t>
    </dgm:pt>
    <dgm:pt modelId="{FBC70001-DE62-4BED-BE29-53DC3646DDA4}" type="sibTrans" cxnId="{B6B08906-18D4-4293-A7A3-4ACBEC427A9B}">
      <dgm:prSet/>
      <dgm:spPr/>
      <dgm:t>
        <a:bodyPr/>
        <a:lstStyle/>
        <a:p>
          <a:endParaRPr lang="en-US"/>
        </a:p>
      </dgm:t>
    </dgm:pt>
    <dgm:pt modelId="{200A2F61-300D-429F-AF1D-7A88D76CF912}">
      <dgm:prSet/>
      <dgm:spPr/>
      <dgm:t>
        <a:bodyPr/>
        <a:lstStyle/>
        <a:p>
          <a:r>
            <a:rPr kumimoji="1" lang="tr-TR"/>
            <a:t>Fertilite koruyucu cerrahi (FSS) yapılan olgularda fertilite isteği tamamlandıktan sonra definitif tedavi uygulanmalıdır</a:t>
          </a:r>
          <a:endParaRPr lang="en-US"/>
        </a:p>
      </dgm:t>
    </dgm:pt>
    <dgm:pt modelId="{3065E869-505B-4A4A-AC3B-5B7D46ADB370}" type="parTrans" cxnId="{312BD2F5-EE43-46C5-A24E-203E3CEB7C49}">
      <dgm:prSet/>
      <dgm:spPr/>
      <dgm:t>
        <a:bodyPr/>
        <a:lstStyle/>
        <a:p>
          <a:endParaRPr lang="en-US"/>
        </a:p>
      </dgm:t>
    </dgm:pt>
    <dgm:pt modelId="{B318F42F-A673-47AA-850B-43085612C8A1}" type="sibTrans" cxnId="{312BD2F5-EE43-46C5-A24E-203E3CEB7C49}">
      <dgm:prSet/>
      <dgm:spPr/>
      <dgm:t>
        <a:bodyPr/>
        <a:lstStyle/>
        <a:p>
          <a:endParaRPr lang="en-US"/>
        </a:p>
      </dgm:t>
    </dgm:pt>
    <dgm:pt modelId="{EDAE31F9-5CB0-454F-AFD8-BD40851E513B}" type="pres">
      <dgm:prSet presAssocID="{73BB88BE-4E6B-4484-9DED-2872C25D379C}" presName="linear" presStyleCnt="0">
        <dgm:presLayoutVars>
          <dgm:animLvl val="lvl"/>
          <dgm:resizeHandles val="exact"/>
        </dgm:presLayoutVars>
      </dgm:prSet>
      <dgm:spPr/>
    </dgm:pt>
    <dgm:pt modelId="{F6CAB71F-3AF2-4E98-A275-92CEB2751145}" type="pres">
      <dgm:prSet presAssocID="{15278AD2-8351-414A-BAE5-0219109890C9}" presName="parentText" presStyleLbl="node1" presStyleIdx="0" presStyleCnt="2">
        <dgm:presLayoutVars>
          <dgm:chMax val="0"/>
          <dgm:bulletEnabled val="1"/>
        </dgm:presLayoutVars>
      </dgm:prSet>
      <dgm:spPr/>
    </dgm:pt>
    <dgm:pt modelId="{FE18345C-08EC-40AD-A969-762079BC04CB}" type="pres">
      <dgm:prSet presAssocID="{FBC70001-DE62-4BED-BE29-53DC3646DDA4}" presName="spacer" presStyleCnt="0"/>
      <dgm:spPr/>
    </dgm:pt>
    <dgm:pt modelId="{07BCDB1E-185F-4D0F-B650-E109F9381511}" type="pres">
      <dgm:prSet presAssocID="{200A2F61-300D-429F-AF1D-7A88D76CF912}" presName="parentText" presStyleLbl="node1" presStyleIdx="1" presStyleCnt="2">
        <dgm:presLayoutVars>
          <dgm:chMax val="0"/>
          <dgm:bulletEnabled val="1"/>
        </dgm:presLayoutVars>
      </dgm:prSet>
      <dgm:spPr/>
    </dgm:pt>
  </dgm:ptLst>
  <dgm:cxnLst>
    <dgm:cxn modelId="{B6B08906-18D4-4293-A7A3-4ACBEC427A9B}" srcId="{73BB88BE-4E6B-4484-9DED-2872C25D379C}" destId="{15278AD2-8351-414A-BAE5-0219109890C9}" srcOrd="0" destOrd="0" parTransId="{7B3734E2-CD3D-4C96-909C-24A42C2AACE9}" sibTransId="{FBC70001-DE62-4BED-BE29-53DC3646DDA4}"/>
    <dgm:cxn modelId="{97AB6E84-A624-417C-9907-0F48433CD480}" type="presOf" srcId="{73BB88BE-4E6B-4484-9DED-2872C25D379C}" destId="{EDAE31F9-5CB0-454F-AFD8-BD40851E513B}" srcOrd="0" destOrd="0" presId="urn:microsoft.com/office/officeart/2005/8/layout/vList2"/>
    <dgm:cxn modelId="{8E7FCDF2-6CE0-4F9C-B457-04CC8A8DA0A0}" type="presOf" srcId="{15278AD2-8351-414A-BAE5-0219109890C9}" destId="{F6CAB71F-3AF2-4E98-A275-92CEB2751145}" srcOrd="0" destOrd="0" presId="urn:microsoft.com/office/officeart/2005/8/layout/vList2"/>
    <dgm:cxn modelId="{312BD2F5-EE43-46C5-A24E-203E3CEB7C49}" srcId="{73BB88BE-4E6B-4484-9DED-2872C25D379C}" destId="{200A2F61-300D-429F-AF1D-7A88D76CF912}" srcOrd="1" destOrd="0" parTransId="{3065E869-505B-4A4A-AC3B-5B7D46ADB370}" sibTransId="{B318F42F-A673-47AA-850B-43085612C8A1}"/>
    <dgm:cxn modelId="{C0CBAEF9-D17D-4126-9BBA-3572A2934273}" type="presOf" srcId="{200A2F61-300D-429F-AF1D-7A88D76CF912}" destId="{07BCDB1E-185F-4D0F-B650-E109F9381511}" srcOrd="0" destOrd="0" presId="urn:microsoft.com/office/officeart/2005/8/layout/vList2"/>
    <dgm:cxn modelId="{6FEDD890-E84C-4984-8855-CFDD2EE6BD6A}" type="presParOf" srcId="{EDAE31F9-5CB0-454F-AFD8-BD40851E513B}" destId="{F6CAB71F-3AF2-4E98-A275-92CEB2751145}" srcOrd="0" destOrd="0" presId="urn:microsoft.com/office/officeart/2005/8/layout/vList2"/>
    <dgm:cxn modelId="{7EC121CD-B5DF-4B76-9EEA-871556235EDA}" type="presParOf" srcId="{EDAE31F9-5CB0-454F-AFD8-BD40851E513B}" destId="{FE18345C-08EC-40AD-A969-762079BC04CB}" srcOrd="1" destOrd="0" presId="urn:microsoft.com/office/officeart/2005/8/layout/vList2"/>
    <dgm:cxn modelId="{9D76A1F2-F7F0-44F9-86E2-8843926D8B66}" type="presParOf" srcId="{EDAE31F9-5CB0-454F-AFD8-BD40851E513B}" destId="{07BCDB1E-185F-4D0F-B650-E109F9381511}"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28D8266-A192-48F8-BBF2-B99630B163DA}" type="doc">
      <dgm:prSet loTypeId="urn:microsoft.com/office/officeart/2005/8/layout/vList2" loCatId="list" qsTypeId="urn:microsoft.com/office/officeart/2005/8/quickstyle/3d3" qsCatId="3D" csTypeId="urn:microsoft.com/office/officeart/2005/8/colors/accent1_2" csCatId="accent1"/>
      <dgm:spPr/>
      <dgm:t>
        <a:bodyPr/>
        <a:lstStyle/>
        <a:p>
          <a:endParaRPr lang="tr-TR"/>
        </a:p>
      </dgm:t>
    </dgm:pt>
    <dgm:pt modelId="{6FDA8328-6D46-4D17-AACA-17681013D484}">
      <dgm:prSet/>
      <dgm:spPr/>
      <dgm:t>
        <a:bodyPr/>
        <a:lstStyle/>
        <a:p>
          <a:pPr rtl="0"/>
          <a:r>
            <a:rPr lang="tr-TR" dirty="0"/>
            <a:t>İntestinal tipte psödomiksoma peritonei daha sık</a:t>
          </a:r>
        </a:p>
      </dgm:t>
    </dgm:pt>
    <dgm:pt modelId="{A04A10CF-0EBB-4DB6-B8E6-4B91EC73EF1C}" type="parTrans" cxnId="{0B617140-B70A-4615-888C-4E4F4FE6A315}">
      <dgm:prSet/>
      <dgm:spPr/>
      <dgm:t>
        <a:bodyPr/>
        <a:lstStyle/>
        <a:p>
          <a:endParaRPr lang="tr-TR"/>
        </a:p>
      </dgm:t>
    </dgm:pt>
    <dgm:pt modelId="{6087A887-E252-4D3F-A38B-BB8EC026DA5B}" type="sibTrans" cxnId="{0B617140-B70A-4615-888C-4E4F4FE6A315}">
      <dgm:prSet/>
      <dgm:spPr/>
      <dgm:t>
        <a:bodyPr/>
        <a:lstStyle/>
        <a:p>
          <a:endParaRPr lang="tr-TR"/>
        </a:p>
      </dgm:t>
    </dgm:pt>
    <dgm:pt modelId="{05658FED-4574-48DA-B3D8-5768BB780A0D}">
      <dgm:prSet/>
      <dgm:spPr/>
      <dgm:t>
        <a:bodyPr/>
        <a:lstStyle/>
        <a:p>
          <a:pPr rtl="0"/>
          <a:r>
            <a:rPr lang="tr-TR" dirty="0"/>
            <a:t>Primer lezyon appendikste olup overe metastaz şeklindedir</a:t>
          </a:r>
        </a:p>
      </dgm:t>
    </dgm:pt>
    <dgm:pt modelId="{9189F4EA-1DA4-4979-8EF2-0B76C1FE9C29}" type="parTrans" cxnId="{728DCDE0-FA4E-4687-9F34-C1DBE4079FA1}">
      <dgm:prSet/>
      <dgm:spPr/>
      <dgm:t>
        <a:bodyPr/>
        <a:lstStyle/>
        <a:p>
          <a:endParaRPr lang="tr-TR"/>
        </a:p>
      </dgm:t>
    </dgm:pt>
    <dgm:pt modelId="{89E19074-AAEB-49E9-A43C-ABFC44045DBF}" type="sibTrans" cxnId="{728DCDE0-FA4E-4687-9F34-C1DBE4079FA1}">
      <dgm:prSet/>
      <dgm:spPr/>
      <dgm:t>
        <a:bodyPr/>
        <a:lstStyle/>
        <a:p>
          <a:endParaRPr lang="tr-TR"/>
        </a:p>
      </dgm:t>
    </dgm:pt>
    <dgm:pt modelId="{F039B409-22DB-46F7-B547-9B9D2CB443CB}">
      <dgm:prSet/>
      <dgm:spPr/>
      <dgm:t>
        <a:bodyPr/>
        <a:lstStyle/>
        <a:p>
          <a:pPr rtl="0"/>
          <a:r>
            <a:rPr lang="tr-TR" dirty="0"/>
            <a:t>Endoservikal tipte psödomiksoma peritonei görülmez</a:t>
          </a:r>
        </a:p>
      </dgm:t>
    </dgm:pt>
    <dgm:pt modelId="{8CF9B78C-8D4D-483B-AC6B-25F582B84CAE}" type="parTrans" cxnId="{EE64DC86-8E44-46B5-BAAF-212DDDB693EC}">
      <dgm:prSet/>
      <dgm:spPr/>
      <dgm:t>
        <a:bodyPr/>
        <a:lstStyle/>
        <a:p>
          <a:endParaRPr lang="tr-TR"/>
        </a:p>
      </dgm:t>
    </dgm:pt>
    <dgm:pt modelId="{DCF3642F-790D-480C-A73C-30024FA308C6}" type="sibTrans" cxnId="{EE64DC86-8E44-46B5-BAAF-212DDDB693EC}">
      <dgm:prSet/>
      <dgm:spPr/>
      <dgm:t>
        <a:bodyPr/>
        <a:lstStyle/>
        <a:p>
          <a:endParaRPr lang="tr-TR"/>
        </a:p>
      </dgm:t>
    </dgm:pt>
    <dgm:pt modelId="{7ADA0C4F-9592-40B1-9429-08B5CB166FD5}">
      <dgm:prSet/>
      <dgm:spPr/>
      <dgm:t>
        <a:bodyPr/>
        <a:lstStyle/>
        <a:p>
          <a:pPr rtl="0"/>
          <a:r>
            <a:rPr lang="tr-TR" dirty="0"/>
            <a:t>İnvaziv implantlar ve LN metastazı daha sık</a:t>
          </a:r>
        </a:p>
      </dgm:t>
    </dgm:pt>
    <dgm:pt modelId="{30B1E96D-9F1B-46FF-9C7B-D7A8708E8892}" type="parTrans" cxnId="{D747744E-6CEF-451C-B287-BDF51545C7E3}">
      <dgm:prSet/>
      <dgm:spPr/>
      <dgm:t>
        <a:bodyPr/>
        <a:lstStyle/>
        <a:p>
          <a:endParaRPr lang="tr-TR"/>
        </a:p>
      </dgm:t>
    </dgm:pt>
    <dgm:pt modelId="{B40DCE16-9838-464C-8DB2-7633BD773F95}" type="sibTrans" cxnId="{D747744E-6CEF-451C-B287-BDF51545C7E3}">
      <dgm:prSet/>
      <dgm:spPr/>
      <dgm:t>
        <a:bodyPr/>
        <a:lstStyle/>
        <a:p>
          <a:endParaRPr lang="tr-TR"/>
        </a:p>
      </dgm:t>
    </dgm:pt>
    <dgm:pt modelId="{2A71E6CD-0CF5-43A0-8793-DBCEED4913F2}" type="pres">
      <dgm:prSet presAssocID="{D28D8266-A192-48F8-BBF2-B99630B163DA}" presName="linear" presStyleCnt="0">
        <dgm:presLayoutVars>
          <dgm:animLvl val="lvl"/>
          <dgm:resizeHandles val="exact"/>
        </dgm:presLayoutVars>
      </dgm:prSet>
      <dgm:spPr/>
    </dgm:pt>
    <dgm:pt modelId="{03D9FA24-DF9A-4445-8505-A084ACA10D7C}" type="pres">
      <dgm:prSet presAssocID="{6FDA8328-6D46-4D17-AACA-17681013D484}" presName="parentText" presStyleLbl="node1" presStyleIdx="0" presStyleCnt="2">
        <dgm:presLayoutVars>
          <dgm:chMax val="0"/>
          <dgm:bulletEnabled val="1"/>
        </dgm:presLayoutVars>
      </dgm:prSet>
      <dgm:spPr/>
    </dgm:pt>
    <dgm:pt modelId="{514D2EAA-594E-4969-A674-3B03AD9A6CD3}" type="pres">
      <dgm:prSet presAssocID="{6FDA8328-6D46-4D17-AACA-17681013D484}" presName="childText" presStyleLbl="revTx" presStyleIdx="0" presStyleCnt="2">
        <dgm:presLayoutVars>
          <dgm:bulletEnabled val="1"/>
        </dgm:presLayoutVars>
      </dgm:prSet>
      <dgm:spPr/>
    </dgm:pt>
    <dgm:pt modelId="{793D6B3F-8E81-493A-86B0-F0C6C65DE482}" type="pres">
      <dgm:prSet presAssocID="{F039B409-22DB-46F7-B547-9B9D2CB443CB}" presName="parentText" presStyleLbl="node1" presStyleIdx="1" presStyleCnt="2">
        <dgm:presLayoutVars>
          <dgm:chMax val="0"/>
          <dgm:bulletEnabled val="1"/>
        </dgm:presLayoutVars>
      </dgm:prSet>
      <dgm:spPr/>
    </dgm:pt>
    <dgm:pt modelId="{9735FC0E-96DB-4A02-82F9-0A9D0FFFBA33}" type="pres">
      <dgm:prSet presAssocID="{F039B409-22DB-46F7-B547-9B9D2CB443CB}" presName="childText" presStyleLbl="revTx" presStyleIdx="1" presStyleCnt="2">
        <dgm:presLayoutVars>
          <dgm:bulletEnabled val="1"/>
        </dgm:presLayoutVars>
      </dgm:prSet>
      <dgm:spPr/>
    </dgm:pt>
  </dgm:ptLst>
  <dgm:cxnLst>
    <dgm:cxn modelId="{0B617140-B70A-4615-888C-4E4F4FE6A315}" srcId="{D28D8266-A192-48F8-BBF2-B99630B163DA}" destId="{6FDA8328-6D46-4D17-AACA-17681013D484}" srcOrd="0" destOrd="0" parTransId="{A04A10CF-0EBB-4DB6-B8E6-4B91EC73EF1C}" sibTransId="{6087A887-E252-4D3F-A38B-BB8EC026DA5B}"/>
    <dgm:cxn modelId="{5CB9514B-38E7-40FA-91BF-F942AEEE60EB}" type="presOf" srcId="{7ADA0C4F-9592-40B1-9429-08B5CB166FD5}" destId="{9735FC0E-96DB-4A02-82F9-0A9D0FFFBA33}" srcOrd="0" destOrd="0" presId="urn:microsoft.com/office/officeart/2005/8/layout/vList2"/>
    <dgm:cxn modelId="{D747744E-6CEF-451C-B287-BDF51545C7E3}" srcId="{F039B409-22DB-46F7-B547-9B9D2CB443CB}" destId="{7ADA0C4F-9592-40B1-9429-08B5CB166FD5}" srcOrd="0" destOrd="0" parTransId="{30B1E96D-9F1B-46FF-9C7B-D7A8708E8892}" sibTransId="{B40DCE16-9838-464C-8DB2-7633BD773F95}"/>
    <dgm:cxn modelId="{EE64DC86-8E44-46B5-BAAF-212DDDB693EC}" srcId="{D28D8266-A192-48F8-BBF2-B99630B163DA}" destId="{F039B409-22DB-46F7-B547-9B9D2CB443CB}" srcOrd="1" destOrd="0" parTransId="{8CF9B78C-8D4D-483B-AC6B-25F582B84CAE}" sibTransId="{DCF3642F-790D-480C-A73C-30024FA308C6}"/>
    <dgm:cxn modelId="{0772EBD3-FBC6-46C4-9EA8-59C2AFFEEF57}" type="presOf" srcId="{F039B409-22DB-46F7-B547-9B9D2CB443CB}" destId="{793D6B3F-8E81-493A-86B0-F0C6C65DE482}" srcOrd="0" destOrd="0" presId="urn:microsoft.com/office/officeart/2005/8/layout/vList2"/>
    <dgm:cxn modelId="{728DCDE0-FA4E-4687-9F34-C1DBE4079FA1}" srcId="{6FDA8328-6D46-4D17-AACA-17681013D484}" destId="{05658FED-4574-48DA-B3D8-5768BB780A0D}" srcOrd="0" destOrd="0" parTransId="{9189F4EA-1DA4-4979-8EF2-0B76C1FE9C29}" sibTransId="{89E19074-AAEB-49E9-A43C-ABFC44045DBF}"/>
    <dgm:cxn modelId="{65ACF2E9-E203-48C1-9D80-683F2046D26B}" type="presOf" srcId="{D28D8266-A192-48F8-BBF2-B99630B163DA}" destId="{2A71E6CD-0CF5-43A0-8793-DBCEED4913F2}" srcOrd="0" destOrd="0" presId="urn:microsoft.com/office/officeart/2005/8/layout/vList2"/>
    <dgm:cxn modelId="{7199B8EE-2FA3-4B63-B54B-C2A7BEBF34D9}" type="presOf" srcId="{6FDA8328-6D46-4D17-AACA-17681013D484}" destId="{03D9FA24-DF9A-4445-8505-A084ACA10D7C}" srcOrd="0" destOrd="0" presId="urn:microsoft.com/office/officeart/2005/8/layout/vList2"/>
    <dgm:cxn modelId="{B6A507F1-7FCD-4977-875E-85C917DD030E}" type="presOf" srcId="{05658FED-4574-48DA-B3D8-5768BB780A0D}" destId="{514D2EAA-594E-4969-A674-3B03AD9A6CD3}" srcOrd="0" destOrd="0" presId="urn:microsoft.com/office/officeart/2005/8/layout/vList2"/>
    <dgm:cxn modelId="{E9C0761B-D858-41C7-88D5-7B6F53F8801F}" type="presParOf" srcId="{2A71E6CD-0CF5-43A0-8793-DBCEED4913F2}" destId="{03D9FA24-DF9A-4445-8505-A084ACA10D7C}" srcOrd="0" destOrd="0" presId="urn:microsoft.com/office/officeart/2005/8/layout/vList2"/>
    <dgm:cxn modelId="{5F500739-04F2-4D68-9CF3-71985DA14F8C}" type="presParOf" srcId="{2A71E6CD-0CF5-43A0-8793-DBCEED4913F2}" destId="{514D2EAA-594E-4969-A674-3B03AD9A6CD3}" srcOrd="1" destOrd="0" presId="urn:microsoft.com/office/officeart/2005/8/layout/vList2"/>
    <dgm:cxn modelId="{64087A42-7787-411E-A52F-A851AA9A2C72}" type="presParOf" srcId="{2A71E6CD-0CF5-43A0-8793-DBCEED4913F2}" destId="{793D6B3F-8E81-493A-86B0-F0C6C65DE482}" srcOrd="2" destOrd="0" presId="urn:microsoft.com/office/officeart/2005/8/layout/vList2"/>
    <dgm:cxn modelId="{14738733-288B-428C-ABF0-60A2920DED93}" type="presParOf" srcId="{2A71E6CD-0CF5-43A0-8793-DBCEED4913F2}" destId="{9735FC0E-96DB-4A02-82F9-0A9D0FFFBA33}"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BB82135-3A3C-4EA9-90C8-A38FF946490C}" type="doc">
      <dgm:prSet loTypeId="urn:microsoft.com/office/officeart/2005/8/layout/arrow6" loCatId="relationship" qsTypeId="urn:microsoft.com/office/officeart/2005/8/quickstyle/3d3" qsCatId="3D" csTypeId="urn:microsoft.com/office/officeart/2005/8/colors/accent1_2" csCatId="accent1"/>
      <dgm:spPr/>
      <dgm:t>
        <a:bodyPr/>
        <a:lstStyle/>
        <a:p>
          <a:endParaRPr lang="tr-TR"/>
        </a:p>
      </dgm:t>
    </dgm:pt>
    <dgm:pt modelId="{9557065D-C828-453B-874D-E4CD148D8E5B}">
      <dgm:prSet/>
      <dgm:spPr/>
      <dgm:t>
        <a:bodyPr/>
        <a:lstStyle/>
        <a:p>
          <a:pPr rtl="0"/>
          <a:r>
            <a:rPr lang="tr-TR" dirty="0"/>
            <a:t>Cerrahi BOT’de en önemli “köşe taşı”dır</a:t>
          </a:r>
        </a:p>
      </dgm:t>
    </dgm:pt>
    <dgm:pt modelId="{E378D09C-C31B-4C75-8A0F-76B4A81415D9}" type="parTrans" cxnId="{C6D762A8-02BB-4011-A9D7-5BB8B0821310}">
      <dgm:prSet/>
      <dgm:spPr/>
      <dgm:t>
        <a:bodyPr/>
        <a:lstStyle/>
        <a:p>
          <a:endParaRPr lang="tr-TR"/>
        </a:p>
      </dgm:t>
    </dgm:pt>
    <dgm:pt modelId="{BA7F7B97-2958-47B0-86D0-B6E3BEA98EC3}" type="sibTrans" cxnId="{C6D762A8-02BB-4011-A9D7-5BB8B0821310}">
      <dgm:prSet/>
      <dgm:spPr/>
      <dgm:t>
        <a:bodyPr/>
        <a:lstStyle/>
        <a:p>
          <a:endParaRPr lang="tr-TR"/>
        </a:p>
      </dgm:t>
    </dgm:pt>
    <dgm:pt modelId="{B965616E-3E0E-40B6-875C-82906F1EE293}">
      <dgm:prSet/>
      <dgm:spPr/>
      <dgm:t>
        <a:bodyPr/>
        <a:lstStyle/>
        <a:p>
          <a:pPr rtl="0"/>
          <a:r>
            <a:rPr lang="tr-TR" dirty="0"/>
            <a:t>Overtreatment en önemli sorundur</a:t>
          </a:r>
        </a:p>
      </dgm:t>
    </dgm:pt>
    <dgm:pt modelId="{2B67523C-4F6E-4727-9B2F-84FEB012ADD2}" type="parTrans" cxnId="{CC84F7B4-67CA-4D40-AA0E-6FB26E7992BD}">
      <dgm:prSet/>
      <dgm:spPr/>
      <dgm:t>
        <a:bodyPr/>
        <a:lstStyle/>
        <a:p>
          <a:endParaRPr lang="tr-TR"/>
        </a:p>
      </dgm:t>
    </dgm:pt>
    <dgm:pt modelId="{3512C3DD-EECB-4A31-9029-4485D1022A12}" type="sibTrans" cxnId="{CC84F7B4-67CA-4D40-AA0E-6FB26E7992BD}">
      <dgm:prSet/>
      <dgm:spPr/>
      <dgm:t>
        <a:bodyPr/>
        <a:lstStyle/>
        <a:p>
          <a:endParaRPr lang="tr-TR"/>
        </a:p>
      </dgm:t>
    </dgm:pt>
    <dgm:pt modelId="{434E0B62-9849-48C4-A486-6C0E1568C17C}" type="pres">
      <dgm:prSet presAssocID="{EBB82135-3A3C-4EA9-90C8-A38FF946490C}" presName="compositeShape" presStyleCnt="0">
        <dgm:presLayoutVars>
          <dgm:chMax val="2"/>
          <dgm:dir/>
          <dgm:resizeHandles val="exact"/>
        </dgm:presLayoutVars>
      </dgm:prSet>
      <dgm:spPr/>
    </dgm:pt>
    <dgm:pt modelId="{9F9284E8-0966-43CC-9DAF-8ED082AFA28E}" type="pres">
      <dgm:prSet presAssocID="{EBB82135-3A3C-4EA9-90C8-A38FF946490C}" presName="ribbon" presStyleLbl="node1" presStyleIdx="0" presStyleCnt="1"/>
      <dgm:spPr/>
    </dgm:pt>
    <dgm:pt modelId="{63FAFB92-D268-43E9-87D0-6AEFC1BAA0DF}" type="pres">
      <dgm:prSet presAssocID="{EBB82135-3A3C-4EA9-90C8-A38FF946490C}" presName="leftArrowText" presStyleLbl="node1" presStyleIdx="0" presStyleCnt="1">
        <dgm:presLayoutVars>
          <dgm:chMax val="0"/>
          <dgm:bulletEnabled val="1"/>
        </dgm:presLayoutVars>
      </dgm:prSet>
      <dgm:spPr/>
    </dgm:pt>
    <dgm:pt modelId="{2DF22AFA-08FD-4024-82F5-3C32235D9C68}" type="pres">
      <dgm:prSet presAssocID="{EBB82135-3A3C-4EA9-90C8-A38FF946490C}" presName="rightArrowText" presStyleLbl="node1" presStyleIdx="0" presStyleCnt="1">
        <dgm:presLayoutVars>
          <dgm:chMax val="0"/>
          <dgm:bulletEnabled val="1"/>
        </dgm:presLayoutVars>
      </dgm:prSet>
      <dgm:spPr/>
    </dgm:pt>
  </dgm:ptLst>
  <dgm:cxnLst>
    <dgm:cxn modelId="{EC6DB56E-ABF7-4702-A5E1-481DA6AD0D35}" type="presOf" srcId="{9557065D-C828-453B-874D-E4CD148D8E5B}" destId="{63FAFB92-D268-43E9-87D0-6AEFC1BAA0DF}" srcOrd="0" destOrd="0" presId="urn:microsoft.com/office/officeart/2005/8/layout/arrow6"/>
    <dgm:cxn modelId="{E80CCA52-AD80-4787-925D-758C8482657E}" type="presOf" srcId="{EBB82135-3A3C-4EA9-90C8-A38FF946490C}" destId="{434E0B62-9849-48C4-A486-6C0E1568C17C}" srcOrd="0" destOrd="0" presId="urn:microsoft.com/office/officeart/2005/8/layout/arrow6"/>
    <dgm:cxn modelId="{5CDA4F94-659D-4945-B78F-655E063301E0}" type="presOf" srcId="{B965616E-3E0E-40B6-875C-82906F1EE293}" destId="{2DF22AFA-08FD-4024-82F5-3C32235D9C68}" srcOrd="0" destOrd="0" presId="urn:microsoft.com/office/officeart/2005/8/layout/arrow6"/>
    <dgm:cxn modelId="{C6D762A8-02BB-4011-A9D7-5BB8B0821310}" srcId="{EBB82135-3A3C-4EA9-90C8-A38FF946490C}" destId="{9557065D-C828-453B-874D-E4CD148D8E5B}" srcOrd="0" destOrd="0" parTransId="{E378D09C-C31B-4C75-8A0F-76B4A81415D9}" sibTransId="{BA7F7B97-2958-47B0-86D0-B6E3BEA98EC3}"/>
    <dgm:cxn modelId="{CC84F7B4-67CA-4D40-AA0E-6FB26E7992BD}" srcId="{EBB82135-3A3C-4EA9-90C8-A38FF946490C}" destId="{B965616E-3E0E-40B6-875C-82906F1EE293}" srcOrd="1" destOrd="0" parTransId="{2B67523C-4F6E-4727-9B2F-84FEB012ADD2}" sibTransId="{3512C3DD-EECB-4A31-9029-4485D1022A12}"/>
    <dgm:cxn modelId="{F8EA176D-A7C9-4495-8F71-99B8DEA6ADAB}" type="presParOf" srcId="{434E0B62-9849-48C4-A486-6C0E1568C17C}" destId="{9F9284E8-0966-43CC-9DAF-8ED082AFA28E}" srcOrd="0" destOrd="0" presId="urn:microsoft.com/office/officeart/2005/8/layout/arrow6"/>
    <dgm:cxn modelId="{652C9119-5708-42AA-9031-100E9CA65B02}" type="presParOf" srcId="{434E0B62-9849-48C4-A486-6C0E1568C17C}" destId="{63FAFB92-D268-43E9-87D0-6AEFC1BAA0DF}" srcOrd="1" destOrd="0" presId="urn:microsoft.com/office/officeart/2005/8/layout/arrow6"/>
    <dgm:cxn modelId="{AFA938FF-FCBD-4D5A-8546-7E20887FEB13}" type="presParOf" srcId="{434E0B62-9849-48C4-A486-6C0E1568C17C}" destId="{2DF22AFA-08FD-4024-82F5-3C32235D9C68}"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086914B-3596-4BC9-B4A3-E152BFD1F921}"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tr-TR"/>
        </a:p>
      </dgm:t>
    </dgm:pt>
    <dgm:pt modelId="{5027DFA7-3276-4B93-BD93-42EE3067CC8F}">
      <dgm:prSet/>
      <dgm:spPr/>
      <dgm:t>
        <a:bodyPr/>
        <a:lstStyle/>
        <a:p>
          <a:pPr rtl="0"/>
          <a:r>
            <a:rPr lang="tr-TR" dirty="0"/>
            <a:t>Düşük riskli grup</a:t>
          </a:r>
        </a:p>
      </dgm:t>
    </dgm:pt>
    <dgm:pt modelId="{E7527B66-15B8-4983-82FE-9AFF9A42476B}" type="parTrans" cxnId="{61F277A5-0FB2-40FB-B514-05ADE9184ACE}">
      <dgm:prSet/>
      <dgm:spPr/>
      <dgm:t>
        <a:bodyPr/>
        <a:lstStyle/>
        <a:p>
          <a:endParaRPr lang="tr-TR"/>
        </a:p>
      </dgm:t>
    </dgm:pt>
    <dgm:pt modelId="{26394274-EF97-4406-96FC-D587A87564C9}" type="sibTrans" cxnId="{61F277A5-0FB2-40FB-B514-05ADE9184ACE}">
      <dgm:prSet/>
      <dgm:spPr/>
      <dgm:t>
        <a:bodyPr/>
        <a:lstStyle/>
        <a:p>
          <a:endParaRPr lang="tr-TR"/>
        </a:p>
      </dgm:t>
    </dgm:pt>
    <dgm:pt modelId="{6AF7FC75-9414-4E8E-ABF2-F23E89840FC8}">
      <dgm:prSet/>
      <dgm:spPr/>
      <dgm:t>
        <a:bodyPr/>
        <a:lstStyle/>
        <a:p>
          <a:pPr rtl="0"/>
          <a:r>
            <a:rPr lang="tr-TR" dirty="0"/>
            <a:t>Stage I, seröz histoloji, 40 yaş altı olgular</a:t>
          </a:r>
        </a:p>
      </dgm:t>
    </dgm:pt>
    <dgm:pt modelId="{BBDB1DF0-050D-48BB-B3FF-F6011E61F277}" type="parTrans" cxnId="{2A428086-F371-4969-B615-A6B07FF9E56A}">
      <dgm:prSet/>
      <dgm:spPr/>
      <dgm:t>
        <a:bodyPr/>
        <a:lstStyle/>
        <a:p>
          <a:endParaRPr lang="tr-TR"/>
        </a:p>
      </dgm:t>
    </dgm:pt>
    <dgm:pt modelId="{7A7F85F6-8FB7-4FF7-BFE9-2C45933BEA3D}" type="sibTrans" cxnId="{2A428086-F371-4969-B615-A6B07FF9E56A}">
      <dgm:prSet/>
      <dgm:spPr/>
      <dgm:t>
        <a:bodyPr/>
        <a:lstStyle/>
        <a:p>
          <a:endParaRPr lang="tr-TR"/>
        </a:p>
      </dgm:t>
    </dgm:pt>
    <dgm:pt modelId="{61001E67-032B-4141-AF10-CA5F7251B44A}">
      <dgm:prSet/>
      <dgm:spPr/>
      <dgm:t>
        <a:bodyPr/>
        <a:lstStyle/>
        <a:p>
          <a:pPr rtl="0"/>
          <a:r>
            <a:rPr lang="tr-TR" dirty="0"/>
            <a:t>Yüksek riskli grup</a:t>
          </a:r>
        </a:p>
      </dgm:t>
    </dgm:pt>
    <dgm:pt modelId="{B1DA43E7-A46C-4BF9-9E22-CB96B7ABF746}" type="parTrans" cxnId="{9446885D-001F-4EC0-9DA3-A3F1C746B681}">
      <dgm:prSet/>
      <dgm:spPr/>
      <dgm:t>
        <a:bodyPr/>
        <a:lstStyle/>
        <a:p>
          <a:endParaRPr lang="tr-TR"/>
        </a:p>
      </dgm:t>
    </dgm:pt>
    <dgm:pt modelId="{188A49C5-FA0E-432E-8290-7806606492CE}" type="sibTrans" cxnId="{9446885D-001F-4EC0-9DA3-A3F1C746B681}">
      <dgm:prSet/>
      <dgm:spPr/>
      <dgm:t>
        <a:bodyPr/>
        <a:lstStyle/>
        <a:p>
          <a:endParaRPr lang="tr-TR"/>
        </a:p>
      </dgm:t>
    </dgm:pt>
    <dgm:pt modelId="{1337AA0D-8CF4-40E7-A559-7650A4C0E6FC}">
      <dgm:prSet/>
      <dgm:spPr/>
      <dgm:t>
        <a:bodyPr/>
        <a:lstStyle/>
        <a:p>
          <a:pPr rtl="0"/>
          <a:r>
            <a:rPr lang="tr-TR" dirty="0"/>
            <a:t>Stage II-III, seröz veya müsinöz histoloji, 70 yaş üzeri olgular</a:t>
          </a:r>
        </a:p>
      </dgm:t>
    </dgm:pt>
    <dgm:pt modelId="{44122F1E-ABEB-4C46-848A-CBF181C9A703}" type="parTrans" cxnId="{39F86C2F-EC92-4A07-9AB7-C25217B2BAC0}">
      <dgm:prSet/>
      <dgm:spPr/>
      <dgm:t>
        <a:bodyPr/>
        <a:lstStyle/>
        <a:p>
          <a:endParaRPr lang="tr-TR"/>
        </a:p>
      </dgm:t>
    </dgm:pt>
    <dgm:pt modelId="{061D074A-8932-4A65-B51A-D13AE6E56495}" type="sibTrans" cxnId="{39F86C2F-EC92-4A07-9AB7-C25217B2BAC0}">
      <dgm:prSet/>
      <dgm:spPr/>
      <dgm:t>
        <a:bodyPr/>
        <a:lstStyle/>
        <a:p>
          <a:endParaRPr lang="tr-TR"/>
        </a:p>
      </dgm:t>
    </dgm:pt>
    <dgm:pt modelId="{8E198FE1-B881-4EB0-B4B3-0672CD4EFE11}">
      <dgm:prSet/>
      <dgm:spPr/>
      <dgm:t>
        <a:bodyPr/>
        <a:lstStyle/>
        <a:p>
          <a:pPr rtl="0"/>
          <a:r>
            <a:rPr lang="tr-TR" dirty="0"/>
            <a:t>Stage II-III, non-seröz, non-müsinöz histoloji</a:t>
          </a:r>
        </a:p>
      </dgm:t>
    </dgm:pt>
    <dgm:pt modelId="{2B73DFB5-38E9-4B79-B12E-E8BD4DE68A93}" type="parTrans" cxnId="{7723C39C-8083-43B7-A446-45C96EB1D05C}">
      <dgm:prSet/>
      <dgm:spPr/>
      <dgm:t>
        <a:bodyPr/>
        <a:lstStyle/>
        <a:p>
          <a:endParaRPr lang="tr-TR"/>
        </a:p>
      </dgm:t>
    </dgm:pt>
    <dgm:pt modelId="{FE9946DC-966E-4C30-BD46-70ECDA7BDEC8}" type="sibTrans" cxnId="{7723C39C-8083-43B7-A446-45C96EB1D05C}">
      <dgm:prSet/>
      <dgm:spPr/>
      <dgm:t>
        <a:bodyPr/>
        <a:lstStyle/>
        <a:p>
          <a:endParaRPr lang="tr-TR"/>
        </a:p>
      </dgm:t>
    </dgm:pt>
    <dgm:pt modelId="{8D502BCC-CEFA-44AA-A75D-BD8860604B3C}" type="pres">
      <dgm:prSet presAssocID="{C086914B-3596-4BC9-B4A3-E152BFD1F921}" presName="linear" presStyleCnt="0">
        <dgm:presLayoutVars>
          <dgm:animLvl val="lvl"/>
          <dgm:resizeHandles val="exact"/>
        </dgm:presLayoutVars>
      </dgm:prSet>
      <dgm:spPr/>
    </dgm:pt>
    <dgm:pt modelId="{D6B9637C-233C-4DDD-B883-6D3658659BF7}" type="pres">
      <dgm:prSet presAssocID="{5027DFA7-3276-4B93-BD93-42EE3067CC8F}" presName="parentText" presStyleLbl="node1" presStyleIdx="0" presStyleCnt="2">
        <dgm:presLayoutVars>
          <dgm:chMax val="0"/>
          <dgm:bulletEnabled val="1"/>
        </dgm:presLayoutVars>
      </dgm:prSet>
      <dgm:spPr/>
    </dgm:pt>
    <dgm:pt modelId="{2B31B4A4-6DBA-4EF6-B11C-1B98D56EFC49}" type="pres">
      <dgm:prSet presAssocID="{5027DFA7-3276-4B93-BD93-42EE3067CC8F}" presName="childText" presStyleLbl="revTx" presStyleIdx="0" presStyleCnt="2">
        <dgm:presLayoutVars>
          <dgm:bulletEnabled val="1"/>
        </dgm:presLayoutVars>
      </dgm:prSet>
      <dgm:spPr/>
    </dgm:pt>
    <dgm:pt modelId="{148A8147-07A9-4780-BA66-BC92C65E2AAE}" type="pres">
      <dgm:prSet presAssocID="{61001E67-032B-4141-AF10-CA5F7251B44A}" presName="parentText" presStyleLbl="node1" presStyleIdx="1" presStyleCnt="2">
        <dgm:presLayoutVars>
          <dgm:chMax val="0"/>
          <dgm:bulletEnabled val="1"/>
        </dgm:presLayoutVars>
      </dgm:prSet>
      <dgm:spPr/>
    </dgm:pt>
    <dgm:pt modelId="{03F086AA-1C8C-491E-937C-639FA9D97BEB}" type="pres">
      <dgm:prSet presAssocID="{61001E67-032B-4141-AF10-CA5F7251B44A}" presName="childText" presStyleLbl="revTx" presStyleIdx="1" presStyleCnt="2">
        <dgm:presLayoutVars>
          <dgm:bulletEnabled val="1"/>
        </dgm:presLayoutVars>
      </dgm:prSet>
      <dgm:spPr/>
    </dgm:pt>
  </dgm:ptLst>
  <dgm:cxnLst>
    <dgm:cxn modelId="{F3E16C13-38F9-47B0-B271-2E188E98EED0}" type="presOf" srcId="{5027DFA7-3276-4B93-BD93-42EE3067CC8F}" destId="{D6B9637C-233C-4DDD-B883-6D3658659BF7}" srcOrd="0" destOrd="0" presId="urn:microsoft.com/office/officeart/2005/8/layout/vList2"/>
    <dgm:cxn modelId="{39F86C2F-EC92-4A07-9AB7-C25217B2BAC0}" srcId="{61001E67-032B-4141-AF10-CA5F7251B44A}" destId="{1337AA0D-8CF4-40E7-A559-7650A4C0E6FC}" srcOrd="0" destOrd="0" parTransId="{44122F1E-ABEB-4C46-848A-CBF181C9A703}" sibTransId="{061D074A-8932-4A65-B51A-D13AE6E56495}"/>
    <dgm:cxn modelId="{5A9CDC3E-17E4-477E-A03A-3D792C095590}" type="presOf" srcId="{C086914B-3596-4BC9-B4A3-E152BFD1F921}" destId="{8D502BCC-CEFA-44AA-A75D-BD8860604B3C}" srcOrd="0" destOrd="0" presId="urn:microsoft.com/office/officeart/2005/8/layout/vList2"/>
    <dgm:cxn modelId="{9446885D-001F-4EC0-9DA3-A3F1C746B681}" srcId="{C086914B-3596-4BC9-B4A3-E152BFD1F921}" destId="{61001E67-032B-4141-AF10-CA5F7251B44A}" srcOrd="1" destOrd="0" parTransId="{B1DA43E7-A46C-4BF9-9E22-CB96B7ABF746}" sibTransId="{188A49C5-FA0E-432E-8290-7806606492CE}"/>
    <dgm:cxn modelId="{6A192554-52D8-4E8A-B7E6-D929A858CA2B}" type="presOf" srcId="{1337AA0D-8CF4-40E7-A559-7650A4C0E6FC}" destId="{03F086AA-1C8C-491E-937C-639FA9D97BEB}" srcOrd="0" destOrd="0" presId="urn:microsoft.com/office/officeart/2005/8/layout/vList2"/>
    <dgm:cxn modelId="{C543E27E-D129-495E-B89D-4F80AAC64EA3}" type="presOf" srcId="{8E198FE1-B881-4EB0-B4B3-0672CD4EFE11}" destId="{03F086AA-1C8C-491E-937C-639FA9D97BEB}" srcOrd="0" destOrd="1" presId="urn:microsoft.com/office/officeart/2005/8/layout/vList2"/>
    <dgm:cxn modelId="{2A428086-F371-4969-B615-A6B07FF9E56A}" srcId="{5027DFA7-3276-4B93-BD93-42EE3067CC8F}" destId="{6AF7FC75-9414-4E8E-ABF2-F23E89840FC8}" srcOrd="0" destOrd="0" parTransId="{BBDB1DF0-050D-48BB-B3FF-F6011E61F277}" sibTransId="{7A7F85F6-8FB7-4FF7-BFE9-2C45933BEA3D}"/>
    <dgm:cxn modelId="{4173FB91-E691-42D1-8064-BB9DC5D65871}" type="presOf" srcId="{6AF7FC75-9414-4E8E-ABF2-F23E89840FC8}" destId="{2B31B4A4-6DBA-4EF6-B11C-1B98D56EFC49}" srcOrd="0" destOrd="0" presId="urn:microsoft.com/office/officeart/2005/8/layout/vList2"/>
    <dgm:cxn modelId="{B0D7AC9B-A157-4A17-80E6-0F0673E98673}" type="presOf" srcId="{61001E67-032B-4141-AF10-CA5F7251B44A}" destId="{148A8147-07A9-4780-BA66-BC92C65E2AAE}" srcOrd="0" destOrd="0" presId="urn:microsoft.com/office/officeart/2005/8/layout/vList2"/>
    <dgm:cxn modelId="{7723C39C-8083-43B7-A446-45C96EB1D05C}" srcId="{61001E67-032B-4141-AF10-CA5F7251B44A}" destId="{8E198FE1-B881-4EB0-B4B3-0672CD4EFE11}" srcOrd="1" destOrd="0" parTransId="{2B73DFB5-38E9-4B79-B12E-E8BD4DE68A93}" sibTransId="{FE9946DC-966E-4C30-BD46-70ECDA7BDEC8}"/>
    <dgm:cxn modelId="{61F277A5-0FB2-40FB-B514-05ADE9184ACE}" srcId="{C086914B-3596-4BC9-B4A3-E152BFD1F921}" destId="{5027DFA7-3276-4B93-BD93-42EE3067CC8F}" srcOrd="0" destOrd="0" parTransId="{E7527B66-15B8-4983-82FE-9AFF9A42476B}" sibTransId="{26394274-EF97-4406-96FC-D587A87564C9}"/>
    <dgm:cxn modelId="{7D81238B-3310-48DE-9C01-77E03BDBF009}" type="presParOf" srcId="{8D502BCC-CEFA-44AA-A75D-BD8860604B3C}" destId="{D6B9637C-233C-4DDD-B883-6D3658659BF7}" srcOrd="0" destOrd="0" presId="urn:microsoft.com/office/officeart/2005/8/layout/vList2"/>
    <dgm:cxn modelId="{8560B299-2F59-4D09-AE1D-9FB33167D71B}" type="presParOf" srcId="{8D502BCC-CEFA-44AA-A75D-BD8860604B3C}" destId="{2B31B4A4-6DBA-4EF6-B11C-1B98D56EFC49}" srcOrd="1" destOrd="0" presId="urn:microsoft.com/office/officeart/2005/8/layout/vList2"/>
    <dgm:cxn modelId="{8108AA1D-AFCA-4263-9AB0-23EF2F450146}" type="presParOf" srcId="{8D502BCC-CEFA-44AA-A75D-BD8860604B3C}" destId="{148A8147-07A9-4780-BA66-BC92C65E2AAE}" srcOrd="2" destOrd="0" presId="urn:microsoft.com/office/officeart/2005/8/layout/vList2"/>
    <dgm:cxn modelId="{F7A9BC30-2D0A-4FAD-B085-F079B16F591C}" type="presParOf" srcId="{8D502BCC-CEFA-44AA-A75D-BD8860604B3C}" destId="{03F086AA-1C8C-491E-937C-639FA9D97BEB}"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4C6DAEE-1A78-41E6-B202-A135FE92F53A}" type="doc">
      <dgm:prSet loTypeId="urn:microsoft.com/office/officeart/2005/8/layout/vProcess5" loCatId="process" qsTypeId="urn:microsoft.com/office/officeart/2005/8/quickstyle/simple4" qsCatId="simple" csTypeId="urn:microsoft.com/office/officeart/2005/8/colors/accent1_2" csCatId="accent1"/>
      <dgm:spPr/>
      <dgm:t>
        <a:bodyPr/>
        <a:lstStyle/>
        <a:p>
          <a:endParaRPr lang="tr-TR"/>
        </a:p>
      </dgm:t>
    </dgm:pt>
    <dgm:pt modelId="{63804165-086A-4E8C-967D-9C939C38BA48}">
      <dgm:prSet/>
      <dgm:spPr/>
      <dgm:t>
        <a:bodyPr/>
        <a:lstStyle/>
        <a:p>
          <a:pPr rtl="0"/>
          <a:r>
            <a:rPr lang="tr-TR" dirty="0"/>
            <a:t>Fertilite korunması gereken</a:t>
          </a:r>
        </a:p>
      </dgm:t>
    </dgm:pt>
    <dgm:pt modelId="{43BBD721-F161-4076-9BB3-83F85439EBF0}" type="parTrans" cxnId="{FE3CAA8E-84E7-4BEF-B55F-50C68507C260}">
      <dgm:prSet/>
      <dgm:spPr/>
      <dgm:t>
        <a:bodyPr/>
        <a:lstStyle/>
        <a:p>
          <a:endParaRPr lang="tr-TR"/>
        </a:p>
      </dgm:t>
    </dgm:pt>
    <dgm:pt modelId="{401FCF07-52D1-4F3E-899E-FA2B726E9458}" type="sibTrans" cxnId="{FE3CAA8E-84E7-4BEF-B55F-50C68507C260}">
      <dgm:prSet/>
      <dgm:spPr/>
      <dgm:t>
        <a:bodyPr/>
        <a:lstStyle/>
        <a:p>
          <a:endParaRPr lang="tr-TR"/>
        </a:p>
      </dgm:t>
    </dgm:pt>
    <dgm:pt modelId="{A8085209-5D15-46F5-AC98-17EAFFBD4FC7}">
      <dgm:prSet/>
      <dgm:spPr/>
      <dgm:t>
        <a:bodyPr/>
        <a:lstStyle/>
        <a:p>
          <a:pPr rtl="0"/>
          <a:r>
            <a:rPr lang="tr-TR" dirty="0"/>
            <a:t>Stage I olması muhtemel</a:t>
          </a:r>
        </a:p>
      </dgm:t>
    </dgm:pt>
    <dgm:pt modelId="{284CEECC-CE49-492A-8B76-A11C920BC65E}" type="parTrans" cxnId="{E5C4D6C2-058E-458A-9CEB-D7782B07C224}">
      <dgm:prSet/>
      <dgm:spPr/>
      <dgm:t>
        <a:bodyPr/>
        <a:lstStyle/>
        <a:p>
          <a:endParaRPr lang="tr-TR"/>
        </a:p>
      </dgm:t>
    </dgm:pt>
    <dgm:pt modelId="{AAC59D07-40FE-4C5B-BBD5-A8FA49387E10}" type="sibTrans" cxnId="{E5C4D6C2-058E-458A-9CEB-D7782B07C224}">
      <dgm:prSet/>
      <dgm:spPr/>
      <dgm:t>
        <a:bodyPr/>
        <a:lstStyle/>
        <a:p>
          <a:endParaRPr lang="tr-TR"/>
        </a:p>
      </dgm:t>
    </dgm:pt>
    <dgm:pt modelId="{43ACE5A9-F64C-4FF2-BDE3-7AFC8923DC06}">
      <dgm:prSet/>
      <dgm:spPr/>
      <dgm:t>
        <a:bodyPr/>
        <a:lstStyle/>
        <a:p>
          <a:pPr rtl="0"/>
          <a:r>
            <a:rPr lang="tr-TR" dirty="0"/>
            <a:t>Frozen section BOT</a:t>
          </a:r>
        </a:p>
      </dgm:t>
    </dgm:pt>
    <dgm:pt modelId="{DE1CC7E8-33EC-472B-9767-79ED921D6DDD}" type="parTrans" cxnId="{FB464339-713F-4901-8EA1-5DE2A9C656E8}">
      <dgm:prSet/>
      <dgm:spPr/>
      <dgm:t>
        <a:bodyPr/>
        <a:lstStyle/>
        <a:p>
          <a:endParaRPr lang="tr-TR"/>
        </a:p>
      </dgm:t>
    </dgm:pt>
    <dgm:pt modelId="{1FE899A3-CB39-4268-B1B3-C844C0FBDB40}" type="sibTrans" cxnId="{FB464339-713F-4901-8EA1-5DE2A9C656E8}">
      <dgm:prSet/>
      <dgm:spPr/>
      <dgm:t>
        <a:bodyPr/>
        <a:lstStyle/>
        <a:p>
          <a:endParaRPr lang="tr-TR"/>
        </a:p>
      </dgm:t>
    </dgm:pt>
    <dgm:pt modelId="{A2150273-85E7-4F08-BADA-E2EDC3FCF2D4}">
      <dgm:prSet/>
      <dgm:spPr/>
      <dgm:t>
        <a:bodyPr/>
        <a:lstStyle/>
        <a:p>
          <a:pPr rtl="0"/>
          <a:r>
            <a:rPr lang="tr-TR" dirty="0"/>
            <a:t>Kesin tanı EOC </a:t>
          </a:r>
        </a:p>
      </dgm:t>
    </dgm:pt>
    <dgm:pt modelId="{13B62B44-00AE-4E73-BD4F-18C8F4548940}" type="parTrans" cxnId="{2DDD44C6-A608-455B-999D-0661389EC228}">
      <dgm:prSet/>
      <dgm:spPr/>
      <dgm:t>
        <a:bodyPr/>
        <a:lstStyle/>
        <a:p>
          <a:endParaRPr lang="tr-TR"/>
        </a:p>
      </dgm:t>
    </dgm:pt>
    <dgm:pt modelId="{7758C9D6-AA59-4FA8-B577-8BEAC9315487}" type="sibTrans" cxnId="{2DDD44C6-A608-455B-999D-0661389EC228}">
      <dgm:prSet/>
      <dgm:spPr/>
      <dgm:t>
        <a:bodyPr/>
        <a:lstStyle/>
        <a:p>
          <a:endParaRPr lang="tr-TR"/>
        </a:p>
      </dgm:t>
    </dgm:pt>
    <dgm:pt modelId="{B7E3CA38-449C-477A-B06A-849C80CDDC2B}">
      <dgm:prSet/>
      <dgm:spPr/>
      <dgm:t>
        <a:bodyPr/>
        <a:lstStyle/>
        <a:p>
          <a:pPr rtl="0"/>
          <a:r>
            <a:rPr lang="tr-TR" dirty="0"/>
            <a:t>DNA plody sonucu diploid</a:t>
          </a:r>
          <a:endParaRPr lang="en-US" dirty="0"/>
        </a:p>
      </dgm:t>
    </dgm:pt>
    <dgm:pt modelId="{92396444-1306-4D44-AF1D-A4B6756C7298}" type="parTrans" cxnId="{212DB85F-2E37-4051-B322-B4B200EB543F}">
      <dgm:prSet/>
      <dgm:spPr/>
      <dgm:t>
        <a:bodyPr/>
        <a:lstStyle/>
        <a:p>
          <a:endParaRPr lang="tr-TR"/>
        </a:p>
      </dgm:t>
    </dgm:pt>
    <dgm:pt modelId="{A5738672-4342-4758-AC34-DA16EFA222B0}" type="sibTrans" cxnId="{212DB85F-2E37-4051-B322-B4B200EB543F}">
      <dgm:prSet/>
      <dgm:spPr/>
      <dgm:t>
        <a:bodyPr/>
        <a:lstStyle/>
        <a:p>
          <a:endParaRPr lang="tr-TR"/>
        </a:p>
      </dgm:t>
    </dgm:pt>
    <dgm:pt modelId="{2F2B2C82-69CA-4B98-AA89-7C5A75F2E06A}" type="pres">
      <dgm:prSet presAssocID="{A4C6DAEE-1A78-41E6-B202-A135FE92F53A}" presName="outerComposite" presStyleCnt="0">
        <dgm:presLayoutVars>
          <dgm:chMax val="5"/>
          <dgm:dir/>
          <dgm:resizeHandles val="exact"/>
        </dgm:presLayoutVars>
      </dgm:prSet>
      <dgm:spPr/>
    </dgm:pt>
    <dgm:pt modelId="{16065D05-3E3F-4D5F-90BF-8E56C21BAEBE}" type="pres">
      <dgm:prSet presAssocID="{A4C6DAEE-1A78-41E6-B202-A135FE92F53A}" presName="dummyMaxCanvas" presStyleCnt="0">
        <dgm:presLayoutVars/>
      </dgm:prSet>
      <dgm:spPr/>
    </dgm:pt>
    <dgm:pt modelId="{56AF747D-FA51-4886-9F27-A980EAFF10EE}" type="pres">
      <dgm:prSet presAssocID="{A4C6DAEE-1A78-41E6-B202-A135FE92F53A}" presName="FiveNodes_1" presStyleLbl="node1" presStyleIdx="0" presStyleCnt="5">
        <dgm:presLayoutVars>
          <dgm:bulletEnabled val="1"/>
        </dgm:presLayoutVars>
      </dgm:prSet>
      <dgm:spPr/>
    </dgm:pt>
    <dgm:pt modelId="{0637C44A-D17C-43A6-9237-B05B2A3EA19B}" type="pres">
      <dgm:prSet presAssocID="{A4C6DAEE-1A78-41E6-B202-A135FE92F53A}" presName="FiveNodes_2" presStyleLbl="node1" presStyleIdx="1" presStyleCnt="5">
        <dgm:presLayoutVars>
          <dgm:bulletEnabled val="1"/>
        </dgm:presLayoutVars>
      </dgm:prSet>
      <dgm:spPr/>
    </dgm:pt>
    <dgm:pt modelId="{262E24ED-F31E-455D-8EBD-88781DA90625}" type="pres">
      <dgm:prSet presAssocID="{A4C6DAEE-1A78-41E6-B202-A135FE92F53A}" presName="FiveNodes_3" presStyleLbl="node1" presStyleIdx="2" presStyleCnt="5">
        <dgm:presLayoutVars>
          <dgm:bulletEnabled val="1"/>
        </dgm:presLayoutVars>
      </dgm:prSet>
      <dgm:spPr/>
    </dgm:pt>
    <dgm:pt modelId="{F21BF066-5510-489A-873C-D5DE4C457ED5}" type="pres">
      <dgm:prSet presAssocID="{A4C6DAEE-1A78-41E6-B202-A135FE92F53A}" presName="FiveNodes_4" presStyleLbl="node1" presStyleIdx="3" presStyleCnt="5">
        <dgm:presLayoutVars>
          <dgm:bulletEnabled val="1"/>
        </dgm:presLayoutVars>
      </dgm:prSet>
      <dgm:spPr/>
    </dgm:pt>
    <dgm:pt modelId="{A2465639-C59D-4F08-84E9-D9110170813A}" type="pres">
      <dgm:prSet presAssocID="{A4C6DAEE-1A78-41E6-B202-A135FE92F53A}" presName="FiveNodes_5" presStyleLbl="node1" presStyleIdx="4" presStyleCnt="5">
        <dgm:presLayoutVars>
          <dgm:bulletEnabled val="1"/>
        </dgm:presLayoutVars>
      </dgm:prSet>
      <dgm:spPr/>
    </dgm:pt>
    <dgm:pt modelId="{A1BFF072-8092-4559-9E78-C5EF2C14C4C8}" type="pres">
      <dgm:prSet presAssocID="{A4C6DAEE-1A78-41E6-B202-A135FE92F53A}" presName="FiveConn_1-2" presStyleLbl="fgAccFollowNode1" presStyleIdx="0" presStyleCnt="4">
        <dgm:presLayoutVars>
          <dgm:bulletEnabled val="1"/>
        </dgm:presLayoutVars>
      </dgm:prSet>
      <dgm:spPr/>
    </dgm:pt>
    <dgm:pt modelId="{2D8EAE0C-4707-490D-84BB-99A1D05CAB02}" type="pres">
      <dgm:prSet presAssocID="{A4C6DAEE-1A78-41E6-B202-A135FE92F53A}" presName="FiveConn_2-3" presStyleLbl="fgAccFollowNode1" presStyleIdx="1" presStyleCnt="4">
        <dgm:presLayoutVars>
          <dgm:bulletEnabled val="1"/>
        </dgm:presLayoutVars>
      </dgm:prSet>
      <dgm:spPr/>
    </dgm:pt>
    <dgm:pt modelId="{AA2EFA94-DD55-48C2-BA23-4C71D01B16F4}" type="pres">
      <dgm:prSet presAssocID="{A4C6DAEE-1A78-41E6-B202-A135FE92F53A}" presName="FiveConn_3-4" presStyleLbl="fgAccFollowNode1" presStyleIdx="2" presStyleCnt="4">
        <dgm:presLayoutVars>
          <dgm:bulletEnabled val="1"/>
        </dgm:presLayoutVars>
      </dgm:prSet>
      <dgm:spPr/>
    </dgm:pt>
    <dgm:pt modelId="{1D1B6782-8DF8-459C-B01C-E079FB800624}" type="pres">
      <dgm:prSet presAssocID="{A4C6DAEE-1A78-41E6-B202-A135FE92F53A}" presName="FiveConn_4-5" presStyleLbl="fgAccFollowNode1" presStyleIdx="3" presStyleCnt="4">
        <dgm:presLayoutVars>
          <dgm:bulletEnabled val="1"/>
        </dgm:presLayoutVars>
      </dgm:prSet>
      <dgm:spPr/>
    </dgm:pt>
    <dgm:pt modelId="{B0C7C74B-A884-4E5F-94B1-6E3B85A1623C}" type="pres">
      <dgm:prSet presAssocID="{A4C6DAEE-1A78-41E6-B202-A135FE92F53A}" presName="FiveNodes_1_text" presStyleLbl="node1" presStyleIdx="4" presStyleCnt="5">
        <dgm:presLayoutVars>
          <dgm:bulletEnabled val="1"/>
        </dgm:presLayoutVars>
      </dgm:prSet>
      <dgm:spPr/>
    </dgm:pt>
    <dgm:pt modelId="{5B7467BE-91B3-4A11-8ABF-720C6F04B09D}" type="pres">
      <dgm:prSet presAssocID="{A4C6DAEE-1A78-41E6-B202-A135FE92F53A}" presName="FiveNodes_2_text" presStyleLbl="node1" presStyleIdx="4" presStyleCnt="5">
        <dgm:presLayoutVars>
          <dgm:bulletEnabled val="1"/>
        </dgm:presLayoutVars>
      </dgm:prSet>
      <dgm:spPr/>
    </dgm:pt>
    <dgm:pt modelId="{482179F9-A9F7-4A7A-AF7D-374AADA4884E}" type="pres">
      <dgm:prSet presAssocID="{A4C6DAEE-1A78-41E6-B202-A135FE92F53A}" presName="FiveNodes_3_text" presStyleLbl="node1" presStyleIdx="4" presStyleCnt="5">
        <dgm:presLayoutVars>
          <dgm:bulletEnabled val="1"/>
        </dgm:presLayoutVars>
      </dgm:prSet>
      <dgm:spPr/>
    </dgm:pt>
    <dgm:pt modelId="{82D9A0D5-9812-4FC5-BFC1-8E41A54156FB}" type="pres">
      <dgm:prSet presAssocID="{A4C6DAEE-1A78-41E6-B202-A135FE92F53A}" presName="FiveNodes_4_text" presStyleLbl="node1" presStyleIdx="4" presStyleCnt="5">
        <dgm:presLayoutVars>
          <dgm:bulletEnabled val="1"/>
        </dgm:presLayoutVars>
      </dgm:prSet>
      <dgm:spPr/>
    </dgm:pt>
    <dgm:pt modelId="{890503FE-90F2-47B3-BB79-0F5B8E8D1578}" type="pres">
      <dgm:prSet presAssocID="{A4C6DAEE-1A78-41E6-B202-A135FE92F53A}" presName="FiveNodes_5_text" presStyleLbl="node1" presStyleIdx="4" presStyleCnt="5">
        <dgm:presLayoutVars>
          <dgm:bulletEnabled val="1"/>
        </dgm:presLayoutVars>
      </dgm:prSet>
      <dgm:spPr/>
    </dgm:pt>
  </dgm:ptLst>
  <dgm:cxnLst>
    <dgm:cxn modelId="{43B4D71B-FBCC-4CB9-AB1E-81F13DAD044E}" type="presOf" srcId="{63804165-086A-4E8C-967D-9C939C38BA48}" destId="{B0C7C74B-A884-4E5F-94B1-6E3B85A1623C}" srcOrd="1" destOrd="0" presId="urn:microsoft.com/office/officeart/2005/8/layout/vProcess5"/>
    <dgm:cxn modelId="{C88A6F25-968A-44BF-8340-37EEDA77FCA6}" type="presOf" srcId="{A8085209-5D15-46F5-AC98-17EAFFBD4FC7}" destId="{5B7467BE-91B3-4A11-8ABF-720C6F04B09D}" srcOrd="1" destOrd="0" presId="urn:microsoft.com/office/officeart/2005/8/layout/vProcess5"/>
    <dgm:cxn modelId="{C9495533-6B8B-4485-991B-A3E4B5D152E0}" type="presOf" srcId="{B7E3CA38-449C-477A-B06A-849C80CDDC2B}" destId="{890503FE-90F2-47B3-BB79-0F5B8E8D1578}" srcOrd="1" destOrd="0" presId="urn:microsoft.com/office/officeart/2005/8/layout/vProcess5"/>
    <dgm:cxn modelId="{FB464339-713F-4901-8EA1-5DE2A9C656E8}" srcId="{A4C6DAEE-1A78-41E6-B202-A135FE92F53A}" destId="{43ACE5A9-F64C-4FF2-BDE3-7AFC8923DC06}" srcOrd="2" destOrd="0" parTransId="{DE1CC7E8-33EC-472B-9767-79ED921D6DDD}" sibTransId="{1FE899A3-CB39-4268-B1B3-C844C0FBDB40}"/>
    <dgm:cxn modelId="{C994BE40-2C2B-4F6E-A5DC-AA0AFDD79FF4}" type="presOf" srcId="{63804165-086A-4E8C-967D-9C939C38BA48}" destId="{56AF747D-FA51-4886-9F27-A980EAFF10EE}" srcOrd="0" destOrd="0" presId="urn:microsoft.com/office/officeart/2005/8/layout/vProcess5"/>
    <dgm:cxn modelId="{D7B07D5B-1178-48E6-872E-43AA1109CF75}" type="presOf" srcId="{B7E3CA38-449C-477A-B06A-849C80CDDC2B}" destId="{A2465639-C59D-4F08-84E9-D9110170813A}" srcOrd="0" destOrd="0" presId="urn:microsoft.com/office/officeart/2005/8/layout/vProcess5"/>
    <dgm:cxn modelId="{212DB85F-2E37-4051-B322-B4B200EB543F}" srcId="{A4C6DAEE-1A78-41E6-B202-A135FE92F53A}" destId="{B7E3CA38-449C-477A-B06A-849C80CDDC2B}" srcOrd="4" destOrd="0" parTransId="{92396444-1306-4D44-AF1D-A4B6756C7298}" sibTransId="{A5738672-4342-4758-AC34-DA16EFA222B0}"/>
    <dgm:cxn modelId="{D9CD3360-2F2D-4B4D-8A57-FB2180147D6A}" type="presOf" srcId="{A4C6DAEE-1A78-41E6-B202-A135FE92F53A}" destId="{2F2B2C82-69CA-4B98-AA89-7C5A75F2E06A}" srcOrd="0" destOrd="0" presId="urn:microsoft.com/office/officeart/2005/8/layout/vProcess5"/>
    <dgm:cxn modelId="{FE3CAA8E-84E7-4BEF-B55F-50C68507C260}" srcId="{A4C6DAEE-1A78-41E6-B202-A135FE92F53A}" destId="{63804165-086A-4E8C-967D-9C939C38BA48}" srcOrd="0" destOrd="0" parTransId="{43BBD721-F161-4076-9BB3-83F85439EBF0}" sibTransId="{401FCF07-52D1-4F3E-899E-FA2B726E9458}"/>
    <dgm:cxn modelId="{B31530A3-02D3-4045-81DB-A9E0F4713CED}" type="presOf" srcId="{A2150273-85E7-4F08-BADA-E2EDC3FCF2D4}" destId="{F21BF066-5510-489A-873C-D5DE4C457ED5}" srcOrd="0" destOrd="0" presId="urn:microsoft.com/office/officeart/2005/8/layout/vProcess5"/>
    <dgm:cxn modelId="{4240C1A3-EF12-4AF0-97FA-2D85EC0863EE}" type="presOf" srcId="{401FCF07-52D1-4F3E-899E-FA2B726E9458}" destId="{A1BFF072-8092-4559-9E78-C5EF2C14C4C8}" srcOrd="0" destOrd="0" presId="urn:microsoft.com/office/officeart/2005/8/layout/vProcess5"/>
    <dgm:cxn modelId="{E5C4D6C2-058E-458A-9CEB-D7782B07C224}" srcId="{A4C6DAEE-1A78-41E6-B202-A135FE92F53A}" destId="{A8085209-5D15-46F5-AC98-17EAFFBD4FC7}" srcOrd="1" destOrd="0" parTransId="{284CEECC-CE49-492A-8B76-A11C920BC65E}" sibTransId="{AAC59D07-40FE-4C5B-BBD5-A8FA49387E10}"/>
    <dgm:cxn modelId="{2DDD44C6-A608-455B-999D-0661389EC228}" srcId="{A4C6DAEE-1A78-41E6-B202-A135FE92F53A}" destId="{A2150273-85E7-4F08-BADA-E2EDC3FCF2D4}" srcOrd="3" destOrd="0" parTransId="{13B62B44-00AE-4E73-BD4F-18C8F4548940}" sibTransId="{7758C9D6-AA59-4FA8-B577-8BEAC9315487}"/>
    <dgm:cxn modelId="{79A709C9-038E-413B-B977-55B84E334DBB}" type="presOf" srcId="{43ACE5A9-F64C-4FF2-BDE3-7AFC8923DC06}" destId="{482179F9-A9F7-4A7A-AF7D-374AADA4884E}" srcOrd="1" destOrd="0" presId="urn:microsoft.com/office/officeart/2005/8/layout/vProcess5"/>
    <dgm:cxn modelId="{0F928AE7-5B34-4D5B-B2C2-0CEB7AC88EF5}" type="presOf" srcId="{A8085209-5D15-46F5-AC98-17EAFFBD4FC7}" destId="{0637C44A-D17C-43A6-9237-B05B2A3EA19B}" srcOrd="0" destOrd="0" presId="urn:microsoft.com/office/officeart/2005/8/layout/vProcess5"/>
    <dgm:cxn modelId="{6E74FDF0-A2AB-4D58-B58E-0B1D57DF9306}" type="presOf" srcId="{A2150273-85E7-4F08-BADA-E2EDC3FCF2D4}" destId="{82D9A0D5-9812-4FC5-BFC1-8E41A54156FB}" srcOrd="1" destOrd="0" presId="urn:microsoft.com/office/officeart/2005/8/layout/vProcess5"/>
    <dgm:cxn modelId="{F9FDC4F3-EE3C-4690-8545-81BF8A9EBE12}" type="presOf" srcId="{AAC59D07-40FE-4C5B-BBD5-A8FA49387E10}" destId="{2D8EAE0C-4707-490D-84BB-99A1D05CAB02}" srcOrd="0" destOrd="0" presId="urn:microsoft.com/office/officeart/2005/8/layout/vProcess5"/>
    <dgm:cxn modelId="{09089DF7-6058-4BAE-BAD1-DF4FB4EC3A23}" type="presOf" srcId="{1FE899A3-CB39-4268-B1B3-C844C0FBDB40}" destId="{AA2EFA94-DD55-48C2-BA23-4C71D01B16F4}" srcOrd="0" destOrd="0" presId="urn:microsoft.com/office/officeart/2005/8/layout/vProcess5"/>
    <dgm:cxn modelId="{412A27F9-FD4F-4139-8BCB-284F138F8689}" type="presOf" srcId="{7758C9D6-AA59-4FA8-B577-8BEAC9315487}" destId="{1D1B6782-8DF8-459C-B01C-E079FB800624}" srcOrd="0" destOrd="0" presId="urn:microsoft.com/office/officeart/2005/8/layout/vProcess5"/>
    <dgm:cxn modelId="{49D561FC-3815-44F7-BB40-555220D83E65}" type="presOf" srcId="{43ACE5A9-F64C-4FF2-BDE3-7AFC8923DC06}" destId="{262E24ED-F31E-455D-8EBD-88781DA90625}" srcOrd="0" destOrd="0" presId="urn:microsoft.com/office/officeart/2005/8/layout/vProcess5"/>
    <dgm:cxn modelId="{D8990580-F9E3-4817-BA67-1B588DAF0149}" type="presParOf" srcId="{2F2B2C82-69CA-4B98-AA89-7C5A75F2E06A}" destId="{16065D05-3E3F-4D5F-90BF-8E56C21BAEBE}" srcOrd="0" destOrd="0" presId="urn:microsoft.com/office/officeart/2005/8/layout/vProcess5"/>
    <dgm:cxn modelId="{6F24A15A-9B25-4A44-93BC-44EB185F3C59}" type="presParOf" srcId="{2F2B2C82-69CA-4B98-AA89-7C5A75F2E06A}" destId="{56AF747D-FA51-4886-9F27-A980EAFF10EE}" srcOrd="1" destOrd="0" presId="urn:microsoft.com/office/officeart/2005/8/layout/vProcess5"/>
    <dgm:cxn modelId="{93881A33-6809-41C8-A054-6AA3CB786157}" type="presParOf" srcId="{2F2B2C82-69CA-4B98-AA89-7C5A75F2E06A}" destId="{0637C44A-D17C-43A6-9237-B05B2A3EA19B}" srcOrd="2" destOrd="0" presId="urn:microsoft.com/office/officeart/2005/8/layout/vProcess5"/>
    <dgm:cxn modelId="{932CCC48-C123-47E7-9C99-38B7E4879C75}" type="presParOf" srcId="{2F2B2C82-69CA-4B98-AA89-7C5A75F2E06A}" destId="{262E24ED-F31E-455D-8EBD-88781DA90625}" srcOrd="3" destOrd="0" presId="urn:microsoft.com/office/officeart/2005/8/layout/vProcess5"/>
    <dgm:cxn modelId="{7C140664-6F44-45F1-B172-85D37E4C3953}" type="presParOf" srcId="{2F2B2C82-69CA-4B98-AA89-7C5A75F2E06A}" destId="{F21BF066-5510-489A-873C-D5DE4C457ED5}" srcOrd="4" destOrd="0" presId="urn:microsoft.com/office/officeart/2005/8/layout/vProcess5"/>
    <dgm:cxn modelId="{932375BB-16C1-4DDD-B5D0-BF75694B2BE9}" type="presParOf" srcId="{2F2B2C82-69CA-4B98-AA89-7C5A75F2E06A}" destId="{A2465639-C59D-4F08-84E9-D9110170813A}" srcOrd="5" destOrd="0" presId="urn:microsoft.com/office/officeart/2005/8/layout/vProcess5"/>
    <dgm:cxn modelId="{E367D1D5-A156-446F-B3C4-A32A15397CE5}" type="presParOf" srcId="{2F2B2C82-69CA-4B98-AA89-7C5A75F2E06A}" destId="{A1BFF072-8092-4559-9E78-C5EF2C14C4C8}" srcOrd="6" destOrd="0" presId="urn:microsoft.com/office/officeart/2005/8/layout/vProcess5"/>
    <dgm:cxn modelId="{ADDD1D33-DA25-41D6-86BE-11D61A761ACD}" type="presParOf" srcId="{2F2B2C82-69CA-4B98-AA89-7C5A75F2E06A}" destId="{2D8EAE0C-4707-490D-84BB-99A1D05CAB02}" srcOrd="7" destOrd="0" presId="urn:microsoft.com/office/officeart/2005/8/layout/vProcess5"/>
    <dgm:cxn modelId="{25445927-5EC1-4DE4-94BF-9C98B96F7433}" type="presParOf" srcId="{2F2B2C82-69CA-4B98-AA89-7C5A75F2E06A}" destId="{AA2EFA94-DD55-48C2-BA23-4C71D01B16F4}" srcOrd="8" destOrd="0" presId="urn:microsoft.com/office/officeart/2005/8/layout/vProcess5"/>
    <dgm:cxn modelId="{776023DC-7F2F-47B9-A4E9-154D8B1BC3DE}" type="presParOf" srcId="{2F2B2C82-69CA-4B98-AA89-7C5A75F2E06A}" destId="{1D1B6782-8DF8-459C-B01C-E079FB800624}" srcOrd="9" destOrd="0" presId="urn:microsoft.com/office/officeart/2005/8/layout/vProcess5"/>
    <dgm:cxn modelId="{26D6124E-AA70-4202-8A2A-D6CECF64A36F}" type="presParOf" srcId="{2F2B2C82-69CA-4B98-AA89-7C5A75F2E06A}" destId="{B0C7C74B-A884-4E5F-94B1-6E3B85A1623C}" srcOrd="10" destOrd="0" presId="urn:microsoft.com/office/officeart/2005/8/layout/vProcess5"/>
    <dgm:cxn modelId="{90D0F04D-0ABA-410E-9DFC-1DE15AE2ADA4}" type="presParOf" srcId="{2F2B2C82-69CA-4B98-AA89-7C5A75F2E06A}" destId="{5B7467BE-91B3-4A11-8ABF-720C6F04B09D}" srcOrd="11" destOrd="0" presId="urn:microsoft.com/office/officeart/2005/8/layout/vProcess5"/>
    <dgm:cxn modelId="{C13C0A53-8B82-4713-8633-7A95434BB26B}" type="presParOf" srcId="{2F2B2C82-69CA-4B98-AA89-7C5A75F2E06A}" destId="{482179F9-A9F7-4A7A-AF7D-374AADA4884E}" srcOrd="12" destOrd="0" presId="urn:microsoft.com/office/officeart/2005/8/layout/vProcess5"/>
    <dgm:cxn modelId="{AD87BAFB-2FF4-4299-8746-D40972D917C8}" type="presParOf" srcId="{2F2B2C82-69CA-4B98-AA89-7C5A75F2E06A}" destId="{82D9A0D5-9812-4FC5-BFC1-8E41A54156FB}" srcOrd="13" destOrd="0" presId="urn:microsoft.com/office/officeart/2005/8/layout/vProcess5"/>
    <dgm:cxn modelId="{3E2D8B52-DDBC-48F8-A596-E940F5D9D36B}" type="presParOf" srcId="{2F2B2C82-69CA-4B98-AA89-7C5A75F2E06A}" destId="{890503FE-90F2-47B3-BB79-0F5B8E8D1578}"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AB8BAF-9F47-4476-8D02-76C88A81624F}">
      <dsp:nvSpPr>
        <dsp:cNvPr id="0" name=""/>
        <dsp:cNvSpPr/>
      </dsp:nvSpPr>
      <dsp:spPr>
        <a:xfrm>
          <a:off x="0" y="1202"/>
          <a:ext cx="8229600" cy="4203224"/>
        </a:xfrm>
        <a:prstGeom prst="roundRect">
          <a:avLst/>
        </a:prstGeom>
        <a:solidFill>
          <a:schemeClr val="accent1">
            <a:shade val="50000"/>
            <a:hueOff val="0"/>
            <a:satOff val="0"/>
            <a:lumOff val="0"/>
            <a:alphaOff val="0"/>
          </a:schemeClr>
        </a:solidFill>
        <a:ln w="50800" cap="flat" cmpd="sng" algn="ctr">
          <a:solidFill>
            <a:schemeClr val="lt1">
              <a:hueOff val="0"/>
              <a:satOff val="0"/>
              <a:lumOff val="0"/>
              <a:alphaOff val="0"/>
            </a:schemeClr>
          </a:solidFill>
          <a:prstDash val="solid"/>
        </a:ln>
        <a:effectLst>
          <a:outerShdw blurRad="50800" dist="38100" dir="5400000"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rtl="0">
            <a:lnSpc>
              <a:spcPct val="90000"/>
            </a:lnSpc>
            <a:spcBef>
              <a:spcPct val="0"/>
            </a:spcBef>
            <a:spcAft>
              <a:spcPct val="35000"/>
            </a:spcAft>
            <a:buNone/>
          </a:pPr>
          <a:r>
            <a:rPr lang="tr-TR" sz="4400" kern="1200" dirty="0"/>
            <a:t>Bilgilendirilmiş ve katılımı sağlanmış düşük risk grubundaki kanserli hastalarda uzun dönem sağ kalımı etkilemeksizin doğurganlığın ve organ fonksiyonlarının korunmasıdır</a:t>
          </a:r>
        </a:p>
      </dsp:txBody>
      <dsp:txXfrm>
        <a:off x="205184" y="206386"/>
        <a:ext cx="7819232" cy="3792856"/>
      </dsp:txXfrm>
    </dsp:sp>
    <dsp:sp modelId="{765A7EFE-685E-4DFC-A48D-E7503916D4B1}">
      <dsp:nvSpPr>
        <dsp:cNvPr id="0" name=""/>
        <dsp:cNvSpPr/>
      </dsp:nvSpPr>
      <dsp:spPr>
        <a:xfrm>
          <a:off x="0" y="4204427"/>
          <a:ext cx="8229600" cy="774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6350" rIns="35560" bIns="6350" numCol="1" spcCol="1270" anchor="t" anchorCtr="0">
          <a:noAutofit/>
        </a:bodyPr>
        <a:lstStyle/>
        <a:p>
          <a:pPr marL="57150" lvl="1" indent="-57150" algn="l" defTabSz="177800" rtl="0">
            <a:lnSpc>
              <a:spcPct val="90000"/>
            </a:lnSpc>
            <a:spcBef>
              <a:spcPct val="0"/>
            </a:spcBef>
            <a:spcAft>
              <a:spcPct val="20000"/>
            </a:spcAft>
            <a:buChar char="•"/>
          </a:pPr>
          <a:endParaRPr lang="en-US" sz="400" kern="1200" dirty="0"/>
        </a:p>
      </dsp:txBody>
      <dsp:txXfrm>
        <a:off x="0" y="4204427"/>
        <a:ext cx="8229600" cy="7746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E55C61-4835-463D-88C7-6475F2A07735}">
      <dsp:nvSpPr>
        <dsp:cNvPr id="0" name=""/>
        <dsp:cNvSpPr/>
      </dsp:nvSpPr>
      <dsp:spPr>
        <a:xfrm>
          <a:off x="0" y="27290"/>
          <a:ext cx="8534400" cy="835200"/>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w="12700" cap="flat" cmpd="sng" algn="ctr">
          <a:solidFill>
            <a:schemeClr val="accent1">
              <a:hueOff val="0"/>
              <a:satOff val="0"/>
              <a:lumOff val="0"/>
              <a:alphaOff val="0"/>
            </a:schemeClr>
          </a:solidFill>
          <a:prstDash val="solid"/>
        </a:ln>
        <a:effectLst>
          <a:outerShdw blurRad="50800" dist="381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rtl="0">
            <a:lnSpc>
              <a:spcPct val="90000"/>
            </a:lnSpc>
            <a:spcBef>
              <a:spcPct val="0"/>
            </a:spcBef>
            <a:spcAft>
              <a:spcPct val="35000"/>
            </a:spcAft>
            <a:buNone/>
          </a:pPr>
          <a:r>
            <a:rPr lang="tr-TR" sz="2900" kern="1200" dirty="0"/>
            <a:t>EOC olgularında olduğu gibi </a:t>
          </a:r>
          <a:r>
            <a:rPr lang="tr-TR" sz="2900" kern="1200" dirty="0" err="1"/>
            <a:t>standard</a:t>
          </a:r>
          <a:r>
            <a:rPr lang="tr-TR" sz="2900" kern="1200" dirty="0"/>
            <a:t> </a:t>
          </a:r>
          <a:r>
            <a:rPr lang="tr-TR" sz="2900" kern="1200" dirty="0" err="1"/>
            <a:t>evreleyici</a:t>
          </a:r>
          <a:r>
            <a:rPr lang="tr-TR" sz="2900" kern="1200" dirty="0"/>
            <a:t> tedavi</a:t>
          </a:r>
        </a:p>
      </dsp:txBody>
      <dsp:txXfrm>
        <a:off x="0" y="27290"/>
        <a:ext cx="8534400" cy="835200"/>
      </dsp:txXfrm>
    </dsp:sp>
    <dsp:sp modelId="{27BCB311-5181-42C6-AD18-C82C14B9C9A7}">
      <dsp:nvSpPr>
        <dsp:cNvPr id="0" name=""/>
        <dsp:cNvSpPr/>
      </dsp:nvSpPr>
      <dsp:spPr>
        <a:xfrm>
          <a:off x="0" y="862490"/>
          <a:ext cx="8534400" cy="35822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4686" tIns="154686" rIns="206248" bIns="232029" numCol="1" spcCol="1270" anchor="t" anchorCtr="0">
          <a:noAutofit/>
        </a:bodyPr>
        <a:lstStyle/>
        <a:p>
          <a:pPr marL="285750" lvl="1" indent="-285750" algn="l" defTabSz="1289050" rtl="0">
            <a:lnSpc>
              <a:spcPct val="90000"/>
            </a:lnSpc>
            <a:spcBef>
              <a:spcPct val="0"/>
            </a:spcBef>
            <a:spcAft>
              <a:spcPct val="15000"/>
            </a:spcAft>
            <a:buChar char="•"/>
          </a:pPr>
          <a:r>
            <a:rPr lang="tr-TR" sz="2900" kern="1200" dirty="0" err="1"/>
            <a:t>Peritoneal</a:t>
          </a:r>
          <a:r>
            <a:rPr lang="tr-TR" sz="2900" kern="1200" dirty="0"/>
            <a:t> sitoloji</a:t>
          </a:r>
        </a:p>
        <a:p>
          <a:pPr marL="285750" lvl="1" indent="-285750" algn="l" defTabSz="1289050" rtl="0">
            <a:lnSpc>
              <a:spcPct val="90000"/>
            </a:lnSpc>
            <a:spcBef>
              <a:spcPct val="0"/>
            </a:spcBef>
            <a:spcAft>
              <a:spcPct val="15000"/>
            </a:spcAft>
            <a:buChar char="•"/>
          </a:pPr>
          <a:r>
            <a:rPr lang="tr-TR" sz="2900" kern="1200" dirty="0"/>
            <a:t>BSO</a:t>
          </a:r>
        </a:p>
        <a:p>
          <a:pPr marL="285750" lvl="1" indent="-285750" algn="l" defTabSz="1289050" rtl="0">
            <a:lnSpc>
              <a:spcPct val="90000"/>
            </a:lnSpc>
            <a:spcBef>
              <a:spcPct val="0"/>
            </a:spcBef>
            <a:spcAft>
              <a:spcPct val="15000"/>
            </a:spcAft>
            <a:buChar char="•"/>
          </a:pPr>
          <a:r>
            <a:rPr lang="tr-TR" sz="2900" kern="1200" dirty="0" err="1"/>
            <a:t>Biopsiler</a:t>
          </a:r>
          <a:r>
            <a:rPr lang="tr-TR" sz="2900" kern="1200" dirty="0"/>
            <a:t> (</a:t>
          </a:r>
          <a:r>
            <a:rPr lang="tr-TR" sz="2900" kern="1200" dirty="0" err="1"/>
            <a:t>Vesikouterin</a:t>
          </a:r>
          <a:r>
            <a:rPr lang="tr-TR" sz="2900" kern="1200" dirty="0"/>
            <a:t> periton, </a:t>
          </a:r>
          <a:r>
            <a:rPr lang="tr-TR" sz="2900" kern="1200" dirty="0" err="1"/>
            <a:t>Douglas</a:t>
          </a:r>
          <a:r>
            <a:rPr lang="tr-TR" sz="2900" kern="1200" dirty="0"/>
            <a:t>, </a:t>
          </a:r>
          <a:r>
            <a:rPr lang="tr-TR" sz="2900" kern="1200" dirty="0" err="1"/>
            <a:t>parakolik</a:t>
          </a:r>
          <a:r>
            <a:rPr lang="tr-TR" sz="2900" kern="1200" dirty="0"/>
            <a:t> alanlar, </a:t>
          </a:r>
          <a:r>
            <a:rPr lang="tr-TR" sz="2900" kern="1200" dirty="0" err="1"/>
            <a:t>diafragmatik</a:t>
          </a:r>
          <a:r>
            <a:rPr lang="tr-TR" sz="2900" kern="1200" dirty="0"/>
            <a:t> kubbeler)</a:t>
          </a:r>
        </a:p>
        <a:p>
          <a:pPr marL="285750" lvl="1" indent="-285750" algn="l" defTabSz="1289050" rtl="0">
            <a:lnSpc>
              <a:spcPct val="90000"/>
            </a:lnSpc>
            <a:spcBef>
              <a:spcPct val="0"/>
            </a:spcBef>
            <a:spcAft>
              <a:spcPct val="15000"/>
            </a:spcAft>
            <a:buChar char="•"/>
          </a:pPr>
          <a:r>
            <a:rPr lang="tr-TR" sz="2900" kern="1200" dirty="0" err="1"/>
            <a:t>İnfrakolik</a:t>
          </a:r>
          <a:r>
            <a:rPr lang="tr-TR" sz="2900" kern="1200" dirty="0"/>
            <a:t> </a:t>
          </a:r>
          <a:r>
            <a:rPr lang="tr-TR" sz="2900" kern="1200" dirty="0" err="1"/>
            <a:t>omentektomi</a:t>
          </a:r>
          <a:endParaRPr lang="tr-TR" sz="2900" kern="1200" dirty="0"/>
        </a:p>
        <a:p>
          <a:pPr marL="285750" lvl="1" indent="-285750" algn="l" defTabSz="1289050" rtl="0">
            <a:lnSpc>
              <a:spcPct val="90000"/>
            </a:lnSpc>
            <a:spcBef>
              <a:spcPct val="0"/>
            </a:spcBef>
            <a:spcAft>
              <a:spcPct val="15000"/>
            </a:spcAft>
            <a:buChar char="•"/>
          </a:pPr>
          <a:r>
            <a:rPr lang="tr-TR" sz="2900" kern="1200" dirty="0" err="1"/>
            <a:t>Müsinöz</a:t>
          </a:r>
          <a:r>
            <a:rPr lang="tr-TR" sz="2900" kern="1200" dirty="0"/>
            <a:t> tümörlerde </a:t>
          </a:r>
          <a:r>
            <a:rPr lang="tr-TR" sz="2900" kern="1200" dirty="0" err="1"/>
            <a:t>apendektomi</a:t>
          </a:r>
          <a:endParaRPr lang="tr-TR" sz="2900" kern="1200" dirty="0"/>
        </a:p>
        <a:p>
          <a:pPr marL="285750" lvl="1" indent="-285750" algn="l" defTabSz="1289050" rtl="0">
            <a:lnSpc>
              <a:spcPct val="90000"/>
            </a:lnSpc>
            <a:spcBef>
              <a:spcPct val="0"/>
            </a:spcBef>
            <a:spcAft>
              <a:spcPct val="15000"/>
            </a:spcAft>
            <a:buChar char="•"/>
          </a:pPr>
          <a:r>
            <a:rPr lang="tr-TR" sz="2900" kern="1200" dirty="0"/>
            <a:t>LND ?</a:t>
          </a:r>
        </a:p>
      </dsp:txBody>
      <dsp:txXfrm>
        <a:off x="0" y="862490"/>
        <a:ext cx="8534400" cy="358222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27C6BA-29A7-49C0-A9A8-7AFFCD597931}">
      <dsp:nvSpPr>
        <dsp:cNvPr id="0" name=""/>
        <dsp:cNvSpPr/>
      </dsp:nvSpPr>
      <dsp:spPr>
        <a:xfrm>
          <a:off x="3315331" y="2567101"/>
          <a:ext cx="1903737" cy="1903737"/>
        </a:xfrm>
        <a:prstGeom prst="ellipse">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rtl="0">
            <a:lnSpc>
              <a:spcPct val="90000"/>
            </a:lnSpc>
            <a:spcBef>
              <a:spcPct val="0"/>
            </a:spcBef>
            <a:spcAft>
              <a:spcPct val="35000"/>
            </a:spcAft>
            <a:buNone/>
          </a:pPr>
          <a:r>
            <a:rPr lang="tr-TR" sz="2300" kern="1200" dirty="0"/>
            <a:t>Cerrahi prensipler EOC ile aynıdır</a:t>
          </a:r>
        </a:p>
      </dsp:txBody>
      <dsp:txXfrm>
        <a:off x="3594127" y="2845897"/>
        <a:ext cx="1346145" cy="1346145"/>
      </dsp:txXfrm>
    </dsp:sp>
    <dsp:sp modelId="{20228206-BC50-4EB2-9591-3F990BB7AE8A}">
      <dsp:nvSpPr>
        <dsp:cNvPr id="0" name=""/>
        <dsp:cNvSpPr/>
      </dsp:nvSpPr>
      <dsp:spPr>
        <a:xfrm rot="10800000">
          <a:off x="1472815" y="3247688"/>
          <a:ext cx="1741176" cy="542565"/>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D3A363A-3526-4F8C-B78B-CAD59939A188}">
      <dsp:nvSpPr>
        <dsp:cNvPr id="0" name=""/>
        <dsp:cNvSpPr/>
      </dsp:nvSpPr>
      <dsp:spPr>
        <a:xfrm>
          <a:off x="568540" y="2795550"/>
          <a:ext cx="1808551" cy="1446840"/>
        </a:xfrm>
        <a:prstGeom prst="roundRect">
          <a:avLst>
            <a:gd name="adj" fmla="val 10000"/>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rtl="0">
            <a:lnSpc>
              <a:spcPct val="90000"/>
            </a:lnSpc>
            <a:spcBef>
              <a:spcPct val="0"/>
            </a:spcBef>
            <a:spcAft>
              <a:spcPct val="35000"/>
            </a:spcAft>
            <a:buNone/>
          </a:pPr>
          <a:r>
            <a:rPr lang="tr-TR" sz="2000" kern="1200" dirty="0"/>
            <a:t>Peritoneal yıkama</a:t>
          </a:r>
        </a:p>
      </dsp:txBody>
      <dsp:txXfrm>
        <a:off x="610916" y="2837926"/>
        <a:ext cx="1723799" cy="1362088"/>
      </dsp:txXfrm>
    </dsp:sp>
    <dsp:sp modelId="{DB06A43B-31A4-44EA-9787-14AFA723DE8D}">
      <dsp:nvSpPr>
        <dsp:cNvPr id="0" name=""/>
        <dsp:cNvSpPr/>
      </dsp:nvSpPr>
      <dsp:spPr>
        <a:xfrm rot="13500000">
          <a:off x="2036282" y="1887359"/>
          <a:ext cx="1741176" cy="542565"/>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B3B47C04-4E0C-4A38-A12B-096D38FAB100}">
      <dsp:nvSpPr>
        <dsp:cNvPr id="0" name=""/>
        <dsp:cNvSpPr/>
      </dsp:nvSpPr>
      <dsp:spPr>
        <a:xfrm>
          <a:off x="1386996" y="819622"/>
          <a:ext cx="1808551" cy="1446840"/>
        </a:xfrm>
        <a:prstGeom prst="roundRect">
          <a:avLst>
            <a:gd name="adj" fmla="val 10000"/>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rtl="0">
            <a:lnSpc>
              <a:spcPct val="90000"/>
            </a:lnSpc>
            <a:spcBef>
              <a:spcPct val="0"/>
            </a:spcBef>
            <a:spcAft>
              <a:spcPct val="35000"/>
            </a:spcAft>
            <a:buNone/>
          </a:pPr>
          <a:r>
            <a:rPr lang="tr-TR" sz="2000" kern="1200" dirty="0"/>
            <a:t>Omentektomi</a:t>
          </a:r>
        </a:p>
      </dsp:txBody>
      <dsp:txXfrm>
        <a:off x="1429372" y="861998"/>
        <a:ext cx="1723799" cy="1362088"/>
      </dsp:txXfrm>
    </dsp:sp>
    <dsp:sp modelId="{F2CB7243-7FAC-4777-B29D-F199BAB9481D}">
      <dsp:nvSpPr>
        <dsp:cNvPr id="0" name=""/>
        <dsp:cNvSpPr/>
      </dsp:nvSpPr>
      <dsp:spPr>
        <a:xfrm rot="16200000">
          <a:off x="3396611" y="1323892"/>
          <a:ext cx="1741176" cy="542565"/>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363F870-75F8-4537-A0BE-B71202AB9789}">
      <dsp:nvSpPr>
        <dsp:cNvPr id="0" name=""/>
        <dsp:cNvSpPr/>
      </dsp:nvSpPr>
      <dsp:spPr>
        <a:xfrm>
          <a:off x="3362924" y="1166"/>
          <a:ext cx="1808551" cy="1446840"/>
        </a:xfrm>
        <a:prstGeom prst="roundRect">
          <a:avLst>
            <a:gd name="adj" fmla="val 10000"/>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rtl="0">
            <a:lnSpc>
              <a:spcPct val="90000"/>
            </a:lnSpc>
            <a:spcBef>
              <a:spcPct val="0"/>
            </a:spcBef>
            <a:spcAft>
              <a:spcPct val="35000"/>
            </a:spcAft>
            <a:buNone/>
          </a:pPr>
          <a:r>
            <a:rPr lang="tr-TR" sz="2000" kern="1200" dirty="0"/>
            <a:t>Tip I his. + BSO</a:t>
          </a:r>
        </a:p>
      </dsp:txBody>
      <dsp:txXfrm>
        <a:off x="3405300" y="43542"/>
        <a:ext cx="1723799" cy="1362088"/>
      </dsp:txXfrm>
    </dsp:sp>
    <dsp:sp modelId="{2733AA1B-CE54-47FA-9BC1-2A92B5873E88}">
      <dsp:nvSpPr>
        <dsp:cNvPr id="0" name=""/>
        <dsp:cNvSpPr/>
      </dsp:nvSpPr>
      <dsp:spPr>
        <a:xfrm rot="18900000">
          <a:off x="4756940" y="1887359"/>
          <a:ext cx="1741176" cy="542565"/>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46C075F-8799-4946-A8CC-443FACB13631}">
      <dsp:nvSpPr>
        <dsp:cNvPr id="0" name=""/>
        <dsp:cNvSpPr/>
      </dsp:nvSpPr>
      <dsp:spPr>
        <a:xfrm>
          <a:off x="5338852" y="819622"/>
          <a:ext cx="1808551" cy="1446840"/>
        </a:xfrm>
        <a:prstGeom prst="roundRect">
          <a:avLst>
            <a:gd name="adj" fmla="val 10000"/>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rtl="0">
            <a:lnSpc>
              <a:spcPct val="90000"/>
            </a:lnSpc>
            <a:spcBef>
              <a:spcPct val="0"/>
            </a:spcBef>
            <a:spcAft>
              <a:spcPct val="35000"/>
            </a:spcAft>
            <a:buNone/>
          </a:pPr>
          <a:r>
            <a:rPr lang="tr-TR" sz="2000" kern="1200" dirty="0"/>
            <a:t>Appendektomi</a:t>
          </a:r>
        </a:p>
      </dsp:txBody>
      <dsp:txXfrm>
        <a:off x="5381228" y="861998"/>
        <a:ext cx="1723799" cy="1362088"/>
      </dsp:txXfrm>
    </dsp:sp>
    <dsp:sp modelId="{A9DB79FC-D567-48BA-AED7-B0F860B035B0}">
      <dsp:nvSpPr>
        <dsp:cNvPr id="0" name=""/>
        <dsp:cNvSpPr/>
      </dsp:nvSpPr>
      <dsp:spPr>
        <a:xfrm>
          <a:off x="5320407" y="3247688"/>
          <a:ext cx="1741176" cy="542565"/>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35669F2-C61A-43B6-87A7-E3D3CEEE896D}">
      <dsp:nvSpPr>
        <dsp:cNvPr id="0" name=""/>
        <dsp:cNvSpPr/>
      </dsp:nvSpPr>
      <dsp:spPr>
        <a:xfrm>
          <a:off x="6157308" y="2795550"/>
          <a:ext cx="1808551" cy="1446840"/>
        </a:xfrm>
        <a:prstGeom prst="roundRect">
          <a:avLst>
            <a:gd name="adj" fmla="val 10000"/>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rtl="0">
            <a:lnSpc>
              <a:spcPct val="90000"/>
            </a:lnSpc>
            <a:spcBef>
              <a:spcPct val="0"/>
            </a:spcBef>
            <a:spcAft>
              <a:spcPct val="35000"/>
            </a:spcAft>
            <a:buNone/>
          </a:pPr>
          <a:r>
            <a:rPr lang="tr-TR" sz="2000" kern="1200" dirty="0"/>
            <a:t>Paraaortik ve bilateral pelvik lenfadenektomi</a:t>
          </a:r>
          <a:endParaRPr lang="en-US" sz="2000" kern="1200" dirty="0"/>
        </a:p>
      </dsp:txBody>
      <dsp:txXfrm>
        <a:off x="6199684" y="2837926"/>
        <a:ext cx="1723799" cy="136208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82B48C-0CFC-4CED-8CF1-EA00767E194E}">
      <dsp:nvSpPr>
        <dsp:cNvPr id="0" name=""/>
        <dsp:cNvSpPr/>
      </dsp:nvSpPr>
      <dsp:spPr>
        <a:xfrm>
          <a:off x="3150" y="923"/>
          <a:ext cx="8528099" cy="1390945"/>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tr-TR" sz="3600" kern="1200" dirty="0"/>
            <a:t>Yeterli cerrahi ve BOT tanısı tekrar gözden geçirilmiş</a:t>
          </a:r>
        </a:p>
      </dsp:txBody>
      <dsp:txXfrm>
        <a:off x="43889" y="41662"/>
        <a:ext cx="8446621" cy="1309467"/>
      </dsp:txXfrm>
    </dsp:sp>
    <dsp:sp modelId="{B684090D-D5A8-40F2-A43C-8FC0C834F867}">
      <dsp:nvSpPr>
        <dsp:cNvPr id="0" name=""/>
        <dsp:cNvSpPr/>
      </dsp:nvSpPr>
      <dsp:spPr>
        <a:xfrm>
          <a:off x="3150" y="1540521"/>
          <a:ext cx="4092178" cy="1390945"/>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tr-TR" sz="3600" kern="1200" dirty="0"/>
            <a:t>İnvazif implant var</a:t>
          </a:r>
        </a:p>
      </dsp:txBody>
      <dsp:txXfrm>
        <a:off x="43889" y="1581260"/>
        <a:ext cx="4010700" cy="1309467"/>
      </dsp:txXfrm>
    </dsp:sp>
    <dsp:sp modelId="{2E739709-705B-4FE0-A6C8-3C4DFA5A77A6}">
      <dsp:nvSpPr>
        <dsp:cNvPr id="0" name=""/>
        <dsp:cNvSpPr/>
      </dsp:nvSpPr>
      <dsp:spPr>
        <a:xfrm>
          <a:off x="3150" y="3080118"/>
          <a:ext cx="4092178" cy="1390945"/>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tr-TR" sz="3600" kern="1200" dirty="0"/>
            <a:t>İzlem veya G1 EOC gibi tedavi et</a:t>
          </a:r>
        </a:p>
      </dsp:txBody>
      <dsp:txXfrm>
        <a:off x="43889" y="3120857"/>
        <a:ext cx="4010700" cy="1309467"/>
      </dsp:txXfrm>
    </dsp:sp>
    <dsp:sp modelId="{F4AF886B-DE37-4D24-8D17-7DD75DAE5BDE}">
      <dsp:nvSpPr>
        <dsp:cNvPr id="0" name=""/>
        <dsp:cNvSpPr/>
      </dsp:nvSpPr>
      <dsp:spPr>
        <a:xfrm>
          <a:off x="4439071" y="1540521"/>
          <a:ext cx="4092178" cy="1390945"/>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tr-TR" sz="3600" kern="1200" dirty="0"/>
            <a:t>İnvazif implant yok</a:t>
          </a:r>
        </a:p>
      </dsp:txBody>
      <dsp:txXfrm>
        <a:off x="4479810" y="1581260"/>
        <a:ext cx="4010700" cy="1309467"/>
      </dsp:txXfrm>
    </dsp:sp>
    <dsp:sp modelId="{F2DE7042-9F06-43D4-86B7-89CD21EF7FD0}">
      <dsp:nvSpPr>
        <dsp:cNvPr id="0" name=""/>
        <dsp:cNvSpPr/>
      </dsp:nvSpPr>
      <dsp:spPr>
        <a:xfrm>
          <a:off x="4439071" y="3080118"/>
          <a:ext cx="4092178" cy="1390945"/>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tr-TR" sz="3600" kern="1200" dirty="0"/>
            <a:t>İzlem</a:t>
          </a:r>
        </a:p>
      </dsp:txBody>
      <dsp:txXfrm>
        <a:off x="4479810" y="3120857"/>
        <a:ext cx="4010700" cy="130946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F2B1B2-A1AF-4F6A-922E-A5CC2B2923BB}">
      <dsp:nvSpPr>
        <dsp:cNvPr id="0" name=""/>
        <dsp:cNvSpPr/>
      </dsp:nvSpPr>
      <dsp:spPr>
        <a:xfrm>
          <a:off x="3992" y="31"/>
          <a:ext cx="8526415" cy="1035020"/>
        </a:xfrm>
        <a:prstGeom prst="roundRect">
          <a:avLst>
            <a:gd name="adj" fmla="val 10000"/>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r>
            <a:rPr lang="tr-TR" sz="4500" kern="1200" dirty="0"/>
            <a:t>Klinik rekürrens</a:t>
          </a:r>
        </a:p>
      </dsp:txBody>
      <dsp:txXfrm>
        <a:off x="34307" y="30346"/>
        <a:ext cx="8465785" cy="974390"/>
      </dsp:txXfrm>
    </dsp:sp>
    <dsp:sp modelId="{E4D47FC5-EE74-4AB0-9640-C8CD24DA5A28}">
      <dsp:nvSpPr>
        <dsp:cNvPr id="0" name=""/>
        <dsp:cNvSpPr/>
      </dsp:nvSpPr>
      <dsp:spPr>
        <a:xfrm>
          <a:off x="3992" y="1145666"/>
          <a:ext cx="8526415" cy="1035020"/>
        </a:xfrm>
        <a:prstGeom prst="roundRect">
          <a:avLst>
            <a:gd name="adj" fmla="val 10000"/>
          </a:avLst>
        </a:prstGeom>
        <a:gradFill rotWithShape="0">
          <a:gsLst>
            <a:gs pos="0">
              <a:schemeClr val="accent6">
                <a:hueOff val="0"/>
                <a:satOff val="0"/>
                <a:lumOff val="0"/>
                <a:alphaOff val="0"/>
                <a:shade val="15000"/>
                <a:satMod val="180000"/>
              </a:schemeClr>
            </a:gs>
            <a:gs pos="50000">
              <a:schemeClr val="accent6">
                <a:hueOff val="0"/>
                <a:satOff val="0"/>
                <a:lumOff val="0"/>
                <a:alphaOff val="0"/>
                <a:shade val="45000"/>
                <a:satMod val="170000"/>
              </a:schemeClr>
            </a:gs>
            <a:gs pos="70000">
              <a:schemeClr val="accent6">
                <a:hueOff val="0"/>
                <a:satOff val="0"/>
                <a:lumOff val="0"/>
                <a:alphaOff val="0"/>
                <a:tint val="99000"/>
                <a:shade val="65000"/>
                <a:satMod val="155000"/>
              </a:schemeClr>
            </a:gs>
            <a:gs pos="100000">
              <a:schemeClr val="accent6">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tr-TR" sz="3700" kern="1200" dirty="0"/>
            <a:t>Cerrahi değerlendirme, uygunsa debulking </a:t>
          </a:r>
        </a:p>
      </dsp:txBody>
      <dsp:txXfrm>
        <a:off x="34307" y="1175981"/>
        <a:ext cx="8465785" cy="974390"/>
      </dsp:txXfrm>
    </dsp:sp>
    <dsp:sp modelId="{99D9441A-DDFE-48C3-8938-5F4588651B95}">
      <dsp:nvSpPr>
        <dsp:cNvPr id="0" name=""/>
        <dsp:cNvSpPr/>
      </dsp:nvSpPr>
      <dsp:spPr>
        <a:xfrm>
          <a:off x="3992" y="2291300"/>
          <a:ext cx="4175521" cy="1035020"/>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tr-TR" sz="3700" kern="1200" dirty="0"/>
            <a:t>Noninvazif hastalık</a:t>
          </a:r>
        </a:p>
      </dsp:txBody>
      <dsp:txXfrm>
        <a:off x="34307" y="2321615"/>
        <a:ext cx="4114891" cy="974390"/>
      </dsp:txXfrm>
    </dsp:sp>
    <dsp:sp modelId="{B660E351-D257-4345-A554-AC4AD3FE62BF}">
      <dsp:nvSpPr>
        <dsp:cNvPr id="0" name=""/>
        <dsp:cNvSpPr/>
      </dsp:nvSpPr>
      <dsp:spPr>
        <a:xfrm>
          <a:off x="3992" y="3436935"/>
          <a:ext cx="4175521" cy="1035020"/>
        </a:xfrm>
        <a:prstGeom prst="roundRect">
          <a:avLst>
            <a:gd name="adj" fmla="val 10000"/>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tr-TR" sz="3700" kern="1200" dirty="0"/>
            <a:t>İzlem</a:t>
          </a:r>
        </a:p>
      </dsp:txBody>
      <dsp:txXfrm>
        <a:off x="34307" y="3467250"/>
        <a:ext cx="4114891" cy="974390"/>
      </dsp:txXfrm>
    </dsp:sp>
    <dsp:sp modelId="{91A91243-7640-49BC-B3E8-8E895EBA9162}">
      <dsp:nvSpPr>
        <dsp:cNvPr id="0" name=""/>
        <dsp:cNvSpPr/>
      </dsp:nvSpPr>
      <dsp:spPr>
        <a:xfrm>
          <a:off x="4354885" y="2291300"/>
          <a:ext cx="4175521" cy="1035020"/>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tr-TR" sz="3700" kern="1200" dirty="0"/>
            <a:t>İnvazif hastalık</a:t>
          </a:r>
        </a:p>
      </dsp:txBody>
      <dsp:txXfrm>
        <a:off x="4385200" y="2321615"/>
        <a:ext cx="4114891" cy="974390"/>
      </dsp:txXfrm>
    </dsp:sp>
    <dsp:sp modelId="{3581B924-C9CA-44AF-8966-E00815683A7D}">
      <dsp:nvSpPr>
        <dsp:cNvPr id="0" name=""/>
        <dsp:cNvSpPr/>
      </dsp:nvSpPr>
      <dsp:spPr>
        <a:xfrm>
          <a:off x="4354885" y="3436935"/>
          <a:ext cx="4175521" cy="1035020"/>
        </a:xfrm>
        <a:prstGeom prst="roundRect">
          <a:avLst>
            <a:gd name="adj" fmla="val 10000"/>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tr-TR" sz="3700" kern="1200" dirty="0"/>
            <a:t>EOC gibi tedavi et</a:t>
          </a:r>
        </a:p>
      </dsp:txBody>
      <dsp:txXfrm>
        <a:off x="4385200" y="3467250"/>
        <a:ext cx="4114891" cy="97439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28C731-9E2C-4F15-9C03-A335C3717501}">
      <dsp:nvSpPr>
        <dsp:cNvPr id="0" name=""/>
        <dsp:cNvSpPr/>
      </dsp:nvSpPr>
      <dsp:spPr>
        <a:xfrm>
          <a:off x="0" y="13002"/>
          <a:ext cx="8534400" cy="4446000"/>
        </a:xfrm>
        <a:prstGeom prst="roundRect">
          <a:avLst/>
        </a:prstGeom>
        <a:gradFill rotWithShape="0">
          <a:gsLst>
            <a:gs pos="0">
              <a:schemeClr val="dk2">
                <a:hueOff val="0"/>
                <a:satOff val="0"/>
                <a:lumOff val="0"/>
                <a:alphaOff val="0"/>
                <a:shade val="15000"/>
                <a:satMod val="180000"/>
              </a:schemeClr>
            </a:gs>
            <a:gs pos="50000">
              <a:schemeClr val="dk2">
                <a:hueOff val="0"/>
                <a:satOff val="0"/>
                <a:lumOff val="0"/>
                <a:alphaOff val="0"/>
                <a:shade val="45000"/>
                <a:satMod val="170000"/>
              </a:schemeClr>
            </a:gs>
            <a:gs pos="70000">
              <a:schemeClr val="dk2">
                <a:hueOff val="0"/>
                <a:satOff val="0"/>
                <a:lumOff val="0"/>
                <a:alphaOff val="0"/>
                <a:tint val="99000"/>
                <a:shade val="65000"/>
                <a:satMod val="155000"/>
              </a:schemeClr>
            </a:gs>
            <a:gs pos="100000">
              <a:schemeClr val="dk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rtl="0">
            <a:lnSpc>
              <a:spcPct val="90000"/>
            </a:lnSpc>
            <a:spcBef>
              <a:spcPct val="0"/>
            </a:spcBef>
            <a:spcAft>
              <a:spcPct val="35000"/>
            </a:spcAft>
            <a:buNone/>
          </a:pPr>
          <a:r>
            <a:rPr lang="tr-TR" sz="3800" i="1" kern="1200"/>
            <a:t>“Sonuç olarak BOT klinik açıdan oldukça yavaş ilerleyen ve prognozu çok iyi olan epitelyal over tümörleridir. Ancak terminolojisi de dahil olmak üzere birçok konuda tartışma devam etmektedir. Prognozun iyi olması belirsizliklerin önemini azaltmaktadır.”</a:t>
          </a:r>
          <a:endParaRPr lang="tr-TR" sz="3800" kern="1200"/>
        </a:p>
      </dsp:txBody>
      <dsp:txXfrm>
        <a:off x="217036" y="230038"/>
        <a:ext cx="8100328" cy="401192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0EEDAB-FAF5-4125-A0DD-DE3E2E6217D2}">
      <dsp:nvSpPr>
        <dsp:cNvPr id="0" name=""/>
        <dsp:cNvSpPr/>
      </dsp:nvSpPr>
      <dsp:spPr>
        <a:xfrm>
          <a:off x="0" y="0"/>
          <a:ext cx="8229600" cy="4283075"/>
        </a:xfrm>
        <a:prstGeom prst="roundRect">
          <a:avLst>
            <a:gd name="adj" fmla="val 85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3324142" numCol="1" spcCol="1270" anchor="t" anchorCtr="0">
          <a:noAutofit/>
        </a:bodyPr>
        <a:lstStyle/>
        <a:p>
          <a:pPr marL="0" lvl="0" indent="0" algn="l" defTabSz="1600200" rtl="0">
            <a:lnSpc>
              <a:spcPct val="90000"/>
            </a:lnSpc>
            <a:spcBef>
              <a:spcPct val="0"/>
            </a:spcBef>
            <a:spcAft>
              <a:spcPct val="35000"/>
            </a:spcAft>
            <a:buNone/>
          </a:pPr>
          <a:r>
            <a:rPr lang="tr-TR" sz="3600" kern="1200" dirty="0"/>
            <a:t>Yaş genellikle 60-64</a:t>
          </a:r>
        </a:p>
      </dsp:txBody>
      <dsp:txXfrm>
        <a:off x="106630" y="106630"/>
        <a:ext cx="8016340" cy="4069815"/>
      </dsp:txXfrm>
    </dsp:sp>
    <dsp:sp modelId="{E27FAA9F-939F-4641-92F4-0867EE635991}">
      <dsp:nvSpPr>
        <dsp:cNvPr id="0" name=""/>
        <dsp:cNvSpPr/>
      </dsp:nvSpPr>
      <dsp:spPr>
        <a:xfrm>
          <a:off x="205740" y="1070768"/>
          <a:ext cx="7818120" cy="2998152"/>
        </a:xfrm>
        <a:prstGeom prst="roundRect">
          <a:avLst>
            <a:gd name="adj" fmla="val 105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903827" numCol="1" spcCol="1270" anchor="t" anchorCtr="0">
          <a:noAutofit/>
        </a:bodyPr>
        <a:lstStyle/>
        <a:p>
          <a:pPr marL="0" lvl="0" indent="0" algn="l" defTabSz="1600200" rtl="0">
            <a:lnSpc>
              <a:spcPct val="90000"/>
            </a:lnSpc>
            <a:spcBef>
              <a:spcPct val="0"/>
            </a:spcBef>
            <a:spcAft>
              <a:spcPct val="35000"/>
            </a:spcAft>
            <a:buNone/>
          </a:pPr>
          <a:r>
            <a:rPr lang="tr-TR" sz="3600" kern="1200" dirty="0"/>
            <a:t>Erken evrede tanı %25</a:t>
          </a:r>
        </a:p>
      </dsp:txBody>
      <dsp:txXfrm>
        <a:off x="297944" y="1162972"/>
        <a:ext cx="7633712" cy="2813744"/>
      </dsp:txXfrm>
    </dsp:sp>
    <dsp:sp modelId="{32093E06-40E7-43D1-866F-CD8B9984EBEC}">
      <dsp:nvSpPr>
        <dsp:cNvPr id="0" name=""/>
        <dsp:cNvSpPr/>
      </dsp:nvSpPr>
      <dsp:spPr>
        <a:xfrm>
          <a:off x="411480" y="2141537"/>
          <a:ext cx="7406640" cy="1713230"/>
        </a:xfrm>
        <a:prstGeom prst="roundRect">
          <a:avLst>
            <a:gd name="adj" fmla="val 105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967023" numCol="1" spcCol="1270" anchor="t" anchorCtr="0">
          <a:noAutofit/>
        </a:bodyPr>
        <a:lstStyle/>
        <a:p>
          <a:pPr marL="0" lvl="0" indent="0" algn="l" defTabSz="1600200" rtl="0">
            <a:lnSpc>
              <a:spcPct val="90000"/>
            </a:lnSpc>
            <a:spcBef>
              <a:spcPct val="0"/>
            </a:spcBef>
            <a:spcAft>
              <a:spcPct val="35000"/>
            </a:spcAft>
            <a:buNone/>
          </a:pPr>
          <a:r>
            <a:rPr lang="tr-TR" sz="3600" kern="1200" dirty="0"/>
            <a:t>Over Kanserinde 5 yıllık survival</a:t>
          </a:r>
        </a:p>
      </dsp:txBody>
      <dsp:txXfrm>
        <a:off x="464168" y="2194225"/>
        <a:ext cx="7301264" cy="1607854"/>
      </dsp:txXfrm>
    </dsp:sp>
    <dsp:sp modelId="{37FE4AF4-DB38-42C0-9136-FE050705B9AF}">
      <dsp:nvSpPr>
        <dsp:cNvPr id="0" name=""/>
        <dsp:cNvSpPr/>
      </dsp:nvSpPr>
      <dsp:spPr>
        <a:xfrm>
          <a:off x="596646" y="2912491"/>
          <a:ext cx="3487232" cy="770953"/>
        </a:xfrm>
        <a:prstGeom prst="roundRect">
          <a:avLst>
            <a:gd name="adj" fmla="val 10500"/>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rtl="0">
            <a:lnSpc>
              <a:spcPct val="90000"/>
            </a:lnSpc>
            <a:spcBef>
              <a:spcPct val="0"/>
            </a:spcBef>
            <a:spcAft>
              <a:spcPct val="35000"/>
            </a:spcAft>
            <a:buNone/>
          </a:pPr>
          <a:r>
            <a:rPr lang="tr-TR" sz="2900" kern="1200" dirty="0"/>
            <a:t>Erken evrede </a:t>
          </a:r>
          <a:r>
            <a:rPr lang="tr-TR" sz="2900" b="1" kern="1200" dirty="0"/>
            <a:t>%80-90</a:t>
          </a:r>
        </a:p>
      </dsp:txBody>
      <dsp:txXfrm>
        <a:off x="620355" y="2936200"/>
        <a:ext cx="3439814" cy="723535"/>
      </dsp:txXfrm>
    </dsp:sp>
    <dsp:sp modelId="{4A876260-7C49-4CC3-8406-08A0EABFDFAB}">
      <dsp:nvSpPr>
        <dsp:cNvPr id="0" name=""/>
        <dsp:cNvSpPr/>
      </dsp:nvSpPr>
      <dsp:spPr>
        <a:xfrm>
          <a:off x="4145058" y="2912491"/>
          <a:ext cx="3487232" cy="770953"/>
        </a:xfrm>
        <a:prstGeom prst="roundRect">
          <a:avLst>
            <a:gd name="adj" fmla="val 10500"/>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rtl="0">
            <a:lnSpc>
              <a:spcPct val="90000"/>
            </a:lnSpc>
            <a:spcBef>
              <a:spcPct val="0"/>
            </a:spcBef>
            <a:spcAft>
              <a:spcPct val="35000"/>
            </a:spcAft>
            <a:buNone/>
          </a:pPr>
          <a:r>
            <a:rPr lang="tr-TR" sz="2900" kern="1200" dirty="0"/>
            <a:t>İleri evrede </a:t>
          </a:r>
          <a:r>
            <a:rPr lang="tr-TR" sz="2900" b="1" kern="1200" dirty="0"/>
            <a:t>%15-38</a:t>
          </a:r>
        </a:p>
      </dsp:txBody>
      <dsp:txXfrm>
        <a:off x="4168767" y="2936200"/>
        <a:ext cx="3439814" cy="72353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14309F-7CC0-474E-BDEF-6093876A6BEA}">
      <dsp:nvSpPr>
        <dsp:cNvPr id="0" name=""/>
        <dsp:cNvSpPr/>
      </dsp:nvSpPr>
      <dsp:spPr>
        <a:xfrm>
          <a:off x="0" y="0"/>
          <a:ext cx="3511826" cy="4525963"/>
        </a:xfrm>
        <a:prstGeom prst="triangle">
          <a:avLst/>
        </a:prstGeom>
        <a:solidFill>
          <a:schemeClr val="dk2">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E7DD4B-7D72-4A89-BFC0-B9BF6C0E1636}">
      <dsp:nvSpPr>
        <dsp:cNvPr id="0" name=""/>
        <dsp:cNvSpPr/>
      </dsp:nvSpPr>
      <dsp:spPr>
        <a:xfrm>
          <a:off x="1755913" y="455027"/>
          <a:ext cx="2282686" cy="1071380"/>
        </a:xfrm>
        <a:prstGeom prst="roundRect">
          <a:avLst/>
        </a:prstGeom>
        <a:solidFill>
          <a:schemeClr val="lt2">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tr-TR" sz="2700" kern="1200" dirty="0"/>
            <a:t>Hastanın yaşı</a:t>
          </a:r>
        </a:p>
      </dsp:txBody>
      <dsp:txXfrm>
        <a:off x="1808213" y="507327"/>
        <a:ext cx="2178086" cy="966780"/>
      </dsp:txXfrm>
    </dsp:sp>
    <dsp:sp modelId="{CBCB36A8-0D4B-4C08-BE37-2C99A3826744}">
      <dsp:nvSpPr>
        <dsp:cNvPr id="0" name=""/>
        <dsp:cNvSpPr/>
      </dsp:nvSpPr>
      <dsp:spPr>
        <a:xfrm>
          <a:off x="1755913" y="1660330"/>
          <a:ext cx="2282686" cy="1071380"/>
        </a:xfrm>
        <a:prstGeom prst="roundRect">
          <a:avLst/>
        </a:prstGeom>
        <a:solidFill>
          <a:schemeClr val="lt2">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tr-TR" sz="2700" kern="1200" dirty="0"/>
            <a:t>Performans statusu</a:t>
          </a:r>
        </a:p>
      </dsp:txBody>
      <dsp:txXfrm>
        <a:off x="1808213" y="1712630"/>
        <a:ext cx="2178086" cy="966780"/>
      </dsp:txXfrm>
    </dsp:sp>
    <dsp:sp modelId="{876C45BE-B20C-4B3B-B3C1-A5D6D26DE4A5}">
      <dsp:nvSpPr>
        <dsp:cNvPr id="0" name=""/>
        <dsp:cNvSpPr/>
      </dsp:nvSpPr>
      <dsp:spPr>
        <a:xfrm>
          <a:off x="1755913" y="2865632"/>
          <a:ext cx="2282686" cy="1071380"/>
        </a:xfrm>
        <a:prstGeom prst="roundRect">
          <a:avLst/>
        </a:prstGeom>
        <a:solidFill>
          <a:schemeClr val="lt2">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tr-TR" sz="2700" kern="1200" dirty="0"/>
            <a:t>Tümör yaygınlığı</a:t>
          </a:r>
        </a:p>
      </dsp:txBody>
      <dsp:txXfrm>
        <a:off x="1808213" y="2917932"/>
        <a:ext cx="2178086" cy="96678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D4200-179A-4F98-84A1-2DD82F11286B}">
      <dsp:nvSpPr>
        <dsp:cNvPr id="0" name=""/>
        <dsp:cNvSpPr/>
      </dsp:nvSpPr>
      <dsp:spPr>
        <a:xfrm>
          <a:off x="0" y="0"/>
          <a:ext cx="3511826" cy="4525963"/>
        </a:xfrm>
        <a:prstGeom prst="triangle">
          <a:avLst/>
        </a:prstGeom>
        <a:solidFill>
          <a:schemeClr val="accent2">
            <a:shade val="50000"/>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E4B1200-D0BC-4F0B-BB9D-8DFE53B807BE}">
      <dsp:nvSpPr>
        <dsp:cNvPr id="0" name=""/>
        <dsp:cNvSpPr/>
      </dsp:nvSpPr>
      <dsp:spPr>
        <a:xfrm>
          <a:off x="1755913" y="455027"/>
          <a:ext cx="2282686" cy="1071380"/>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tr-TR" sz="2700" kern="1200" dirty="0"/>
            <a:t>Fertilite istemi</a:t>
          </a:r>
        </a:p>
      </dsp:txBody>
      <dsp:txXfrm>
        <a:off x="1808213" y="507327"/>
        <a:ext cx="2178086" cy="966780"/>
      </dsp:txXfrm>
    </dsp:sp>
    <dsp:sp modelId="{946CB199-2D8C-4D63-87E6-2F3643D92B6E}">
      <dsp:nvSpPr>
        <dsp:cNvPr id="0" name=""/>
        <dsp:cNvSpPr/>
      </dsp:nvSpPr>
      <dsp:spPr>
        <a:xfrm>
          <a:off x="1755913" y="1660330"/>
          <a:ext cx="2282686" cy="1071380"/>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tr-TR" sz="2700" kern="1200" dirty="0"/>
            <a:t>Histolojik subtip</a:t>
          </a:r>
        </a:p>
      </dsp:txBody>
      <dsp:txXfrm>
        <a:off x="1808213" y="1712630"/>
        <a:ext cx="2178086" cy="966780"/>
      </dsp:txXfrm>
    </dsp:sp>
    <dsp:sp modelId="{CCAA6632-EB54-4409-BE94-621EFDE74403}">
      <dsp:nvSpPr>
        <dsp:cNvPr id="0" name=""/>
        <dsp:cNvSpPr/>
      </dsp:nvSpPr>
      <dsp:spPr>
        <a:xfrm>
          <a:off x="1755913" y="2865632"/>
          <a:ext cx="2282686" cy="1071380"/>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rtl="0">
            <a:lnSpc>
              <a:spcPct val="90000"/>
            </a:lnSpc>
            <a:spcBef>
              <a:spcPct val="0"/>
            </a:spcBef>
            <a:spcAft>
              <a:spcPct val="35000"/>
            </a:spcAft>
            <a:buNone/>
          </a:pPr>
          <a:r>
            <a:rPr lang="tr-TR" sz="2700" kern="1200" dirty="0"/>
            <a:t>Tümör grade’i</a:t>
          </a:r>
        </a:p>
      </dsp:txBody>
      <dsp:txXfrm>
        <a:off x="1808213" y="2917932"/>
        <a:ext cx="2178086" cy="96678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F54561-1430-436F-805C-FBB451D4D6C1}">
      <dsp:nvSpPr>
        <dsp:cNvPr id="0" name=""/>
        <dsp:cNvSpPr/>
      </dsp:nvSpPr>
      <dsp:spPr>
        <a:xfrm>
          <a:off x="0" y="321963"/>
          <a:ext cx="8534400" cy="10489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rtl="0">
            <a:lnSpc>
              <a:spcPct val="90000"/>
            </a:lnSpc>
            <a:spcBef>
              <a:spcPct val="0"/>
            </a:spcBef>
            <a:spcAft>
              <a:spcPct val="15000"/>
            </a:spcAft>
            <a:buChar char="•"/>
          </a:pPr>
          <a:r>
            <a:rPr lang="tr-TR" sz="1800" kern="1200"/>
            <a:t>Evre IA G1 tümör</a:t>
          </a:r>
        </a:p>
        <a:p>
          <a:pPr marL="171450" lvl="1" indent="-171450" algn="l" defTabSz="800100" rtl="0">
            <a:lnSpc>
              <a:spcPct val="90000"/>
            </a:lnSpc>
            <a:spcBef>
              <a:spcPct val="0"/>
            </a:spcBef>
            <a:spcAft>
              <a:spcPct val="15000"/>
            </a:spcAft>
            <a:buChar char="•"/>
          </a:pPr>
          <a:r>
            <a:rPr lang="tr-TR" sz="1800" kern="1200" dirty="0"/>
            <a:t>Kapsül </a:t>
          </a:r>
          <a:r>
            <a:rPr lang="tr-TR" sz="1800" kern="1200" dirty="0" err="1"/>
            <a:t>intakt</a:t>
          </a:r>
          <a:r>
            <a:rPr lang="tr-TR" sz="1800" kern="1200" dirty="0"/>
            <a:t> yapışık olmayan tümör</a:t>
          </a:r>
        </a:p>
      </dsp:txBody>
      <dsp:txXfrm>
        <a:off x="0" y="321963"/>
        <a:ext cx="8534400" cy="1048950"/>
      </dsp:txXfrm>
    </dsp:sp>
    <dsp:sp modelId="{F23E0170-BB86-4F03-A101-B6CBB654D1FB}">
      <dsp:nvSpPr>
        <dsp:cNvPr id="0" name=""/>
        <dsp:cNvSpPr/>
      </dsp:nvSpPr>
      <dsp:spPr>
        <a:xfrm>
          <a:off x="426720" y="56283"/>
          <a:ext cx="5974080" cy="531360"/>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806" tIns="0" rIns="225806" bIns="0" numCol="1" spcCol="1270" anchor="ctr" anchorCtr="0">
          <a:noAutofit/>
        </a:bodyPr>
        <a:lstStyle/>
        <a:p>
          <a:pPr marL="0" lvl="0" indent="0" algn="l" defTabSz="800100" rtl="0">
            <a:lnSpc>
              <a:spcPct val="90000"/>
            </a:lnSpc>
            <a:spcBef>
              <a:spcPct val="0"/>
            </a:spcBef>
            <a:spcAft>
              <a:spcPct val="35000"/>
            </a:spcAft>
            <a:buNone/>
          </a:pPr>
          <a:r>
            <a:rPr lang="tr-TR" sz="1800" kern="1200"/>
            <a:t>Konservatif cerrahi adayı olgular</a:t>
          </a:r>
        </a:p>
      </dsp:txBody>
      <dsp:txXfrm>
        <a:off x="452659" y="82222"/>
        <a:ext cx="5922202" cy="479482"/>
      </dsp:txXfrm>
    </dsp:sp>
    <dsp:sp modelId="{E3998D44-FAD3-4A67-AAFB-2DFAE8B63232}">
      <dsp:nvSpPr>
        <dsp:cNvPr id="0" name=""/>
        <dsp:cNvSpPr/>
      </dsp:nvSpPr>
      <dsp:spPr>
        <a:xfrm>
          <a:off x="0" y="1733793"/>
          <a:ext cx="8534400" cy="10489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rtl="0">
            <a:lnSpc>
              <a:spcPct val="90000"/>
            </a:lnSpc>
            <a:spcBef>
              <a:spcPct val="0"/>
            </a:spcBef>
            <a:spcAft>
              <a:spcPct val="15000"/>
            </a:spcAft>
            <a:buChar char="•"/>
          </a:pPr>
          <a:r>
            <a:rPr lang="tr-TR" sz="1800" kern="1200"/>
            <a:t>Evre IA G2 olgular</a:t>
          </a:r>
        </a:p>
        <a:p>
          <a:pPr marL="171450" lvl="1" indent="-171450" algn="l" defTabSz="800100" rtl="0">
            <a:lnSpc>
              <a:spcPct val="90000"/>
            </a:lnSpc>
            <a:spcBef>
              <a:spcPct val="0"/>
            </a:spcBef>
            <a:spcAft>
              <a:spcPct val="15000"/>
            </a:spcAft>
            <a:buChar char="•"/>
          </a:pPr>
          <a:r>
            <a:rPr lang="tr-TR" sz="1800" kern="1200"/>
            <a:t>Evre IC, G3, clearcell histolojide konservatif cerrahi uygulansa bile KT şart</a:t>
          </a:r>
        </a:p>
      </dsp:txBody>
      <dsp:txXfrm>
        <a:off x="0" y="1733793"/>
        <a:ext cx="8534400" cy="1048950"/>
      </dsp:txXfrm>
    </dsp:sp>
    <dsp:sp modelId="{7BDD21A0-A68C-45F3-9CA5-987561FD2FB6}">
      <dsp:nvSpPr>
        <dsp:cNvPr id="0" name=""/>
        <dsp:cNvSpPr/>
      </dsp:nvSpPr>
      <dsp:spPr>
        <a:xfrm>
          <a:off x="426720" y="1468113"/>
          <a:ext cx="5974080" cy="531360"/>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806" tIns="0" rIns="225806" bIns="0" numCol="1" spcCol="1270" anchor="ctr" anchorCtr="0">
          <a:noAutofit/>
        </a:bodyPr>
        <a:lstStyle/>
        <a:p>
          <a:pPr marL="0" lvl="0" indent="0" algn="l" defTabSz="800100" rtl="0">
            <a:lnSpc>
              <a:spcPct val="90000"/>
            </a:lnSpc>
            <a:spcBef>
              <a:spcPct val="0"/>
            </a:spcBef>
            <a:spcAft>
              <a:spcPct val="35000"/>
            </a:spcAft>
            <a:buNone/>
          </a:pPr>
          <a:r>
            <a:rPr lang="tr-TR" sz="1800" kern="1200" dirty="0"/>
            <a:t>Şüpheli adaylar</a:t>
          </a:r>
        </a:p>
      </dsp:txBody>
      <dsp:txXfrm>
        <a:off x="452659" y="1494052"/>
        <a:ext cx="5922202" cy="479482"/>
      </dsp:txXfrm>
    </dsp:sp>
    <dsp:sp modelId="{CB3BFAD2-BECB-4C4F-8219-5C22C8284D3E}">
      <dsp:nvSpPr>
        <dsp:cNvPr id="0" name=""/>
        <dsp:cNvSpPr/>
      </dsp:nvSpPr>
      <dsp:spPr>
        <a:xfrm>
          <a:off x="0" y="3145624"/>
          <a:ext cx="8534400"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30740D3-832F-44EE-B8C0-23B82C951965}">
      <dsp:nvSpPr>
        <dsp:cNvPr id="0" name=""/>
        <dsp:cNvSpPr/>
      </dsp:nvSpPr>
      <dsp:spPr>
        <a:xfrm>
          <a:off x="426720" y="2879943"/>
          <a:ext cx="5974080" cy="531360"/>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806" tIns="0" rIns="225806" bIns="0" numCol="1" spcCol="1270" anchor="ctr" anchorCtr="0">
          <a:noAutofit/>
        </a:bodyPr>
        <a:lstStyle/>
        <a:p>
          <a:pPr marL="0" lvl="0" indent="0" algn="l" defTabSz="800100" rtl="0">
            <a:lnSpc>
              <a:spcPct val="90000"/>
            </a:lnSpc>
            <a:spcBef>
              <a:spcPct val="0"/>
            </a:spcBef>
            <a:spcAft>
              <a:spcPct val="35000"/>
            </a:spcAft>
            <a:buNone/>
          </a:pPr>
          <a:r>
            <a:rPr lang="tr-TR" sz="1800" kern="1200"/>
            <a:t>Bu olgular dışında TAH+BSO gereklidir</a:t>
          </a:r>
        </a:p>
      </dsp:txBody>
      <dsp:txXfrm>
        <a:off x="452659" y="2905882"/>
        <a:ext cx="5922202" cy="479482"/>
      </dsp:txXfrm>
    </dsp:sp>
    <dsp:sp modelId="{38952A27-9539-4C8A-815D-135226D0B992}">
      <dsp:nvSpPr>
        <dsp:cNvPr id="0" name=""/>
        <dsp:cNvSpPr/>
      </dsp:nvSpPr>
      <dsp:spPr>
        <a:xfrm>
          <a:off x="0" y="3962104"/>
          <a:ext cx="8534400" cy="45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6B93DB2-4D1E-4960-986C-FC4B7CB751B7}">
      <dsp:nvSpPr>
        <dsp:cNvPr id="0" name=""/>
        <dsp:cNvSpPr/>
      </dsp:nvSpPr>
      <dsp:spPr>
        <a:xfrm>
          <a:off x="426720" y="3696424"/>
          <a:ext cx="5974080" cy="531360"/>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806" tIns="0" rIns="225806" bIns="0" numCol="1" spcCol="1270" anchor="ctr" anchorCtr="0">
          <a:noAutofit/>
        </a:bodyPr>
        <a:lstStyle/>
        <a:p>
          <a:pPr marL="0" lvl="0" indent="0" algn="l" defTabSz="800100" rtl="0">
            <a:lnSpc>
              <a:spcPct val="90000"/>
            </a:lnSpc>
            <a:spcBef>
              <a:spcPct val="0"/>
            </a:spcBef>
            <a:spcAft>
              <a:spcPct val="35000"/>
            </a:spcAft>
            <a:buNone/>
          </a:pPr>
          <a:r>
            <a:rPr lang="tr-TR" sz="1800" kern="1200"/>
            <a:t>Doğurganlık tamamlanınca definitif tedavi şarttır</a:t>
          </a:r>
        </a:p>
      </dsp:txBody>
      <dsp:txXfrm>
        <a:off x="452659" y="3722363"/>
        <a:ext cx="5922202" cy="47948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AFBE5C-8C04-4586-B705-C5F55A39B267}">
      <dsp:nvSpPr>
        <dsp:cNvPr id="0" name=""/>
        <dsp:cNvSpPr/>
      </dsp:nvSpPr>
      <dsp:spPr>
        <a:xfrm>
          <a:off x="114299" y="0"/>
          <a:ext cx="1143000" cy="1143000"/>
        </a:xfrm>
        <a:prstGeom prst="chord">
          <a:avLst>
            <a:gd name="adj1" fmla="val 4800000"/>
            <a:gd name="adj2" fmla="val 16800000"/>
          </a:avLst>
        </a:prstGeom>
        <a:solidFill>
          <a:schemeClr val="dk2">
            <a:tint val="40000"/>
            <a:hueOff val="0"/>
            <a:satOff val="0"/>
            <a:lumOff val="0"/>
            <a:alphaOff val="0"/>
          </a:schemeClr>
        </a:solidFill>
        <a:ln w="12700" cap="flat" cmpd="sng" algn="ctr">
          <a:solidFill>
            <a:schemeClr val="dk2">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EE447E4E-4DF4-43E1-994A-BCFFB00165E8}">
      <dsp:nvSpPr>
        <dsp:cNvPr id="0" name=""/>
        <dsp:cNvSpPr/>
      </dsp:nvSpPr>
      <dsp:spPr>
        <a:xfrm>
          <a:off x="228599" y="114299"/>
          <a:ext cx="914400" cy="914400"/>
        </a:xfrm>
        <a:prstGeom prst="pie">
          <a:avLst>
            <a:gd name="adj1" fmla="val 14657142"/>
            <a:gd name="adj2" fmla="val 16200000"/>
          </a:avLst>
        </a:prstGeom>
        <a:solidFill>
          <a:schemeClr val="dk2">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FFB6AB0-5635-4101-9772-05EC10DF6474}">
      <dsp:nvSpPr>
        <dsp:cNvPr id="0" name=""/>
        <dsp:cNvSpPr/>
      </dsp:nvSpPr>
      <dsp:spPr>
        <a:xfrm rot="16200000">
          <a:off x="-1200150" y="2571750"/>
          <a:ext cx="3314700" cy="685800"/>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733550" rtl="0">
            <a:lnSpc>
              <a:spcPct val="90000"/>
            </a:lnSpc>
            <a:spcBef>
              <a:spcPct val="0"/>
            </a:spcBef>
            <a:spcAft>
              <a:spcPct val="35000"/>
            </a:spcAft>
            <a:buNone/>
          </a:pPr>
          <a:r>
            <a:rPr lang="tr-TR" sz="3900" kern="1200" dirty="0"/>
            <a:t>Vertikal insizyon</a:t>
          </a:r>
        </a:p>
      </dsp:txBody>
      <dsp:txXfrm>
        <a:off x="-1200150" y="2571750"/>
        <a:ext cx="3314700" cy="685800"/>
      </dsp:txXfrm>
    </dsp:sp>
    <dsp:sp modelId="{6686268D-DD70-46D3-BDFB-5C561E206E3A}">
      <dsp:nvSpPr>
        <dsp:cNvPr id="0" name=""/>
        <dsp:cNvSpPr/>
      </dsp:nvSpPr>
      <dsp:spPr>
        <a:xfrm>
          <a:off x="1257299" y="0"/>
          <a:ext cx="1143000" cy="1143000"/>
        </a:xfrm>
        <a:prstGeom prst="chord">
          <a:avLst>
            <a:gd name="adj1" fmla="val 4800000"/>
            <a:gd name="adj2" fmla="val 16800000"/>
          </a:avLst>
        </a:prstGeom>
        <a:solidFill>
          <a:schemeClr val="dk2">
            <a:tint val="40000"/>
            <a:hueOff val="0"/>
            <a:satOff val="0"/>
            <a:lumOff val="0"/>
            <a:alphaOff val="0"/>
          </a:schemeClr>
        </a:solidFill>
        <a:ln w="12700" cap="flat" cmpd="sng" algn="ctr">
          <a:solidFill>
            <a:schemeClr val="dk2">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1CFF27F3-F9FB-45BB-BD41-7680587CC483}">
      <dsp:nvSpPr>
        <dsp:cNvPr id="0" name=""/>
        <dsp:cNvSpPr/>
      </dsp:nvSpPr>
      <dsp:spPr>
        <a:xfrm>
          <a:off x="1371599" y="114299"/>
          <a:ext cx="914400" cy="914400"/>
        </a:xfrm>
        <a:prstGeom prst="pie">
          <a:avLst>
            <a:gd name="adj1" fmla="val 13114284"/>
            <a:gd name="adj2" fmla="val 16200000"/>
          </a:avLst>
        </a:prstGeom>
        <a:solidFill>
          <a:schemeClr val="dk2">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D92C101-B95C-4612-90DC-E41A7EF6C9E6}">
      <dsp:nvSpPr>
        <dsp:cNvPr id="0" name=""/>
        <dsp:cNvSpPr/>
      </dsp:nvSpPr>
      <dsp:spPr>
        <a:xfrm rot="16200000">
          <a:off x="-57150" y="2571750"/>
          <a:ext cx="3314700" cy="685800"/>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733550" rtl="0">
            <a:lnSpc>
              <a:spcPct val="90000"/>
            </a:lnSpc>
            <a:spcBef>
              <a:spcPct val="0"/>
            </a:spcBef>
            <a:spcAft>
              <a:spcPct val="35000"/>
            </a:spcAft>
            <a:buNone/>
          </a:pPr>
          <a:r>
            <a:rPr lang="tr-TR" sz="3900" kern="1200"/>
            <a:t>Sitoloji</a:t>
          </a:r>
        </a:p>
      </dsp:txBody>
      <dsp:txXfrm>
        <a:off x="-57150" y="2571750"/>
        <a:ext cx="3314700" cy="685800"/>
      </dsp:txXfrm>
    </dsp:sp>
    <dsp:sp modelId="{6972B0E7-E642-4074-B0C1-8DA6A699E8D6}">
      <dsp:nvSpPr>
        <dsp:cNvPr id="0" name=""/>
        <dsp:cNvSpPr/>
      </dsp:nvSpPr>
      <dsp:spPr>
        <a:xfrm>
          <a:off x="2400300" y="0"/>
          <a:ext cx="1143000" cy="1143000"/>
        </a:xfrm>
        <a:prstGeom prst="chord">
          <a:avLst>
            <a:gd name="adj1" fmla="val 4800000"/>
            <a:gd name="adj2" fmla="val 16800000"/>
          </a:avLst>
        </a:prstGeom>
        <a:solidFill>
          <a:schemeClr val="dk2">
            <a:tint val="40000"/>
            <a:hueOff val="0"/>
            <a:satOff val="0"/>
            <a:lumOff val="0"/>
            <a:alphaOff val="0"/>
          </a:schemeClr>
        </a:solidFill>
        <a:ln w="12700" cap="flat" cmpd="sng" algn="ctr">
          <a:solidFill>
            <a:schemeClr val="dk2">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7EDE9204-BD2B-4D06-B689-D933656228C9}">
      <dsp:nvSpPr>
        <dsp:cNvPr id="0" name=""/>
        <dsp:cNvSpPr/>
      </dsp:nvSpPr>
      <dsp:spPr>
        <a:xfrm>
          <a:off x="2514599" y="114299"/>
          <a:ext cx="914400" cy="914400"/>
        </a:xfrm>
        <a:prstGeom prst="pie">
          <a:avLst>
            <a:gd name="adj1" fmla="val 11571426"/>
            <a:gd name="adj2" fmla="val 16200000"/>
          </a:avLst>
        </a:prstGeom>
        <a:solidFill>
          <a:schemeClr val="dk2">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2C3B887-7730-42F4-AE0D-90E71EDD4FA1}">
      <dsp:nvSpPr>
        <dsp:cNvPr id="0" name=""/>
        <dsp:cNvSpPr/>
      </dsp:nvSpPr>
      <dsp:spPr>
        <a:xfrm rot="16200000">
          <a:off x="1085849" y="2571750"/>
          <a:ext cx="3314700" cy="685800"/>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733550" rtl="0">
            <a:lnSpc>
              <a:spcPct val="90000"/>
            </a:lnSpc>
            <a:spcBef>
              <a:spcPct val="0"/>
            </a:spcBef>
            <a:spcAft>
              <a:spcPct val="35000"/>
            </a:spcAft>
            <a:buNone/>
          </a:pPr>
          <a:r>
            <a:rPr lang="tr-TR" sz="3900" kern="1200"/>
            <a:t>Eksplorasyon</a:t>
          </a:r>
        </a:p>
      </dsp:txBody>
      <dsp:txXfrm>
        <a:off x="1085849" y="2571750"/>
        <a:ext cx="3314700" cy="685800"/>
      </dsp:txXfrm>
    </dsp:sp>
    <dsp:sp modelId="{7497F924-D785-476E-BDD0-1E533A29B7D8}">
      <dsp:nvSpPr>
        <dsp:cNvPr id="0" name=""/>
        <dsp:cNvSpPr/>
      </dsp:nvSpPr>
      <dsp:spPr>
        <a:xfrm>
          <a:off x="3543300" y="0"/>
          <a:ext cx="1143000" cy="1143000"/>
        </a:xfrm>
        <a:prstGeom prst="chord">
          <a:avLst>
            <a:gd name="adj1" fmla="val 4800000"/>
            <a:gd name="adj2" fmla="val 16800000"/>
          </a:avLst>
        </a:prstGeom>
        <a:solidFill>
          <a:schemeClr val="dk2">
            <a:tint val="40000"/>
            <a:hueOff val="0"/>
            <a:satOff val="0"/>
            <a:lumOff val="0"/>
            <a:alphaOff val="0"/>
          </a:schemeClr>
        </a:solidFill>
        <a:ln w="12700" cap="flat" cmpd="sng" algn="ctr">
          <a:solidFill>
            <a:schemeClr val="dk2">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A7991144-E79D-41DF-92C8-F0F0C87169E8}">
      <dsp:nvSpPr>
        <dsp:cNvPr id="0" name=""/>
        <dsp:cNvSpPr/>
      </dsp:nvSpPr>
      <dsp:spPr>
        <a:xfrm>
          <a:off x="3657600" y="114299"/>
          <a:ext cx="914400" cy="914400"/>
        </a:xfrm>
        <a:prstGeom prst="pie">
          <a:avLst>
            <a:gd name="adj1" fmla="val 10028574"/>
            <a:gd name="adj2" fmla="val 16200000"/>
          </a:avLst>
        </a:prstGeom>
        <a:solidFill>
          <a:schemeClr val="dk2">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73F741AC-C319-4D24-A299-F04D7CAC5161}">
      <dsp:nvSpPr>
        <dsp:cNvPr id="0" name=""/>
        <dsp:cNvSpPr/>
      </dsp:nvSpPr>
      <dsp:spPr>
        <a:xfrm rot="16200000">
          <a:off x="2228849" y="2571750"/>
          <a:ext cx="3314700" cy="685800"/>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733550" rtl="0">
            <a:lnSpc>
              <a:spcPct val="90000"/>
            </a:lnSpc>
            <a:spcBef>
              <a:spcPct val="0"/>
            </a:spcBef>
            <a:spcAft>
              <a:spcPct val="35000"/>
            </a:spcAft>
            <a:buNone/>
          </a:pPr>
          <a:r>
            <a:rPr lang="tr-TR" sz="3900" kern="1200"/>
            <a:t>Biopsi</a:t>
          </a:r>
        </a:p>
      </dsp:txBody>
      <dsp:txXfrm>
        <a:off x="2228849" y="2571750"/>
        <a:ext cx="3314700" cy="685800"/>
      </dsp:txXfrm>
    </dsp:sp>
    <dsp:sp modelId="{4D40963F-8A6A-4C4C-B6B7-E244C740A27F}">
      <dsp:nvSpPr>
        <dsp:cNvPr id="0" name=""/>
        <dsp:cNvSpPr/>
      </dsp:nvSpPr>
      <dsp:spPr>
        <a:xfrm>
          <a:off x="4686300" y="0"/>
          <a:ext cx="1143000" cy="1143000"/>
        </a:xfrm>
        <a:prstGeom prst="chord">
          <a:avLst>
            <a:gd name="adj1" fmla="val 4800000"/>
            <a:gd name="adj2" fmla="val 16800000"/>
          </a:avLst>
        </a:prstGeom>
        <a:solidFill>
          <a:schemeClr val="dk2">
            <a:tint val="40000"/>
            <a:hueOff val="0"/>
            <a:satOff val="0"/>
            <a:lumOff val="0"/>
            <a:alphaOff val="0"/>
          </a:schemeClr>
        </a:solidFill>
        <a:ln w="12700" cap="flat" cmpd="sng" algn="ctr">
          <a:solidFill>
            <a:schemeClr val="dk2">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6BF1BDED-E879-4E6E-ADE5-AD7E7CA87341}">
      <dsp:nvSpPr>
        <dsp:cNvPr id="0" name=""/>
        <dsp:cNvSpPr/>
      </dsp:nvSpPr>
      <dsp:spPr>
        <a:xfrm>
          <a:off x="4800599" y="114299"/>
          <a:ext cx="914400" cy="914400"/>
        </a:xfrm>
        <a:prstGeom prst="pie">
          <a:avLst>
            <a:gd name="adj1" fmla="val 8485716"/>
            <a:gd name="adj2" fmla="val 16200000"/>
          </a:avLst>
        </a:prstGeom>
        <a:solidFill>
          <a:schemeClr val="dk2">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171AE7C1-4A50-4902-94C2-EF2294D7D299}">
      <dsp:nvSpPr>
        <dsp:cNvPr id="0" name=""/>
        <dsp:cNvSpPr/>
      </dsp:nvSpPr>
      <dsp:spPr>
        <a:xfrm rot="16200000">
          <a:off x="3371850" y="2571750"/>
          <a:ext cx="3314700" cy="685800"/>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733550" rtl="0">
            <a:lnSpc>
              <a:spcPct val="90000"/>
            </a:lnSpc>
            <a:spcBef>
              <a:spcPct val="0"/>
            </a:spcBef>
            <a:spcAft>
              <a:spcPct val="35000"/>
            </a:spcAft>
            <a:buNone/>
          </a:pPr>
          <a:r>
            <a:rPr lang="tr-TR" sz="3900" kern="1200"/>
            <a:t>PABPLND</a:t>
          </a:r>
        </a:p>
      </dsp:txBody>
      <dsp:txXfrm>
        <a:off x="3371850" y="2571750"/>
        <a:ext cx="3314700" cy="685800"/>
      </dsp:txXfrm>
    </dsp:sp>
    <dsp:sp modelId="{7A966253-97A9-4866-9209-E95A69FB68D3}">
      <dsp:nvSpPr>
        <dsp:cNvPr id="0" name=""/>
        <dsp:cNvSpPr/>
      </dsp:nvSpPr>
      <dsp:spPr>
        <a:xfrm>
          <a:off x="5829300" y="0"/>
          <a:ext cx="1143000" cy="1143000"/>
        </a:xfrm>
        <a:prstGeom prst="chord">
          <a:avLst>
            <a:gd name="adj1" fmla="val 4800000"/>
            <a:gd name="adj2" fmla="val 16800000"/>
          </a:avLst>
        </a:prstGeom>
        <a:solidFill>
          <a:schemeClr val="dk2">
            <a:tint val="40000"/>
            <a:hueOff val="0"/>
            <a:satOff val="0"/>
            <a:lumOff val="0"/>
            <a:alphaOff val="0"/>
          </a:schemeClr>
        </a:solidFill>
        <a:ln w="12700" cap="flat" cmpd="sng" algn="ctr">
          <a:solidFill>
            <a:schemeClr val="dk2">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AB7691CA-AC14-4CF1-AD37-D5FA91196A9E}">
      <dsp:nvSpPr>
        <dsp:cNvPr id="0" name=""/>
        <dsp:cNvSpPr/>
      </dsp:nvSpPr>
      <dsp:spPr>
        <a:xfrm>
          <a:off x="5943599" y="114299"/>
          <a:ext cx="914400" cy="914400"/>
        </a:xfrm>
        <a:prstGeom prst="pie">
          <a:avLst>
            <a:gd name="adj1" fmla="val 6942858"/>
            <a:gd name="adj2" fmla="val 16200000"/>
          </a:avLst>
        </a:prstGeom>
        <a:solidFill>
          <a:schemeClr val="dk2">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FC6FAA83-0B7B-4372-B700-00655BCC8B99}">
      <dsp:nvSpPr>
        <dsp:cNvPr id="0" name=""/>
        <dsp:cNvSpPr/>
      </dsp:nvSpPr>
      <dsp:spPr>
        <a:xfrm rot="16200000">
          <a:off x="4514850" y="2571750"/>
          <a:ext cx="3314700" cy="685800"/>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733550" rtl="0">
            <a:lnSpc>
              <a:spcPct val="90000"/>
            </a:lnSpc>
            <a:spcBef>
              <a:spcPct val="0"/>
            </a:spcBef>
            <a:spcAft>
              <a:spcPct val="35000"/>
            </a:spcAft>
            <a:buNone/>
          </a:pPr>
          <a:r>
            <a:rPr lang="tr-TR" sz="3900" kern="1200"/>
            <a:t>Omentektomi</a:t>
          </a:r>
        </a:p>
      </dsp:txBody>
      <dsp:txXfrm>
        <a:off x="4514850" y="2571750"/>
        <a:ext cx="3314700" cy="685800"/>
      </dsp:txXfrm>
    </dsp:sp>
    <dsp:sp modelId="{ABC8D870-3CCD-4C23-83B3-3E583354E480}">
      <dsp:nvSpPr>
        <dsp:cNvPr id="0" name=""/>
        <dsp:cNvSpPr/>
      </dsp:nvSpPr>
      <dsp:spPr>
        <a:xfrm>
          <a:off x="6972300" y="0"/>
          <a:ext cx="1143000" cy="1143000"/>
        </a:xfrm>
        <a:prstGeom prst="chord">
          <a:avLst>
            <a:gd name="adj1" fmla="val 4800000"/>
            <a:gd name="adj2" fmla="val 16800000"/>
          </a:avLst>
        </a:prstGeom>
        <a:solidFill>
          <a:schemeClr val="dk2">
            <a:tint val="40000"/>
            <a:hueOff val="0"/>
            <a:satOff val="0"/>
            <a:lumOff val="0"/>
            <a:alphaOff val="0"/>
          </a:schemeClr>
        </a:solidFill>
        <a:ln w="12700" cap="flat" cmpd="sng" algn="ctr">
          <a:solidFill>
            <a:schemeClr val="dk2">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5E11EAF0-DED2-405B-B0E6-5E44C6AC2A13}">
      <dsp:nvSpPr>
        <dsp:cNvPr id="0" name=""/>
        <dsp:cNvSpPr/>
      </dsp:nvSpPr>
      <dsp:spPr>
        <a:xfrm>
          <a:off x="7086599" y="114299"/>
          <a:ext cx="914400" cy="914400"/>
        </a:xfrm>
        <a:prstGeom prst="pie">
          <a:avLst>
            <a:gd name="adj1" fmla="val 5400000"/>
            <a:gd name="adj2" fmla="val 16200000"/>
          </a:avLst>
        </a:prstGeom>
        <a:solidFill>
          <a:schemeClr val="dk2">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A7F5CA5-267A-402F-94AF-235200D2A3D1}">
      <dsp:nvSpPr>
        <dsp:cNvPr id="0" name=""/>
        <dsp:cNvSpPr/>
      </dsp:nvSpPr>
      <dsp:spPr>
        <a:xfrm rot="16200000">
          <a:off x="5657850" y="2571750"/>
          <a:ext cx="3314700" cy="685800"/>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733550" rtl="0">
            <a:lnSpc>
              <a:spcPct val="90000"/>
            </a:lnSpc>
            <a:spcBef>
              <a:spcPct val="0"/>
            </a:spcBef>
            <a:spcAft>
              <a:spcPct val="35000"/>
            </a:spcAft>
            <a:buNone/>
          </a:pPr>
          <a:r>
            <a:rPr lang="tr-TR" sz="3900" kern="1200"/>
            <a:t>Apendektomi</a:t>
          </a:r>
        </a:p>
      </dsp:txBody>
      <dsp:txXfrm>
        <a:off x="5657850" y="2571750"/>
        <a:ext cx="3314700" cy="685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D12584-49EF-400F-9009-3B1A3836BE12}">
      <dsp:nvSpPr>
        <dsp:cNvPr id="0" name=""/>
        <dsp:cNvSpPr/>
      </dsp:nvSpPr>
      <dsp:spPr>
        <a:xfrm>
          <a:off x="0" y="2585073"/>
          <a:ext cx="8229600" cy="1696088"/>
        </a:xfrm>
        <a:prstGeom prst="rect">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rtl="0">
            <a:lnSpc>
              <a:spcPct val="90000"/>
            </a:lnSpc>
            <a:spcBef>
              <a:spcPct val="0"/>
            </a:spcBef>
            <a:spcAft>
              <a:spcPct val="35000"/>
            </a:spcAft>
            <a:buNone/>
          </a:pPr>
          <a:r>
            <a:rPr lang="tr-TR" sz="3200" kern="1200"/>
            <a:t>Değilse</a:t>
          </a:r>
        </a:p>
      </dsp:txBody>
      <dsp:txXfrm>
        <a:off x="0" y="2585073"/>
        <a:ext cx="8229600" cy="915887"/>
      </dsp:txXfrm>
    </dsp:sp>
    <dsp:sp modelId="{66F059D1-E982-43C9-BB65-7B724860E8B4}">
      <dsp:nvSpPr>
        <dsp:cNvPr id="0" name=""/>
        <dsp:cNvSpPr/>
      </dsp:nvSpPr>
      <dsp:spPr>
        <a:xfrm>
          <a:off x="0" y="3467039"/>
          <a:ext cx="8229600" cy="78020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marL="0" lvl="0" indent="0" algn="ctr" defTabSz="1111250" rtl="0">
            <a:lnSpc>
              <a:spcPct val="90000"/>
            </a:lnSpc>
            <a:spcBef>
              <a:spcPct val="0"/>
            </a:spcBef>
            <a:spcAft>
              <a:spcPct val="35000"/>
            </a:spcAft>
            <a:buNone/>
          </a:pPr>
          <a:r>
            <a:rPr lang="tr-TR" sz="2500" kern="1200" dirty="0"/>
            <a:t>Bir </a:t>
          </a:r>
          <a:r>
            <a:rPr lang="tr-TR" sz="2500" kern="1200" dirty="0" err="1"/>
            <a:t>overin</a:t>
          </a:r>
          <a:r>
            <a:rPr lang="tr-TR" sz="2500" kern="1200" dirty="0"/>
            <a:t> veya </a:t>
          </a:r>
          <a:r>
            <a:rPr lang="tr-TR" sz="2500" kern="1200" dirty="0" err="1"/>
            <a:t>uterusun</a:t>
          </a:r>
          <a:r>
            <a:rPr lang="tr-TR" sz="2500" kern="1200" dirty="0"/>
            <a:t> korunarak doğal veya YÜT ile </a:t>
          </a:r>
          <a:r>
            <a:rPr lang="tr-TR" sz="2500" kern="1200" dirty="0" err="1"/>
            <a:t>fertilitenin</a:t>
          </a:r>
          <a:r>
            <a:rPr lang="tr-TR" sz="2500" kern="1200" dirty="0"/>
            <a:t> sağlanması</a:t>
          </a:r>
        </a:p>
      </dsp:txBody>
      <dsp:txXfrm>
        <a:off x="0" y="3467039"/>
        <a:ext cx="8229600" cy="780200"/>
      </dsp:txXfrm>
    </dsp:sp>
    <dsp:sp modelId="{F31AC8F8-19DD-4DA0-90DE-C16CEEB2E6BF}">
      <dsp:nvSpPr>
        <dsp:cNvPr id="0" name=""/>
        <dsp:cNvSpPr/>
      </dsp:nvSpPr>
      <dsp:spPr>
        <a:xfrm rot="10800000">
          <a:off x="0" y="1931"/>
          <a:ext cx="8229600" cy="2608583"/>
        </a:xfrm>
        <a:prstGeom prst="upArrowCallout">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rtl="0">
            <a:lnSpc>
              <a:spcPct val="90000"/>
            </a:lnSpc>
            <a:spcBef>
              <a:spcPct val="0"/>
            </a:spcBef>
            <a:spcAft>
              <a:spcPct val="35000"/>
            </a:spcAft>
            <a:buNone/>
          </a:pPr>
          <a:r>
            <a:rPr lang="tr-TR" sz="3200" kern="1200"/>
            <a:t>Mümkünse</a:t>
          </a:r>
        </a:p>
      </dsp:txBody>
      <dsp:txXfrm rot="-10800000">
        <a:off x="0" y="1931"/>
        <a:ext cx="8229600" cy="915612"/>
      </dsp:txXfrm>
    </dsp:sp>
    <dsp:sp modelId="{A2363E89-B05B-41F9-A10A-458309C1445A}">
      <dsp:nvSpPr>
        <dsp:cNvPr id="0" name=""/>
        <dsp:cNvSpPr/>
      </dsp:nvSpPr>
      <dsp:spPr>
        <a:xfrm>
          <a:off x="0" y="917544"/>
          <a:ext cx="8229600" cy="77996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77800" tIns="31750" rIns="177800" bIns="31750" numCol="1" spcCol="1270" anchor="ctr" anchorCtr="0">
          <a:noAutofit/>
        </a:bodyPr>
        <a:lstStyle/>
        <a:p>
          <a:pPr marL="0" lvl="0" indent="0" algn="ctr" defTabSz="1111250" rtl="0">
            <a:lnSpc>
              <a:spcPct val="90000"/>
            </a:lnSpc>
            <a:spcBef>
              <a:spcPct val="0"/>
            </a:spcBef>
            <a:spcAft>
              <a:spcPct val="35000"/>
            </a:spcAft>
            <a:buNone/>
          </a:pPr>
          <a:r>
            <a:rPr lang="tr-TR" sz="2500" kern="1200"/>
            <a:t>Tüm genital organların</a:t>
          </a:r>
        </a:p>
      </dsp:txBody>
      <dsp:txXfrm>
        <a:off x="0" y="917544"/>
        <a:ext cx="8229600" cy="77996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B4DBFC-ED6A-43D2-BFA1-CC2C8ECB8DDA}">
      <dsp:nvSpPr>
        <dsp:cNvPr id="0" name=""/>
        <dsp:cNvSpPr/>
      </dsp:nvSpPr>
      <dsp:spPr>
        <a:xfrm>
          <a:off x="590839" y="2262981"/>
          <a:ext cx="387754" cy="977052"/>
        </a:xfrm>
        <a:custGeom>
          <a:avLst/>
          <a:gdLst/>
          <a:ahLst/>
          <a:cxnLst/>
          <a:rect l="0" t="0" r="0" b="0"/>
          <a:pathLst>
            <a:path>
              <a:moveTo>
                <a:pt x="0" y="0"/>
              </a:moveTo>
              <a:lnTo>
                <a:pt x="193877" y="0"/>
              </a:lnTo>
              <a:lnTo>
                <a:pt x="193877" y="977052"/>
              </a:lnTo>
              <a:lnTo>
                <a:pt x="387754" y="977052"/>
              </a:lnTo>
            </a:path>
          </a:pathLst>
        </a:custGeom>
        <a:noFill/>
        <a:ln w="55000" cap="flat" cmpd="thickThin"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tr-TR" sz="500" kern="1200"/>
        </a:p>
      </dsp:txBody>
      <dsp:txXfrm>
        <a:off x="758436" y="2725228"/>
        <a:ext cx="52559" cy="52559"/>
      </dsp:txXfrm>
    </dsp:sp>
    <dsp:sp modelId="{A23D5436-11AB-49F9-85A6-02CF175C74BB}">
      <dsp:nvSpPr>
        <dsp:cNvPr id="0" name=""/>
        <dsp:cNvSpPr/>
      </dsp:nvSpPr>
      <dsp:spPr>
        <a:xfrm>
          <a:off x="590839" y="1256268"/>
          <a:ext cx="387278" cy="1006712"/>
        </a:xfrm>
        <a:custGeom>
          <a:avLst/>
          <a:gdLst/>
          <a:ahLst/>
          <a:cxnLst/>
          <a:rect l="0" t="0" r="0" b="0"/>
          <a:pathLst>
            <a:path>
              <a:moveTo>
                <a:pt x="0" y="1006712"/>
              </a:moveTo>
              <a:lnTo>
                <a:pt x="193639" y="1006712"/>
              </a:lnTo>
              <a:lnTo>
                <a:pt x="193639" y="0"/>
              </a:lnTo>
              <a:lnTo>
                <a:pt x="387278" y="0"/>
              </a:lnTo>
            </a:path>
          </a:pathLst>
        </a:custGeom>
        <a:noFill/>
        <a:ln w="55000" cap="flat" cmpd="thickThin"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tr-TR" sz="500" kern="1200"/>
        </a:p>
      </dsp:txBody>
      <dsp:txXfrm>
        <a:off x="757512" y="1732659"/>
        <a:ext cx="53931" cy="53931"/>
      </dsp:txXfrm>
    </dsp:sp>
    <dsp:sp modelId="{2816A3AC-C566-412D-A02D-9EAEE8DC5D38}">
      <dsp:nvSpPr>
        <dsp:cNvPr id="0" name=""/>
        <dsp:cNvSpPr/>
      </dsp:nvSpPr>
      <dsp:spPr>
        <a:xfrm rot="16200000">
          <a:off x="-1257932" y="1967799"/>
          <a:ext cx="3107179" cy="590364"/>
        </a:xfrm>
        <a:prstGeom prst="rect">
          <a:avLst/>
        </a:prstGeom>
        <a:solidFill>
          <a:schemeClr val="accent2">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3495" tIns="23495" rIns="23495" bIns="23495" numCol="1" spcCol="1270" anchor="ctr" anchorCtr="0">
          <a:noAutofit/>
        </a:bodyPr>
        <a:lstStyle/>
        <a:p>
          <a:pPr marL="0" lvl="0" indent="0" algn="ctr" defTabSz="1644650" rtl="0">
            <a:lnSpc>
              <a:spcPct val="90000"/>
            </a:lnSpc>
            <a:spcBef>
              <a:spcPct val="0"/>
            </a:spcBef>
            <a:spcAft>
              <a:spcPct val="35000"/>
            </a:spcAft>
            <a:buNone/>
          </a:pPr>
          <a:r>
            <a:rPr lang="tr-TR" sz="3700" kern="1200" dirty="0" err="1"/>
            <a:t>Randomizasyon</a:t>
          </a:r>
          <a:endParaRPr lang="tr-TR" sz="3700" kern="1200" dirty="0"/>
        </a:p>
      </dsp:txBody>
      <dsp:txXfrm>
        <a:off x="-1257932" y="1967799"/>
        <a:ext cx="3107179" cy="590364"/>
      </dsp:txXfrm>
    </dsp:sp>
    <dsp:sp modelId="{550D8EA7-8A09-4EBA-9F1C-201FE3BD7114}">
      <dsp:nvSpPr>
        <dsp:cNvPr id="0" name=""/>
        <dsp:cNvSpPr/>
      </dsp:nvSpPr>
      <dsp:spPr>
        <a:xfrm>
          <a:off x="978118" y="961086"/>
          <a:ext cx="3060006" cy="590364"/>
        </a:xfrm>
        <a:prstGeom prst="rect">
          <a:avLst/>
        </a:prstGeom>
        <a:solidFill>
          <a:schemeClr val="accent4">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0">
            <a:lnSpc>
              <a:spcPct val="90000"/>
            </a:lnSpc>
            <a:spcBef>
              <a:spcPct val="0"/>
            </a:spcBef>
            <a:spcAft>
              <a:spcPct val="35000"/>
            </a:spcAft>
            <a:buNone/>
          </a:pPr>
          <a:r>
            <a:rPr lang="tr-TR" sz="3600" kern="1200" dirty="0"/>
            <a:t>Sistematik LND</a:t>
          </a:r>
        </a:p>
      </dsp:txBody>
      <dsp:txXfrm>
        <a:off x="978118" y="961086"/>
        <a:ext cx="3060006" cy="590364"/>
      </dsp:txXfrm>
    </dsp:sp>
    <dsp:sp modelId="{41749744-89E8-45ED-B0B1-DDCB0D037C28}">
      <dsp:nvSpPr>
        <dsp:cNvPr id="0" name=""/>
        <dsp:cNvSpPr/>
      </dsp:nvSpPr>
      <dsp:spPr>
        <a:xfrm>
          <a:off x="978593" y="2944852"/>
          <a:ext cx="3060006" cy="590364"/>
        </a:xfrm>
        <a:prstGeom prst="rect">
          <a:avLst/>
        </a:prstGeom>
        <a:solidFill>
          <a:schemeClr val="accent4">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rtl="0">
            <a:lnSpc>
              <a:spcPct val="90000"/>
            </a:lnSpc>
            <a:spcBef>
              <a:spcPct val="0"/>
            </a:spcBef>
            <a:spcAft>
              <a:spcPct val="35000"/>
            </a:spcAft>
            <a:buNone/>
          </a:pPr>
          <a:r>
            <a:rPr lang="tr-TR" sz="3600" kern="1200"/>
            <a:t>LND yok</a:t>
          </a:r>
          <a:endParaRPr lang="tr-TR" sz="3600" kern="1200" dirty="0"/>
        </a:p>
      </dsp:txBody>
      <dsp:txXfrm>
        <a:off x="978593" y="2944852"/>
        <a:ext cx="3060006" cy="59036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4DE30-17FB-4FF6-9EB1-1943AE960B2B}">
      <dsp:nvSpPr>
        <dsp:cNvPr id="0" name=""/>
        <dsp:cNvSpPr/>
      </dsp:nvSpPr>
      <dsp:spPr>
        <a:xfrm>
          <a:off x="2829872" y="53538"/>
          <a:ext cx="2569855" cy="2569855"/>
        </a:xfrm>
        <a:prstGeom prst="ellipse">
          <a:avLst/>
        </a:prstGeom>
        <a:solidFill>
          <a:schemeClr val="accent2">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rtl="0">
            <a:lnSpc>
              <a:spcPct val="90000"/>
            </a:lnSpc>
            <a:spcBef>
              <a:spcPct val="0"/>
            </a:spcBef>
            <a:spcAft>
              <a:spcPct val="35000"/>
            </a:spcAft>
            <a:buNone/>
          </a:pPr>
          <a:r>
            <a:rPr lang="en-US" sz="2600" kern="1200" dirty="0" err="1"/>
            <a:t>Büyüyen</a:t>
          </a:r>
          <a:r>
            <a:rPr lang="en-US" sz="2600" kern="1200" dirty="0"/>
            <a:t> </a:t>
          </a:r>
          <a:r>
            <a:rPr lang="en-US" sz="2600" kern="1200" dirty="0" err="1"/>
            <a:t>folliküllerin</a:t>
          </a:r>
          <a:r>
            <a:rPr lang="en-US" sz="2600" kern="1200" dirty="0"/>
            <a:t> </a:t>
          </a:r>
          <a:r>
            <a:rPr lang="en-US" sz="2600" kern="1200" dirty="0" err="1"/>
            <a:t>destrüksiyonu</a:t>
          </a:r>
          <a:endParaRPr lang="en-US" sz="2600" kern="1200" dirty="0"/>
        </a:p>
      </dsp:txBody>
      <dsp:txXfrm>
        <a:off x="3172519" y="503263"/>
        <a:ext cx="1884560" cy="1156435"/>
      </dsp:txXfrm>
    </dsp:sp>
    <dsp:sp modelId="{6F4DDBB7-0E9D-465C-94BF-79A0A4EEF912}">
      <dsp:nvSpPr>
        <dsp:cNvPr id="0" name=""/>
        <dsp:cNvSpPr/>
      </dsp:nvSpPr>
      <dsp:spPr>
        <a:xfrm>
          <a:off x="3757161" y="1659698"/>
          <a:ext cx="2569855" cy="2569855"/>
        </a:xfrm>
        <a:prstGeom prst="ellipse">
          <a:avLst/>
        </a:prstGeom>
        <a:solidFill>
          <a:schemeClr val="accent3">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rtl="0">
            <a:lnSpc>
              <a:spcPct val="90000"/>
            </a:lnSpc>
            <a:spcBef>
              <a:spcPct val="0"/>
            </a:spcBef>
            <a:spcAft>
              <a:spcPct val="35000"/>
            </a:spcAft>
            <a:buNone/>
          </a:pPr>
          <a:r>
            <a:rPr lang="en-US" sz="2600" kern="1200" dirty="0"/>
            <a:t>Primordial </a:t>
          </a:r>
          <a:r>
            <a:rPr lang="en-US" sz="2600" kern="1200" dirty="0" err="1"/>
            <a:t>folliküllerin</a:t>
          </a:r>
          <a:r>
            <a:rPr lang="en-US" sz="2600" kern="1200" dirty="0"/>
            <a:t> </a:t>
          </a:r>
          <a:r>
            <a:rPr lang="en-US" sz="2600" kern="1200" dirty="0" err="1"/>
            <a:t>kaybı</a:t>
          </a:r>
          <a:endParaRPr lang="en-US" sz="2600" kern="1200" dirty="0"/>
        </a:p>
      </dsp:txBody>
      <dsp:txXfrm>
        <a:off x="4543109" y="2323577"/>
        <a:ext cx="1541913" cy="1413420"/>
      </dsp:txXfrm>
    </dsp:sp>
    <dsp:sp modelId="{5B4A97BB-F90D-4EDC-955B-FD37497AB964}">
      <dsp:nvSpPr>
        <dsp:cNvPr id="0" name=""/>
        <dsp:cNvSpPr/>
      </dsp:nvSpPr>
      <dsp:spPr>
        <a:xfrm>
          <a:off x="1902582" y="1659698"/>
          <a:ext cx="2569855" cy="2569855"/>
        </a:xfrm>
        <a:prstGeom prst="ellipse">
          <a:avLst/>
        </a:prstGeom>
        <a:solidFill>
          <a:schemeClr val="accent4">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rtl="0">
            <a:lnSpc>
              <a:spcPct val="90000"/>
            </a:lnSpc>
            <a:spcBef>
              <a:spcPct val="0"/>
            </a:spcBef>
            <a:spcAft>
              <a:spcPct val="35000"/>
            </a:spcAft>
            <a:buNone/>
          </a:pPr>
          <a:r>
            <a:rPr lang="en-US" sz="2600" kern="1200" dirty="0"/>
            <a:t>Ovarian </a:t>
          </a:r>
          <a:r>
            <a:rPr lang="en-US" sz="2600" kern="1200" dirty="0" err="1"/>
            <a:t>atrofi</a:t>
          </a:r>
          <a:endParaRPr lang="en-US" sz="2600" kern="1200" dirty="0"/>
        </a:p>
      </dsp:txBody>
      <dsp:txXfrm>
        <a:off x="2144577" y="2323577"/>
        <a:ext cx="1541913" cy="141342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D4C3FD-0E92-4E46-9EFC-EDA896E11824}">
      <dsp:nvSpPr>
        <dsp:cNvPr id="0" name=""/>
        <dsp:cNvSpPr/>
      </dsp:nvSpPr>
      <dsp:spPr>
        <a:xfrm>
          <a:off x="0" y="3224110"/>
          <a:ext cx="8229600" cy="1058225"/>
        </a:xfrm>
        <a:prstGeom prst="rect">
          <a:avLst/>
        </a:prstGeom>
        <a:solidFill>
          <a:schemeClr val="accent2">
            <a:hueOff val="0"/>
            <a:satOff val="0"/>
            <a:lumOff val="0"/>
            <a:alphaOff val="0"/>
          </a:schemeClr>
        </a:solidFill>
        <a:ln w="50800" cap="flat" cmpd="sng" algn="ctr">
          <a:solidFill>
            <a:schemeClr val="lt1">
              <a:hueOff val="0"/>
              <a:satOff val="0"/>
              <a:lumOff val="0"/>
              <a:alphaOff val="0"/>
            </a:schemeClr>
          </a:solidFill>
          <a:prstDash val="solid"/>
        </a:ln>
        <a:effectLst>
          <a:outerShdw blurRad="50800" dist="38100" dir="5400000"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3144" tIns="263144" rIns="263144" bIns="263144" numCol="1" spcCol="1270" anchor="ctr" anchorCtr="0">
          <a:noAutofit/>
        </a:bodyPr>
        <a:lstStyle/>
        <a:p>
          <a:pPr marL="0" lvl="0" indent="0" algn="ctr" defTabSz="1644650" rtl="0">
            <a:lnSpc>
              <a:spcPct val="90000"/>
            </a:lnSpc>
            <a:spcBef>
              <a:spcPct val="0"/>
            </a:spcBef>
            <a:spcAft>
              <a:spcPct val="35000"/>
            </a:spcAft>
            <a:buNone/>
          </a:pPr>
          <a:r>
            <a:rPr lang="tr-TR" sz="3700" kern="1200" dirty="0"/>
            <a:t>Erken menopoz ve </a:t>
          </a:r>
          <a:r>
            <a:rPr lang="tr-TR" sz="3700" kern="1200" dirty="0" err="1"/>
            <a:t>infertilite</a:t>
          </a:r>
          <a:endParaRPr lang="tr-TR" sz="3700" kern="1200" dirty="0"/>
        </a:p>
      </dsp:txBody>
      <dsp:txXfrm>
        <a:off x="0" y="3224110"/>
        <a:ext cx="8229600" cy="1058225"/>
      </dsp:txXfrm>
    </dsp:sp>
    <dsp:sp modelId="{D7B3DA34-7C24-48A8-8732-57A971E4ACF0}">
      <dsp:nvSpPr>
        <dsp:cNvPr id="0" name=""/>
        <dsp:cNvSpPr/>
      </dsp:nvSpPr>
      <dsp:spPr>
        <a:xfrm rot="10800000">
          <a:off x="0" y="1612433"/>
          <a:ext cx="8229600" cy="1627550"/>
        </a:xfrm>
        <a:prstGeom prst="upArrowCallout">
          <a:avLst/>
        </a:prstGeom>
        <a:solidFill>
          <a:schemeClr val="accent3">
            <a:hueOff val="0"/>
            <a:satOff val="0"/>
            <a:lumOff val="0"/>
            <a:alphaOff val="0"/>
          </a:schemeClr>
        </a:solidFill>
        <a:ln w="50800" cap="flat" cmpd="sng" algn="ctr">
          <a:solidFill>
            <a:schemeClr val="lt1">
              <a:hueOff val="0"/>
              <a:satOff val="0"/>
              <a:lumOff val="0"/>
              <a:alphaOff val="0"/>
            </a:schemeClr>
          </a:solidFill>
          <a:prstDash val="solid"/>
        </a:ln>
        <a:effectLst>
          <a:outerShdw blurRad="50800" dist="38100" dir="5400000"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3144" tIns="263144" rIns="263144" bIns="263144" numCol="1" spcCol="1270" anchor="ctr" anchorCtr="0">
          <a:noAutofit/>
        </a:bodyPr>
        <a:lstStyle/>
        <a:p>
          <a:pPr marL="0" lvl="0" indent="0" algn="ctr" defTabSz="1644650" rtl="0">
            <a:lnSpc>
              <a:spcPct val="90000"/>
            </a:lnSpc>
            <a:spcBef>
              <a:spcPct val="0"/>
            </a:spcBef>
            <a:spcAft>
              <a:spcPct val="35000"/>
            </a:spcAft>
            <a:buNone/>
          </a:pPr>
          <a:r>
            <a:rPr lang="tr-TR" sz="3700" kern="1200" dirty="0" err="1"/>
            <a:t>Ovarian</a:t>
          </a:r>
          <a:r>
            <a:rPr lang="tr-TR" sz="3700" kern="1200" dirty="0"/>
            <a:t> rezerv düşüşü</a:t>
          </a:r>
        </a:p>
      </dsp:txBody>
      <dsp:txXfrm rot="10800000">
        <a:off x="0" y="1612433"/>
        <a:ext cx="8229600" cy="1057533"/>
      </dsp:txXfrm>
    </dsp:sp>
    <dsp:sp modelId="{3BB9343B-C0CD-457E-9C72-892692535037}">
      <dsp:nvSpPr>
        <dsp:cNvPr id="0" name=""/>
        <dsp:cNvSpPr/>
      </dsp:nvSpPr>
      <dsp:spPr>
        <a:xfrm rot="10800000">
          <a:off x="0" y="757"/>
          <a:ext cx="8229600" cy="1627550"/>
        </a:xfrm>
        <a:prstGeom prst="upArrowCallout">
          <a:avLst/>
        </a:prstGeom>
        <a:solidFill>
          <a:schemeClr val="accent4">
            <a:hueOff val="0"/>
            <a:satOff val="0"/>
            <a:lumOff val="0"/>
            <a:alphaOff val="0"/>
          </a:schemeClr>
        </a:solidFill>
        <a:ln w="50800" cap="flat" cmpd="sng" algn="ctr">
          <a:solidFill>
            <a:schemeClr val="lt1">
              <a:hueOff val="0"/>
              <a:satOff val="0"/>
              <a:lumOff val="0"/>
              <a:alphaOff val="0"/>
            </a:schemeClr>
          </a:solidFill>
          <a:prstDash val="solid"/>
        </a:ln>
        <a:effectLst>
          <a:outerShdw blurRad="50800" dist="38100" dir="5400000" rotWithShape="0">
            <a:srgbClr val="000000">
              <a:alpha val="35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63144" tIns="263144" rIns="263144" bIns="263144" numCol="1" spcCol="1270" anchor="ctr" anchorCtr="0">
          <a:noAutofit/>
        </a:bodyPr>
        <a:lstStyle/>
        <a:p>
          <a:pPr marL="0" lvl="0" indent="0" algn="ctr" defTabSz="1644650" rtl="0">
            <a:lnSpc>
              <a:spcPct val="90000"/>
            </a:lnSpc>
            <a:spcBef>
              <a:spcPct val="0"/>
            </a:spcBef>
            <a:spcAft>
              <a:spcPct val="35000"/>
            </a:spcAft>
            <a:buNone/>
          </a:pPr>
          <a:r>
            <a:rPr lang="tr-TR" sz="3700" kern="1200" dirty="0" err="1"/>
            <a:t>Primordial</a:t>
          </a:r>
          <a:r>
            <a:rPr lang="tr-TR" sz="3700" kern="1200" dirty="0"/>
            <a:t> </a:t>
          </a:r>
          <a:r>
            <a:rPr lang="tr-TR" sz="3700" kern="1200" dirty="0" err="1"/>
            <a:t>follikül</a:t>
          </a:r>
          <a:r>
            <a:rPr lang="tr-TR" sz="3700" kern="1200" dirty="0"/>
            <a:t> sayısında düşüş</a:t>
          </a:r>
        </a:p>
      </dsp:txBody>
      <dsp:txXfrm rot="10800000">
        <a:off x="0" y="757"/>
        <a:ext cx="8229600" cy="105753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87A20F-0E08-47BD-BA16-182285F34049}">
      <dsp:nvSpPr>
        <dsp:cNvPr id="0" name=""/>
        <dsp:cNvSpPr/>
      </dsp:nvSpPr>
      <dsp:spPr>
        <a:xfrm>
          <a:off x="0" y="359502"/>
          <a:ext cx="8534400" cy="1193400"/>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tr-TR" sz="3000" kern="1200"/>
            <a:t>Evre I, G1 immatür teratom ve evre IA disgerminom hariç tüm olgularda adjuvan KT gereklidir</a:t>
          </a:r>
        </a:p>
      </dsp:txBody>
      <dsp:txXfrm>
        <a:off x="58257" y="417759"/>
        <a:ext cx="8417886" cy="1076886"/>
      </dsp:txXfrm>
    </dsp:sp>
    <dsp:sp modelId="{A2639CE9-5451-42D5-987C-3AEF6948E8CD}">
      <dsp:nvSpPr>
        <dsp:cNvPr id="0" name=""/>
        <dsp:cNvSpPr/>
      </dsp:nvSpPr>
      <dsp:spPr>
        <a:xfrm>
          <a:off x="0" y="1639302"/>
          <a:ext cx="8534400" cy="1193400"/>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tr-TR" sz="3000" kern="1200"/>
            <a:t>Standard adjuvan KT; BEP veya VAC</a:t>
          </a:r>
        </a:p>
      </dsp:txBody>
      <dsp:txXfrm>
        <a:off x="58257" y="1697559"/>
        <a:ext cx="8417886" cy="1076886"/>
      </dsp:txXfrm>
    </dsp:sp>
    <dsp:sp modelId="{3A840DCC-6853-4467-9FB5-419D9141EA7B}">
      <dsp:nvSpPr>
        <dsp:cNvPr id="0" name=""/>
        <dsp:cNvSpPr/>
      </dsp:nvSpPr>
      <dsp:spPr>
        <a:xfrm>
          <a:off x="0" y="2919102"/>
          <a:ext cx="8534400" cy="1193400"/>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tr-TR" sz="3000" kern="1200"/>
            <a:t>Bleomisin maksimal 4 kür verilebilir. Kümülatif AC toksisitesi nedeniyle ömür boyu tekrar verilmez.</a:t>
          </a:r>
        </a:p>
      </dsp:txBody>
      <dsp:txXfrm>
        <a:off x="58257" y="2977359"/>
        <a:ext cx="8417886" cy="107688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92F7A6-327C-4D10-9020-884E3BAA4187}">
      <dsp:nvSpPr>
        <dsp:cNvPr id="0" name=""/>
        <dsp:cNvSpPr/>
      </dsp:nvSpPr>
      <dsp:spPr>
        <a:xfrm>
          <a:off x="0" y="502452"/>
          <a:ext cx="2667000" cy="1600199"/>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a:t>Olgu# 158, Median yaş 50.3</a:t>
          </a:r>
          <a:endParaRPr lang="en-US" sz="1800" kern="1200"/>
        </a:p>
      </dsp:txBody>
      <dsp:txXfrm>
        <a:off x="0" y="502452"/>
        <a:ext cx="2667000" cy="1600199"/>
      </dsp:txXfrm>
    </dsp:sp>
    <dsp:sp modelId="{901D7C90-404A-4426-868B-45561ED3F807}">
      <dsp:nvSpPr>
        <dsp:cNvPr id="0" name=""/>
        <dsp:cNvSpPr/>
      </dsp:nvSpPr>
      <dsp:spPr>
        <a:xfrm>
          <a:off x="2933700" y="502452"/>
          <a:ext cx="2667000" cy="1600199"/>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dirty="0"/>
            <a:t>En sık semptom postmenopozal kanama; %25.9</a:t>
          </a:r>
          <a:endParaRPr lang="en-US" sz="1800" kern="1200" dirty="0"/>
        </a:p>
      </dsp:txBody>
      <dsp:txXfrm>
        <a:off x="2933700" y="502452"/>
        <a:ext cx="2667000" cy="1600199"/>
      </dsp:txXfrm>
    </dsp:sp>
    <dsp:sp modelId="{D387383E-D341-40FF-9548-F8400D50768D}">
      <dsp:nvSpPr>
        <dsp:cNvPr id="0" name=""/>
        <dsp:cNvSpPr/>
      </dsp:nvSpPr>
      <dsp:spPr>
        <a:xfrm>
          <a:off x="5867399" y="502452"/>
          <a:ext cx="2667000" cy="1600199"/>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a:t>Cerrahi evreleme %76.6; LN metastazı %2.5</a:t>
          </a:r>
          <a:endParaRPr lang="en-US" sz="1800" kern="1200"/>
        </a:p>
      </dsp:txBody>
      <dsp:txXfrm>
        <a:off x="5867399" y="502452"/>
        <a:ext cx="2667000" cy="1600199"/>
      </dsp:txXfrm>
    </dsp:sp>
    <dsp:sp modelId="{A8F19EFC-BD97-497F-B1FC-1FC8797B6ECF}">
      <dsp:nvSpPr>
        <dsp:cNvPr id="0" name=""/>
        <dsp:cNvSpPr/>
      </dsp:nvSpPr>
      <dsp:spPr>
        <a:xfrm>
          <a:off x="1466850" y="2369352"/>
          <a:ext cx="2667000" cy="1600199"/>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tr-TR" sz="1800" kern="1200"/>
            <a:t>Rekürrenes risk faktörleri</a:t>
          </a:r>
          <a:endParaRPr lang="en-US" sz="1800" kern="1200"/>
        </a:p>
        <a:p>
          <a:pPr marL="114300" lvl="1" indent="-114300" algn="l" defTabSz="622300">
            <a:lnSpc>
              <a:spcPct val="90000"/>
            </a:lnSpc>
            <a:spcBef>
              <a:spcPct val="0"/>
            </a:spcBef>
            <a:spcAft>
              <a:spcPct val="15000"/>
            </a:spcAft>
            <a:buChar char="•"/>
          </a:pPr>
          <a:r>
            <a:rPr lang="tr-TR" sz="1400" kern="1200"/>
            <a:t>Menopoz (p=0.016)</a:t>
          </a:r>
          <a:endParaRPr lang="en-US" sz="1400" kern="1200"/>
        </a:p>
        <a:p>
          <a:pPr marL="114300" lvl="1" indent="-114300" algn="l" defTabSz="622300">
            <a:lnSpc>
              <a:spcPct val="90000"/>
            </a:lnSpc>
            <a:spcBef>
              <a:spcPct val="0"/>
            </a:spcBef>
            <a:spcAft>
              <a:spcPct val="15000"/>
            </a:spcAft>
            <a:buChar char="•"/>
          </a:pPr>
          <a:r>
            <a:rPr lang="tr-TR" sz="1400" kern="1200"/>
            <a:t>İleri yaş (p=0.024)</a:t>
          </a:r>
          <a:endParaRPr lang="en-US" sz="1400" kern="1200"/>
        </a:p>
        <a:p>
          <a:pPr marL="114300" lvl="1" indent="-114300" algn="l" defTabSz="622300">
            <a:lnSpc>
              <a:spcPct val="90000"/>
            </a:lnSpc>
            <a:spcBef>
              <a:spcPct val="0"/>
            </a:spcBef>
            <a:spcAft>
              <a:spcPct val="15000"/>
            </a:spcAft>
            <a:buChar char="•"/>
          </a:pPr>
          <a:r>
            <a:rPr lang="tr-TR" sz="1400" kern="1200"/>
            <a:t>Kist rüptürü (p=0.001)</a:t>
          </a:r>
          <a:endParaRPr lang="en-US" sz="1400" kern="1200"/>
        </a:p>
        <a:p>
          <a:pPr marL="114300" lvl="1" indent="-114300" algn="l" defTabSz="622300">
            <a:lnSpc>
              <a:spcPct val="90000"/>
            </a:lnSpc>
            <a:spcBef>
              <a:spcPct val="0"/>
            </a:spcBef>
            <a:spcAft>
              <a:spcPct val="15000"/>
            </a:spcAft>
            <a:buChar char="•"/>
          </a:pPr>
          <a:r>
            <a:rPr lang="tr-TR" sz="1400" kern="1200"/>
            <a:t>Kötü diferansiye tümör (p=0.002)</a:t>
          </a:r>
          <a:endParaRPr lang="en-US" sz="1400" kern="1200"/>
        </a:p>
        <a:p>
          <a:pPr marL="114300" lvl="1" indent="-114300" algn="l" defTabSz="622300">
            <a:lnSpc>
              <a:spcPct val="90000"/>
            </a:lnSpc>
            <a:spcBef>
              <a:spcPct val="0"/>
            </a:spcBef>
            <a:spcAft>
              <a:spcPct val="15000"/>
            </a:spcAft>
            <a:buChar char="•"/>
          </a:pPr>
          <a:r>
            <a:rPr lang="tr-TR" sz="1400" kern="1200"/>
            <a:t>İleri evre (p </a:t>
          </a:r>
          <a:r>
            <a:rPr lang="en-US" sz="1400" kern="1200"/>
            <a:t>&lt; 0.001</a:t>
          </a:r>
          <a:r>
            <a:rPr lang="tr-TR" sz="1400" kern="1200"/>
            <a:t>)</a:t>
          </a:r>
          <a:endParaRPr lang="en-US" sz="1400" kern="1200"/>
        </a:p>
      </dsp:txBody>
      <dsp:txXfrm>
        <a:off x="1466850" y="2369352"/>
        <a:ext cx="2667000" cy="1600199"/>
      </dsp:txXfrm>
    </dsp:sp>
    <dsp:sp modelId="{E5C2F4DC-F8F2-4122-AA7F-EB6888D92CAF}">
      <dsp:nvSpPr>
        <dsp:cNvPr id="0" name=""/>
        <dsp:cNvSpPr/>
      </dsp:nvSpPr>
      <dsp:spPr>
        <a:xfrm>
          <a:off x="4400550" y="2369353"/>
          <a:ext cx="2667000" cy="1600199"/>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tr-TR" sz="1800" kern="1200"/>
            <a:t>Literatürdeki en düşük rekürrens: %12.5 nedeniyle cerrahi evrelemenin önemi görülmektedir</a:t>
          </a:r>
          <a:endParaRPr lang="en-US" sz="1800" kern="1200"/>
        </a:p>
      </dsp:txBody>
      <dsp:txXfrm>
        <a:off x="4400550" y="2369353"/>
        <a:ext cx="2667000" cy="1600199"/>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9570B7-7E9B-4034-92B1-2D58AAB98703}">
      <dsp:nvSpPr>
        <dsp:cNvPr id="0" name=""/>
        <dsp:cNvSpPr/>
      </dsp:nvSpPr>
      <dsp:spPr>
        <a:xfrm>
          <a:off x="0" y="1865"/>
          <a:ext cx="8534400" cy="839474"/>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tr-TR" sz="3500" kern="1200"/>
            <a:t>İntraabdminal veya pelvik rekürrens</a:t>
          </a:r>
        </a:p>
      </dsp:txBody>
      <dsp:txXfrm>
        <a:off x="40980" y="42845"/>
        <a:ext cx="8452440" cy="757514"/>
      </dsp:txXfrm>
    </dsp:sp>
    <dsp:sp modelId="{B82AC5C3-8255-45A8-8DF2-132E4EAC4752}">
      <dsp:nvSpPr>
        <dsp:cNvPr id="0" name=""/>
        <dsp:cNvSpPr/>
      </dsp:nvSpPr>
      <dsp:spPr>
        <a:xfrm>
          <a:off x="0" y="841340"/>
          <a:ext cx="8534400" cy="941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44450" rIns="248920" bIns="44450" numCol="1" spcCol="1270" anchor="t" anchorCtr="0">
          <a:noAutofit/>
        </a:bodyPr>
        <a:lstStyle/>
        <a:p>
          <a:pPr marL="228600" lvl="1" indent="-228600" algn="l" defTabSz="1200150" rtl="0">
            <a:lnSpc>
              <a:spcPct val="90000"/>
            </a:lnSpc>
            <a:spcBef>
              <a:spcPct val="0"/>
            </a:spcBef>
            <a:spcAft>
              <a:spcPct val="20000"/>
            </a:spcAft>
            <a:buChar char="•"/>
          </a:pPr>
          <a:r>
            <a:rPr lang="tr-TR" sz="2700" kern="1200"/>
            <a:t>Sekonder sitoredüksiyon</a:t>
          </a:r>
        </a:p>
        <a:p>
          <a:pPr marL="228600" lvl="1" indent="-228600" algn="l" defTabSz="1200150" rtl="0">
            <a:lnSpc>
              <a:spcPct val="90000"/>
            </a:lnSpc>
            <a:spcBef>
              <a:spcPct val="0"/>
            </a:spcBef>
            <a:spcAft>
              <a:spcPct val="20000"/>
            </a:spcAft>
            <a:buChar char="•"/>
          </a:pPr>
          <a:r>
            <a:rPr lang="tr-TR" sz="2700" kern="1200"/>
            <a:t>Önceki tedaviye göre tedavi seçimi</a:t>
          </a:r>
        </a:p>
      </dsp:txBody>
      <dsp:txXfrm>
        <a:off x="0" y="841340"/>
        <a:ext cx="8534400" cy="941850"/>
      </dsp:txXfrm>
    </dsp:sp>
    <dsp:sp modelId="{D89D7527-474D-4AF8-9070-867AC3AF6CAD}">
      <dsp:nvSpPr>
        <dsp:cNvPr id="0" name=""/>
        <dsp:cNvSpPr/>
      </dsp:nvSpPr>
      <dsp:spPr>
        <a:xfrm>
          <a:off x="0" y="1783190"/>
          <a:ext cx="8534400" cy="839474"/>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tr-TR" sz="3500" kern="1200"/>
            <a:t>Sistemik rekürrens</a:t>
          </a:r>
        </a:p>
      </dsp:txBody>
      <dsp:txXfrm>
        <a:off x="40980" y="1824170"/>
        <a:ext cx="8452440" cy="757514"/>
      </dsp:txXfrm>
    </dsp:sp>
    <dsp:sp modelId="{05241625-14D4-4D2A-9719-662A2DCD758E}">
      <dsp:nvSpPr>
        <dsp:cNvPr id="0" name=""/>
        <dsp:cNvSpPr/>
      </dsp:nvSpPr>
      <dsp:spPr>
        <a:xfrm>
          <a:off x="0" y="2622665"/>
          <a:ext cx="8534400" cy="1847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44450" rIns="248920" bIns="44450" numCol="1" spcCol="1270" anchor="t" anchorCtr="0">
          <a:noAutofit/>
        </a:bodyPr>
        <a:lstStyle/>
        <a:p>
          <a:pPr marL="228600" lvl="1" indent="-228600" algn="l" defTabSz="1200150" rtl="0">
            <a:lnSpc>
              <a:spcPct val="90000"/>
            </a:lnSpc>
            <a:spcBef>
              <a:spcPct val="0"/>
            </a:spcBef>
            <a:spcAft>
              <a:spcPct val="20000"/>
            </a:spcAft>
            <a:buChar char="•"/>
          </a:pPr>
          <a:r>
            <a:rPr lang="tr-TR" sz="2700" kern="1200"/>
            <a:t>Platinum-based KT</a:t>
          </a:r>
        </a:p>
        <a:p>
          <a:pPr marL="228600" lvl="1" indent="-228600" algn="l" defTabSz="1200150" rtl="0">
            <a:lnSpc>
              <a:spcPct val="90000"/>
            </a:lnSpc>
            <a:spcBef>
              <a:spcPct val="0"/>
            </a:spcBef>
            <a:spcAft>
              <a:spcPct val="20000"/>
            </a:spcAft>
            <a:buChar char="•"/>
          </a:pPr>
          <a:r>
            <a:rPr lang="tr-TR" sz="2700" kern="1200"/>
            <a:t>GnRH agonistleri</a:t>
          </a:r>
        </a:p>
        <a:p>
          <a:pPr marL="228600" lvl="1" indent="-228600" algn="l" defTabSz="1200150" rtl="0">
            <a:lnSpc>
              <a:spcPct val="90000"/>
            </a:lnSpc>
            <a:spcBef>
              <a:spcPct val="0"/>
            </a:spcBef>
            <a:spcAft>
              <a:spcPct val="20000"/>
            </a:spcAft>
            <a:buChar char="•"/>
          </a:pPr>
          <a:r>
            <a:rPr lang="tr-TR" sz="2700" kern="1200"/>
            <a:t>Tamoksifen</a:t>
          </a:r>
        </a:p>
        <a:p>
          <a:pPr marL="228600" lvl="1" indent="-228600" algn="l" defTabSz="1200150" rtl="0">
            <a:lnSpc>
              <a:spcPct val="90000"/>
            </a:lnSpc>
            <a:spcBef>
              <a:spcPct val="0"/>
            </a:spcBef>
            <a:spcAft>
              <a:spcPct val="20000"/>
            </a:spcAft>
            <a:buChar char="•"/>
          </a:pPr>
          <a:r>
            <a:rPr lang="tr-TR" sz="2700" kern="1200"/>
            <a:t>Progestinler</a:t>
          </a:r>
        </a:p>
      </dsp:txBody>
      <dsp:txXfrm>
        <a:off x="0" y="2622665"/>
        <a:ext cx="8534400" cy="18474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A9F27-74EE-4C5C-A192-536585E29931}">
      <dsp:nvSpPr>
        <dsp:cNvPr id="0" name=""/>
        <dsp:cNvSpPr/>
      </dsp:nvSpPr>
      <dsp:spPr>
        <a:xfrm>
          <a:off x="-4193833" y="-643521"/>
          <a:ext cx="4997048" cy="4997048"/>
        </a:xfrm>
        <a:prstGeom prst="blockArc">
          <a:avLst>
            <a:gd name="adj1" fmla="val 18900000"/>
            <a:gd name="adj2" fmla="val 2700000"/>
            <a:gd name="adj3" fmla="val 432"/>
          </a:avLst>
        </a:prstGeom>
        <a:noFill/>
        <a:ln w="12700"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E54B8CD-C076-4BFF-9C98-65E6B5342345}">
      <dsp:nvSpPr>
        <dsp:cNvPr id="0" name=""/>
        <dsp:cNvSpPr/>
      </dsp:nvSpPr>
      <dsp:spPr>
        <a:xfrm>
          <a:off x="420833" y="285225"/>
          <a:ext cx="3569759" cy="570747"/>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3031" tIns="73660" rIns="73660" bIns="73660" numCol="1" spcCol="1270" anchor="ctr" anchorCtr="0">
          <a:noAutofit/>
        </a:bodyPr>
        <a:lstStyle/>
        <a:p>
          <a:pPr marL="0" lvl="0" indent="0" algn="l" defTabSz="1289050" rtl="0">
            <a:lnSpc>
              <a:spcPct val="90000"/>
            </a:lnSpc>
            <a:spcBef>
              <a:spcPct val="0"/>
            </a:spcBef>
            <a:spcAft>
              <a:spcPct val="35000"/>
            </a:spcAft>
            <a:buNone/>
          </a:pPr>
          <a:r>
            <a:rPr lang="tr-TR" sz="2900" kern="1200" dirty="0"/>
            <a:t>Yaş</a:t>
          </a:r>
        </a:p>
      </dsp:txBody>
      <dsp:txXfrm>
        <a:off x="420833" y="285225"/>
        <a:ext cx="3569759" cy="570747"/>
      </dsp:txXfrm>
    </dsp:sp>
    <dsp:sp modelId="{D6D2375E-23D1-4A64-A756-795FA8F4BBB2}">
      <dsp:nvSpPr>
        <dsp:cNvPr id="0" name=""/>
        <dsp:cNvSpPr/>
      </dsp:nvSpPr>
      <dsp:spPr>
        <a:xfrm>
          <a:off x="64116" y="213881"/>
          <a:ext cx="713434" cy="7134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D21A9ED-B54D-46CC-8250-01E424089A5C}">
      <dsp:nvSpPr>
        <dsp:cNvPr id="0" name=""/>
        <dsp:cNvSpPr/>
      </dsp:nvSpPr>
      <dsp:spPr>
        <a:xfrm>
          <a:off x="748055" y="1141494"/>
          <a:ext cx="3242536" cy="570747"/>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3031" tIns="73660" rIns="73660" bIns="73660" numCol="1" spcCol="1270" anchor="ctr" anchorCtr="0">
          <a:noAutofit/>
        </a:bodyPr>
        <a:lstStyle/>
        <a:p>
          <a:pPr marL="0" lvl="0" indent="0" algn="l" defTabSz="1289050" rtl="0">
            <a:lnSpc>
              <a:spcPct val="90000"/>
            </a:lnSpc>
            <a:spcBef>
              <a:spcPct val="0"/>
            </a:spcBef>
            <a:spcAft>
              <a:spcPct val="35000"/>
            </a:spcAft>
            <a:buNone/>
          </a:pPr>
          <a:r>
            <a:rPr lang="tr-TR" sz="2900" kern="1200"/>
            <a:t>Fertilite kapasitesi</a:t>
          </a:r>
        </a:p>
      </dsp:txBody>
      <dsp:txXfrm>
        <a:off x="748055" y="1141494"/>
        <a:ext cx="3242536" cy="570747"/>
      </dsp:txXfrm>
    </dsp:sp>
    <dsp:sp modelId="{D5486CFC-B277-46E6-83AA-417B276A0434}">
      <dsp:nvSpPr>
        <dsp:cNvPr id="0" name=""/>
        <dsp:cNvSpPr/>
      </dsp:nvSpPr>
      <dsp:spPr>
        <a:xfrm>
          <a:off x="391338" y="1070151"/>
          <a:ext cx="713434" cy="7134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C86DD38-5432-42CB-BC15-27DECC0ECC66}">
      <dsp:nvSpPr>
        <dsp:cNvPr id="0" name=""/>
        <dsp:cNvSpPr/>
      </dsp:nvSpPr>
      <dsp:spPr>
        <a:xfrm>
          <a:off x="748055" y="1997764"/>
          <a:ext cx="3242536" cy="570747"/>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3031" tIns="73660" rIns="73660" bIns="73660" numCol="1" spcCol="1270" anchor="ctr" anchorCtr="0">
          <a:noAutofit/>
        </a:bodyPr>
        <a:lstStyle/>
        <a:p>
          <a:pPr marL="0" lvl="0" indent="0" algn="l" defTabSz="1289050" rtl="0">
            <a:lnSpc>
              <a:spcPct val="90000"/>
            </a:lnSpc>
            <a:spcBef>
              <a:spcPct val="0"/>
            </a:spcBef>
            <a:spcAft>
              <a:spcPct val="35000"/>
            </a:spcAft>
            <a:buNone/>
          </a:pPr>
          <a:r>
            <a:rPr lang="tr-TR" sz="2900" kern="1200"/>
            <a:t>Fertilite isteği</a:t>
          </a:r>
        </a:p>
      </dsp:txBody>
      <dsp:txXfrm>
        <a:off x="748055" y="1997764"/>
        <a:ext cx="3242536" cy="570747"/>
      </dsp:txXfrm>
    </dsp:sp>
    <dsp:sp modelId="{6B4B063C-FD8A-41FB-8EE6-A1E983F9932A}">
      <dsp:nvSpPr>
        <dsp:cNvPr id="0" name=""/>
        <dsp:cNvSpPr/>
      </dsp:nvSpPr>
      <dsp:spPr>
        <a:xfrm>
          <a:off x="391338" y="1926420"/>
          <a:ext cx="713434" cy="7134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E03905-7B95-4B2F-913A-E4FA0DBDF97A}">
      <dsp:nvSpPr>
        <dsp:cNvPr id="0" name=""/>
        <dsp:cNvSpPr/>
      </dsp:nvSpPr>
      <dsp:spPr>
        <a:xfrm>
          <a:off x="420833" y="2854033"/>
          <a:ext cx="3569759" cy="570747"/>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3031" tIns="73660" rIns="73660" bIns="73660" numCol="1" spcCol="1270" anchor="ctr" anchorCtr="0">
          <a:noAutofit/>
        </a:bodyPr>
        <a:lstStyle/>
        <a:p>
          <a:pPr marL="0" lvl="0" indent="0" algn="l" defTabSz="1289050" rtl="0">
            <a:lnSpc>
              <a:spcPct val="90000"/>
            </a:lnSpc>
            <a:spcBef>
              <a:spcPct val="0"/>
            </a:spcBef>
            <a:spcAft>
              <a:spcPct val="35000"/>
            </a:spcAft>
            <a:buNone/>
          </a:pPr>
          <a:r>
            <a:rPr lang="tr-TR" sz="2900" kern="1200"/>
            <a:t>İzlenme olanağı</a:t>
          </a:r>
        </a:p>
      </dsp:txBody>
      <dsp:txXfrm>
        <a:off x="420833" y="2854033"/>
        <a:ext cx="3569759" cy="570747"/>
      </dsp:txXfrm>
    </dsp:sp>
    <dsp:sp modelId="{CE4905D9-E414-4F31-B1B1-DB61F7E6A09B}">
      <dsp:nvSpPr>
        <dsp:cNvPr id="0" name=""/>
        <dsp:cNvSpPr/>
      </dsp:nvSpPr>
      <dsp:spPr>
        <a:xfrm>
          <a:off x="64116" y="2782690"/>
          <a:ext cx="713434" cy="7134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A85595-D571-4A8E-A2AA-ECEECC8DA657}">
      <dsp:nvSpPr>
        <dsp:cNvPr id="0" name=""/>
        <dsp:cNvSpPr/>
      </dsp:nvSpPr>
      <dsp:spPr>
        <a:xfrm>
          <a:off x="-4193833" y="-643521"/>
          <a:ext cx="4997048" cy="4997048"/>
        </a:xfrm>
        <a:prstGeom prst="blockArc">
          <a:avLst>
            <a:gd name="adj1" fmla="val 18900000"/>
            <a:gd name="adj2" fmla="val 2700000"/>
            <a:gd name="adj3" fmla="val 432"/>
          </a:avLst>
        </a:prstGeom>
        <a:noFill/>
        <a:ln w="12700"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F47BA10-A1B3-4187-BA0B-7D99DB90E410}">
      <dsp:nvSpPr>
        <dsp:cNvPr id="0" name=""/>
        <dsp:cNvSpPr/>
      </dsp:nvSpPr>
      <dsp:spPr>
        <a:xfrm>
          <a:off x="420833" y="285225"/>
          <a:ext cx="3571346" cy="570747"/>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3031" tIns="73660" rIns="73660" bIns="73660" numCol="1" spcCol="1270" anchor="ctr" anchorCtr="0">
          <a:noAutofit/>
        </a:bodyPr>
        <a:lstStyle/>
        <a:p>
          <a:pPr marL="0" lvl="0" indent="0" algn="l" defTabSz="1289050" rtl="0">
            <a:lnSpc>
              <a:spcPct val="90000"/>
            </a:lnSpc>
            <a:spcBef>
              <a:spcPct val="0"/>
            </a:spcBef>
            <a:spcAft>
              <a:spcPct val="35000"/>
            </a:spcAft>
            <a:buNone/>
          </a:pPr>
          <a:r>
            <a:rPr lang="tr-TR" sz="2900" kern="1200" dirty="0" err="1"/>
            <a:t>Histopatoloji</a:t>
          </a:r>
          <a:endParaRPr lang="tr-TR" sz="2900" kern="1200" dirty="0"/>
        </a:p>
      </dsp:txBody>
      <dsp:txXfrm>
        <a:off x="420833" y="285225"/>
        <a:ext cx="3571346" cy="570747"/>
      </dsp:txXfrm>
    </dsp:sp>
    <dsp:sp modelId="{045F2704-747F-41B8-87E9-3F8527A7AD82}">
      <dsp:nvSpPr>
        <dsp:cNvPr id="0" name=""/>
        <dsp:cNvSpPr/>
      </dsp:nvSpPr>
      <dsp:spPr>
        <a:xfrm>
          <a:off x="64116" y="213881"/>
          <a:ext cx="713434" cy="7134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F9DD1F1-B9D6-4682-BCDF-AABB8FB56D0C}">
      <dsp:nvSpPr>
        <dsp:cNvPr id="0" name=""/>
        <dsp:cNvSpPr/>
      </dsp:nvSpPr>
      <dsp:spPr>
        <a:xfrm>
          <a:off x="748055" y="1141494"/>
          <a:ext cx="3244123" cy="570747"/>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3031" tIns="73660" rIns="73660" bIns="73660" numCol="1" spcCol="1270" anchor="ctr" anchorCtr="0">
          <a:noAutofit/>
        </a:bodyPr>
        <a:lstStyle/>
        <a:p>
          <a:pPr marL="0" lvl="0" indent="0" algn="l" defTabSz="1289050" rtl="0">
            <a:lnSpc>
              <a:spcPct val="90000"/>
            </a:lnSpc>
            <a:spcBef>
              <a:spcPct val="0"/>
            </a:spcBef>
            <a:spcAft>
              <a:spcPct val="35000"/>
            </a:spcAft>
            <a:buNone/>
          </a:pPr>
          <a:r>
            <a:rPr lang="tr-TR" sz="2900" kern="1200" dirty="0"/>
            <a:t>Grade</a:t>
          </a:r>
        </a:p>
      </dsp:txBody>
      <dsp:txXfrm>
        <a:off x="748055" y="1141494"/>
        <a:ext cx="3244123" cy="570747"/>
      </dsp:txXfrm>
    </dsp:sp>
    <dsp:sp modelId="{0EFFAB25-7774-4F7D-A9FC-C3A70DC93B67}">
      <dsp:nvSpPr>
        <dsp:cNvPr id="0" name=""/>
        <dsp:cNvSpPr/>
      </dsp:nvSpPr>
      <dsp:spPr>
        <a:xfrm>
          <a:off x="391338" y="1070151"/>
          <a:ext cx="713434" cy="7134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AC1ADAD-786B-46DE-9EA6-4120B520E963}">
      <dsp:nvSpPr>
        <dsp:cNvPr id="0" name=""/>
        <dsp:cNvSpPr/>
      </dsp:nvSpPr>
      <dsp:spPr>
        <a:xfrm>
          <a:off x="748055" y="1997764"/>
          <a:ext cx="3244123" cy="570747"/>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3031" tIns="73660" rIns="73660" bIns="73660" numCol="1" spcCol="1270" anchor="ctr" anchorCtr="0">
          <a:noAutofit/>
        </a:bodyPr>
        <a:lstStyle/>
        <a:p>
          <a:pPr marL="0" lvl="0" indent="0" algn="l" defTabSz="1289050" rtl="0">
            <a:lnSpc>
              <a:spcPct val="90000"/>
            </a:lnSpc>
            <a:spcBef>
              <a:spcPct val="0"/>
            </a:spcBef>
            <a:spcAft>
              <a:spcPct val="35000"/>
            </a:spcAft>
            <a:buNone/>
          </a:pPr>
          <a:r>
            <a:rPr lang="tr-TR" sz="2900" kern="1200"/>
            <a:t>Evre</a:t>
          </a:r>
        </a:p>
      </dsp:txBody>
      <dsp:txXfrm>
        <a:off x="748055" y="1997764"/>
        <a:ext cx="3244123" cy="570747"/>
      </dsp:txXfrm>
    </dsp:sp>
    <dsp:sp modelId="{E80B92A7-3D4E-4257-B7F0-C80C4BDE5C0C}">
      <dsp:nvSpPr>
        <dsp:cNvPr id="0" name=""/>
        <dsp:cNvSpPr/>
      </dsp:nvSpPr>
      <dsp:spPr>
        <a:xfrm>
          <a:off x="391338" y="1926420"/>
          <a:ext cx="713434" cy="7134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328239A-812F-41FC-B502-51BC8CBF4D96}">
      <dsp:nvSpPr>
        <dsp:cNvPr id="0" name=""/>
        <dsp:cNvSpPr/>
      </dsp:nvSpPr>
      <dsp:spPr>
        <a:xfrm>
          <a:off x="420833" y="2854033"/>
          <a:ext cx="3571346" cy="570747"/>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3031" tIns="73660" rIns="73660" bIns="73660" numCol="1" spcCol="1270" anchor="ctr" anchorCtr="0">
          <a:noAutofit/>
        </a:bodyPr>
        <a:lstStyle/>
        <a:p>
          <a:pPr marL="0" lvl="0" indent="0" algn="l" defTabSz="1289050" rtl="0">
            <a:lnSpc>
              <a:spcPct val="90000"/>
            </a:lnSpc>
            <a:spcBef>
              <a:spcPct val="0"/>
            </a:spcBef>
            <a:spcAft>
              <a:spcPct val="35000"/>
            </a:spcAft>
            <a:buNone/>
          </a:pPr>
          <a:r>
            <a:rPr lang="tr-TR" sz="2900" kern="1200" dirty="0"/>
            <a:t>Risk Faktörleri</a:t>
          </a:r>
        </a:p>
      </dsp:txBody>
      <dsp:txXfrm>
        <a:off x="420833" y="2854033"/>
        <a:ext cx="3571346" cy="570747"/>
      </dsp:txXfrm>
    </dsp:sp>
    <dsp:sp modelId="{2C29C2E3-729C-4F5A-92C6-607DF192AE6E}">
      <dsp:nvSpPr>
        <dsp:cNvPr id="0" name=""/>
        <dsp:cNvSpPr/>
      </dsp:nvSpPr>
      <dsp:spPr>
        <a:xfrm>
          <a:off x="64116" y="2782690"/>
          <a:ext cx="713434" cy="7134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CAB71F-3AF2-4E98-A275-92CEB2751145}">
      <dsp:nvSpPr>
        <dsp:cNvPr id="0" name=""/>
        <dsp:cNvSpPr/>
      </dsp:nvSpPr>
      <dsp:spPr>
        <a:xfrm>
          <a:off x="0" y="148092"/>
          <a:ext cx="8534400" cy="20346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kumimoji="1" lang="tr-TR" sz="3700" b="1" kern="1200"/>
            <a:t>Kişinin ve ailesinin detaylı olarak bilgilendirilmesi, onamlarının alınması ve durumun farkında olması sağlanmalıdır</a:t>
          </a:r>
          <a:endParaRPr lang="en-US" sz="3700" kern="1200"/>
        </a:p>
      </dsp:txBody>
      <dsp:txXfrm>
        <a:off x="99322" y="247414"/>
        <a:ext cx="8335756" cy="1835986"/>
      </dsp:txXfrm>
    </dsp:sp>
    <dsp:sp modelId="{07BCDB1E-185F-4D0F-B650-E109F9381511}">
      <dsp:nvSpPr>
        <dsp:cNvPr id="0" name=""/>
        <dsp:cNvSpPr/>
      </dsp:nvSpPr>
      <dsp:spPr>
        <a:xfrm>
          <a:off x="0" y="2289283"/>
          <a:ext cx="8534400" cy="20346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kumimoji="1" lang="tr-TR" sz="3700" kern="1200"/>
            <a:t>Fertilite koruyucu cerrahi (FSS) yapılan olgularda fertilite isteği tamamlandıktan sonra definitif tedavi uygulanmalıdır</a:t>
          </a:r>
          <a:endParaRPr lang="en-US" sz="3700" kern="1200"/>
        </a:p>
      </dsp:txBody>
      <dsp:txXfrm>
        <a:off x="99322" y="2388605"/>
        <a:ext cx="8335756" cy="18359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D9FA24-DF9A-4445-8505-A084ACA10D7C}">
      <dsp:nvSpPr>
        <dsp:cNvPr id="0" name=""/>
        <dsp:cNvSpPr/>
      </dsp:nvSpPr>
      <dsp:spPr>
        <a:xfrm>
          <a:off x="0" y="68037"/>
          <a:ext cx="8534400" cy="1432080"/>
        </a:xfrm>
        <a:prstGeom prst="roundRect">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tr-TR" sz="3600" kern="1200" dirty="0"/>
            <a:t>İntestinal tipte psödomiksoma peritonei daha sık</a:t>
          </a:r>
        </a:p>
      </dsp:txBody>
      <dsp:txXfrm>
        <a:off x="69908" y="137945"/>
        <a:ext cx="8394584" cy="1292264"/>
      </dsp:txXfrm>
    </dsp:sp>
    <dsp:sp modelId="{514D2EAA-594E-4969-A674-3B03AD9A6CD3}">
      <dsp:nvSpPr>
        <dsp:cNvPr id="0" name=""/>
        <dsp:cNvSpPr/>
      </dsp:nvSpPr>
      <dsp:spPr>
        <a:xfrm>
          <a:off x="0" y="1500117"/>
          <a:ext cx="8534400" cy="875610"/>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70967" tIns="45720" rIns="256032" bIns="45720" numCol="1" spcCol="1270" anchor="t" anchorCtr="0">
          <a:noAutofit/>
        </a:bodyPr>
        <a:lstStyle/>
        <a:p>
          <a:pPr marL="285750" lvl="1" indent="-285750" algn="l" defTabSz="1244600" rtl="0">
            <a:lnSpc>
              <a:spcPct val="90000"/>
            </a:lnSpc>
            <a:spcBef>
              <a:spcPct val="0"/>
            </a:spcBef>
            <a:spcAft>
              <a:spcPct val="20000"/>
            </a:spcAft>
            <a:buChar char="•"/>
          </a:pPr>
          <a:r>
            <a:rPr lang="tr-TR" sz="2800" kern="1200" dirty="0"/>
            <a:t>Primer lezyon appendikste olup overe metastaz şeklindedir</a:t>
          </a:r>
        </a:p>
      </dsp:txBody>
      <dsp:txXfrm>
        <a:off x="0" y="1500117"/>
        <a:ext cx="8534400" cy="875610"/>
      </dsp:txXfrm>
    </dsp:sp>
    <dsp:sp modelId="{793D6B3F-8E81-493A-86B0-F0C6C65DE482}">
      <dsp:nvSpPr>
        <dsp:cNvPr id="0" name=""/>
        <dsp:cNvSpPr/>
      </dsp:nvSpPr>
      <dsp:spPr>
        <a:xfrm>
          <a:off x="0" y="2375728"/>
          <a:ext cx="8534400" cy="1432080"/>
        </a:xfrm>
        <a:prstGeom prst="roundRect">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tr-TR" sz="3600" kern="1200" dirty="0"/>
            <a:t>Endoservikal tipte psödomiksoma peritonei görülmez</a:t>
          </a:r>
        </a:p>
      </dsp:txBody>
      <dsp:txXfrm>
        <a:off x="69908" y="2445636"/>
        <a:ext cx="8394584" cy="1292264"/>
      </dsp:txXfrm>
    </dsp:sp>
    <dsp:sp modelId="{9735FC0E-96DB-4A02-82F9-0A9D0FFFBA33}">
      <dsp:nvSpPr>
        <dsp:cNvPr id="0" name=""/>
        <dsp:cNvSpPr/>
      </dsp:nvSpPr>
      <dsp:spPr>
        <a:xfrm>
          <a:off x="0" y="3807808"/>
          <a:ext cx="8534400" cy="596160"/>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70967" tIns="45720" rIns="256032" bIns="45720" numCol="1" spcCol="1270" anchor="t" anchorCtr="0">
          <a:noAutofit/>
        </a:bodyPr>
        <a:lstStyle/>
        <a:p>
          <a:pPr marL="285750" lvl="1" indent="-285750" algn="l" defTabSz="1244600" rtl="0">
            <a:lnSpc>
              <a:spcPct val="90000"/>
            </a:lnSpc>
            <a:spcBef>
              <a:spcPct val="0"/>
            </a:spcBef>
            <a:spcAft>
              <a:spcPct val="20000"/>
            </a:spcAft>
            <a:buChar char="•"/>
          </a:pPr>
          <a:r>
            <a:rPr lang="tr-TR" sz="2800" kern="1200" dirty="0"/>
            <a:t>İnvaziv implantlar ve LN metastazı daha sık</a:t>
          </a:r>
        </a:p>
      </dsp:txBody>
      <dsp:txXfrm>
        <a:off x="0" y="3807808"/>
        <a:ext cx="8534400" cy="5961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9284E8-0966-43CC-9DAF-8ED082AFA28E}">
      <dsp:nvSpPr>
        <dsp:cNvPr id="0" name=""/>
        <dsp:cNvSpPr/>
      </dsp:nvSpPr>
      <dsp:spPr>
        <a:xfrm>
          <a:off x="0" y="529122"/>
          <a:ext cx="8534400" cy="3413760"/>
        </a:xfrm>
        <a:prstGeom prst="leftRightRibbon">
          <a:avLst/>
        </a:prstGeom>
        <a:solidFill>
          <a:schemeClr val="accent1">
            <a:hueOff val="0"/>
            <a:satOff val="0"/>
            <a:lumOff val="0"/>
            <a:alphaOff val="0"/>
          </a:schemeClr>
        </a:solid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3FAFB92-D268-43E9-87D0-6AEFC1BAA0DF}">
      <dsp:nvSpPr>
        <dsp:cNvPr id="0" name=""/>
        <dsp:cNvSpPr/>
      </dsp:nvSpPr>
      <dsp:spPr>
        <a:xfrm>
          <a:off x="1024128" y="1126530"/>
          <a:ext cx="2816352" cy="1672742"/>
        </a:xfrm>
        <a:prstGeom prst="rect">
          <a:avLst/>
        </a:prstGeom>
        <a:no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rtl="0">
            <a:lnSpc>
              <a:spcPct val="90000"/>
            </a:lnSpc>
            <a:spcBef>
              <a:spcPct val="0"/>
            </a:spcBef>
            <a:spcAft>
              <a:spcPct val="35000"/>
            </a:spcAft>
            <a:buNone/>
          </a:pPr>
          <a:r>
            <a:rPr lang="tr-TR" sz="3300" kern="1200" dirty="0"/>
            <a:t>Cerrahi BOT’de en önemli “köşe taşı”dır</a:t>
          </a:r>
        </a:p>
      </dsp:txBody>
      <dsp:txXfrm>
        <a:off x="1024128" y="1126530"/>
        <a:ext cx="2816352" cy="1672742"/>
      </dsp:txXfrm>
    </dsp:sp>
    <dsp:sp modelId="{2DF22AFA-08FD-4024-82F5-3C32235D9C68}">
      <dsp:nvSpPr>
        <dsp:cNvPr id="0" name=""/>
        <dsp:cNvSpPr/>
      </dsp:nvSpPr>
      <dsp:spPr>
        <a:xfrm>
          <a:off x="4267200" y="1672732"/>
          <a:ext cx="3328416" cy="1672742"/>
        </a:xfrm>
        <a:prstGeom prst="rect">
          <a:avLst/>
        </a:prstGeom>
        <a:noFill/>
        <a:ln>
          <a:noFill/>
        </a:ln>
        <a:effectLst>
          <a:outerShdw blurRad="50800" dist="38100" dir="5400000" rotWithShape="0">
            <a:srgbClr val="000000">
              <a:alpha val="35000"/>
            </a:srgbClr>
          </a:outerShdw>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rtl="0">
            <a:lnSpc>
              <a:spcPct val="90000"/>
            </a:lnSpc>
            <a:spcBef>
              <a:spcPct val="0"/>
            </a:spcBef>
            <a:spcAft>
              <a:spcPct val="35000"/>
            </a:spcAft>
            <a:buNone/>
          </a:pPr>
          <a:r>
            <a:rPr lang="tr-TR" sz="3300" kern="1200" dirty="0"/>
            <a:t>Overtreatment en önemli sorundur</a:t>
          </a:r>
        </a:p>
      </dsp:txBody>
      <dsp:txXfrm>
        <a:off x="4267200" y="1672732"/>
        <a:ext cx="3328416" cy="167274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B9637C-233C-4DDD-B883-6D3658659BF7}">
      <dsp:nvSpPr>
        <dsp:cNvPr id="0" name=""/>
        <dsp:cNvSpPr/>
      </dsp:nvSpPr>
      <dsp:spPr>
        <a:xfrm>
          <a:off x="0" y="25265"/>
          <a:ext cx="8534400" cy="1031354"/>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rtl="0">
            <a:lnSpc>
              <a:spcPct val="90000"/>
            </a:lnSpc>
            <a:spcBef>
              <a:spcPct val="0"/>
            </a:spcBef>
            <a:spcAft>
              <a:spcPct val="35000"/>
            </a:spcAft>
            <a:buNone/>
          </a:pPr>
          <a:r>
            <a:rPr lang="tr-TR" sz="4300" kern="1200" dirty="0"/>
            <a:t>Düşük riskli grup</a:t>
          </a:r>
        </a:p>
      </dsp:txBody>
      <dsp:txXfrm>
        <a:off x="50347" y="75612"/>
        <a:ext cx="8433706" cy="930660"/>
      </dsp:txXfrm>
    </dsp:sp>
    <dsp:sp modelId="{2B31B4A4-6DBA-4EF6-B11C-1B98D56EFC49}">
      <dsp:nvSpPr>
        <dsp:cNvPr id="0" name=""/>
        <dsp:cNvSpPr/>
      </dsp:nvSpPr>
      <dsp:spPr>
        <a:xfrm>
          <a:off x="0" y="1056620"/>
          <a:ext cx="8534400" cy="712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54610" rIns="305816" bIns="54610" numCol="1" spcCol="1270" anchor="t" anchorCtr="0">
          <a:noAutofit/>
        </a:bodyPr>
        <a:lstStyle/>
        <a:p>
          <a:pPr marL="285750" lvl="1" indent="-285750" algn="l" defTabSz="1511300" rtl="0">
            <a:lnSpc>
              <a:spcPct val="90000"/>
            </a:lnSpc>
            <a:spcBef>
              <a:spcPct val="0"/>
            </a:spcBef>
            <a:spcAft>
              <a:spcPct val="20000"/>
            </a:spcAft>
            <a:buChar char="•"/>
          </a:pPr>
          <a:r>
            <a:rPr lang="tr-TR" sz="3400" kern="1200" dirty="0"/>
            <a:t>Stage I, seröz histoloji, 40 yaş altı olgular</a:t>
          </a:r>
        </a:p>
      </dsp:txBody>
      <dsp:txXfrm>
        <a:off x="0" y="1056620"/>
        <a:ext cx="8534400" cy="712080"/>
      </dsp:txXfrm>
    </dsp:sp>
    <dsp:sp modelId="{148A8147-07A9-4780-BA66-BC92C65E2AAE}">
      <dsp:nvSpPr>
        <dsp:cNvPr id="0" name=""/>
        <dsp:cNvSpPr/>
      </dsp:nvSpPr>
      <dsp:spPr>
        <a:xfrm>
          <a:off x="0" y="1768700"/>
          <a:ext cx="8534400" cy="1031354"/>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rtl="0">
            <a:lnSpc>
              <a:spcPct val="90000"/>
            </a:lnSpc>
            <a:spcBef>
              <a:spcPct val="0"/>
            </a:spcBef>
            <a:spcAft>
              <a:spcPct val="35000"/>
            </a:spcAft>
            <a:buNone/>
          </a:pPr>
          <a:r>
            <a:rPr lang="tr-TR" sz="4300" kern="1200" dirty="0"/>
            <a:t>Yüksek riskli grup</a:t>
          </a:r>
        </a:p>
      </dsp:txBody>
      <dsp:txXfrm>
        <a:off x="50347" y="1819047"/>
        <a:ext cx="8433706" cy="930660"/>
      </dsp:txXfrm>
    </dsp:sp>
    <dsp:sp modelId="{03F086AA-1C8C-491E-937C-639FA9D97BEB}">
      <dsp:nvSpPr>
        <dsp:cNvPr id="0" name=""/>
        <dsp:cNvSpPr/>
      </dsp:nvSpPr>
      <dsp:spPr>
        <a:xfrm>
          <a:off x="0" y="2800055"/>
          <a:ext cx="8534400" cy="16466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54610" rIns="305816" bIns="54610" numCol="1" spcCol="1270" anchor="t" anchorCtr="0">
          <a:noAutofit/>
        </a:bodyPr>
        <a:lstStyle/>
        <a:p>
          <a:pPr marL="285750" lvl="1" indent="-285750" algn="l" defTabSz="1511300" rtl="0">
            <a:lnSpc>
              <a:spcPct val="90000"/>
            </a:lnSpc>
            <a:spcBef>
              <a:spcPct val="0"/>
            </a:spcBef>
            <a:spcAft>
              <a:spcPct val="20000"/>
            </a:spcAft>
            <a:buChar char="•"/>
          </a:pPr>
          <a:r>
            <a:rPr lang="tr-TR" sz="3400" kern="1200" dirty="0"/>
            <a:t>Stage II-III, seröz veya müsinöz histoloji, 70 yaş üzeri olgular</a:t>
          </a:r>
        </a:p>
        <a:p>
          <a:pPr marL="285750" lvl="1" indent="-285750" algn="l" defTabSz="1511300" rtl="0">
            <a:lnSpc>
              <a:spcPct val="90000"/>
            </a:lnSpc>
            <a:spcBef>
              <a:spcPct val="0"/>
            </a:spcBef>
            <a:spcAft>
              <a:spcPct val="20000"/>
            </a:spcAft>
            <a:buChar char="•"/>
          </a:pPr>
          <a:r>
            <a:rPr lang="tr-TR" sz="3400" kern="1200" dirty="0"/>
            <a:t>Stage II-III, non-seröz, non-müsinöz histoloji</a:t>
          </a:r>
        </a:p>
      </dsp:txBody>
      <dsp:txXfrm>
        <a:off x="0" y="2800055"/>
        <a:ext cx="8534400" cy="164668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AF747D-FA51-4886-9F27-A980EAFF10EE}">
      <dsp:nvSpPr>
        <dsp:cNvPr id="0" name=""/>
        <dsp:cNvSpPr/>
      </dsp:nvSpPr>
      <dsp:spPr>
        <a:xfrm>
          <a:off x="0" y="0"/>
          <a:ext cx="6571488" cy="804961"/>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tr-TR" sz="3500" kern="1200" dirty="0"/>
            <a:t>Fertilite korunması gereken</a:t>
          </a:r>
        </a:p>
      </dsp:txBody>
      <dsp:txXfrm>
        <a:off x="23577" y="23577"/>
        <a:ext cx="5608690" cy="757807"/>
      </dsp:txXfrm>
    </dsp:sp>
    <dsp:sp modelId="{0637C44A-D17C-43A6-9237-B05B2A3EA19B}">
      <dsp:nvSpPr>
        <dsp:cNvPr id="0" name=""/>
        <dsp:cNvSpPr/>
      </dsp:nvSpPr>
      <dsp:spPr>
        <a:xfrm>
          <a:off x="490728" y="916761"/>
          <a:ext cx="6571488" cy="804961"/>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tr-TR" sz="3500" kern="1200" dirty="0"/>
            <a:t>Stage I olması muhtemel</a:t>
          </a:r>
        </a:p>
      </dsp:txBody>
      <dsp:txXfrm>
        <a:off x="514305" y="940338"/>
        <a:ext cx="5510381" cy="757807"/>
      </dsp:txXfrm>
    </dsp:sp>
    <dsp:sp modelId="{262E24ED-F31E-455D-8EBD-88781DA90625}">
      <dsp:nvSpPr>
        <dsp:cNvPr id="0" name=""/>
        <dsp:cNvSpPr/>
      </dsp:nvSpPr>
      <dsp:spPr>
        <a:xfrm>
          <a:off x="981455" y="1833522"/>
          <a:ext cx="6571488" cy="804961"/>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tr-TR" sz="3500" kern="1200" dirty="0"/>
            <a:t>Frozen section BOT</a:t>
          </a:r>
        </a:p>
      </dsp:txBody>
      <dsp:txXfrm>
        <a:off x="1005032" y="1857099"/>
        <a:ext cx="5510381" cy="757807"/>
      </dsp:txXfrm>
    </dsp:sp>
    <dsp:sp modelId="{F21BF066-5510-489A-873C-D5DE4C457ED5}">
      <dsp:nvSpPr>
        <dsp:cNvPr id="0" name=""/>
        <dsp:cNvSpPr/>
      </dsp:nvSpPr>
      <dsp:spPr>
        <a:xfrm>
          <a:off x="1472184" y="2750283"/>
          <a:ext cx="6571488" cy="804961"/>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tr-TR" sz="3500" kern="1200" dirty="0"/>
            <a:t>Kesin tanı EOC </a:t>
          </a:r>
        </a:p>
      </dsp:txBody>
      <dsp:txXfrm>
        <a:off x="1495761" y="2773860"/>
        <a:ext cx="5510381" cy="757807"/>
      </dsp:txXfrm>
    </dsp:sp>
    <dsp:sp modelId="{A2465639-C59D-4F08-84E9-D9110170813A}">
      <dsp:nvSpPr>
        <dsp:cNvPr id="0" name=""/>
        <dsp:cNvSpPr/>
      </dsp:nvSpPr>
      <dsp:spPr>
        <a:xfrm>
          <a:off x="1962911" y="3667044"/>
          <a:ext cx="6571488" cy="804961"/>
        </a:xfrm>
        <a:prstGeom prst="roundRect">
          <a:avLst>
            <a:gd name="adj" fmla="val 1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tr-TR" sz="3500" kern="1200" dirty="0"/>
            <a:t>DNA plody sonucu diploid</a:t>
          </a:r>
          <a:endParaRPr lang="en-US" sz="3500" kern="1200" dirty="0"/>
        </a:p>
      </dsp:txBody>
      <dsp:txXfrm>
        <a:off x="1986488" y="3690621"/>
        <a:ext cx="5510381" cy="757807"/>
      </dsp:txXfrm>
    </dsp:sp>
    <dsp:sp modelId="{A1BFF072-8092-4559-9E78-C5EF2C14C4C8}">
      <dsp:nvSpPr>
        <dsp:cNvPr id="0" name=""/>
        <dsp:cNvSpPr/>
      </dsp:nvSpPr>
      <dsp:spPr>
        <a:xfrm>
          <a:off x="6048263" y="588068"/>
          <a:ext cx="523224" cy="523224"/>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tr-TR" sz="2300" kern="1200"/>
        </a:p>
      </dsp:txBody>
      <dsp:txXfrm>
        <a:off x="6165988" y="588068"/>
        <a:ext cx="287774" cy="393726"/>
      </dsp:txXfrm>
    </dsp:sp>
    <dsp:sp modelId="{2D8EAE0C-4707-490D-84BB-99A1D05CAB02}">
      <dsp:nvSpPr>
        <dsp:cNvPr id="0" name=""/>
        <dsp:cNvSpPr/>
      </dsp:nvSpPr>
      <dsp:spPr>
        <a:xfrm>
          <a:off x="6538991" y="1504830"/>
          <a:ext cx="523224" cy="523224"/>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tr-TR" sz="2300" kern="1200"/>
        </a:p>
      </dsp:txBody>
      <dsp:txXfrm>
        <a:off x="6656716" y="1504830"/>
        <a:ext cx="287774" cy="393726"/>
      </dsp:txXfrm>
    </dsp:sp>
    <dsp:sp modelId="{AA2EFA94-DD55-48C2-BA23-4C71D01B16F4}">
      <dsp:nvSpPr>
        <dsp:cNvPr id="0" name=""/>
        <dsp:cNvSpPr/>
      </dsp:nvSpPr>
      <dsp:spPr>
        <a:xfrm>
          <a:off x="7029719" y="2408175"/>
          <a:ext cx="523224" cy="523224"/>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tr-TR" sz="2300" kern="1200"/>
        </a:p>
      </dsp:txBody>
      <dsp:txXfrm>
        <a:off x="7147444" y="2408175"/>
        <a:ext cx="287774" cy="393726"/>
      </dsp:txXfrm>
    </dsp:sp>
    <dsp:sp modelId="{1D1B6782-8DF8-459C-B01C-E079FB800624}">
      <dsp:nvSpPr>
        <dsp:cNvPr id="0" name=""/>
        <dsp:cNvSpPr/>
      </dsp:nvSpPr>
      <dsp:spPr>
        <a:xfrm>
          <a:off x="7520447" y="3333880"/>
          <a:ext cx="523224" cy="523224"/>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tr-TR" sz="2300" kern="1200"/>
        </a:p>
      </dsp:txBody>
      <dsp:txXfrm>
        <a:off x="7638172" y="3333880"/>
        <a:ext cx="287774" cy="39372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1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latin typeface="Calibr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EEA8430-DC15-48EE-9694-F658F8D2F566}" type="datetimeFigureOut">
              <a:rPr lang="tr-TR" smtClean="0">
                <a:latin typeface="Calibri" pitchFamily="34" charset="0"/>
              </a:rPr>
              <a:pPr/>
              <a:t>14.10.2018</a:t>
            </a:fld>
            <a:endParaRPr lang="tr-TR" dirty="0">
              <a:latin typeface="Calibri"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latin typeface="Calibri"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19C598E-E424-4148-B7F6-E3E39D70DD2C}" type="slidenum">
              <a:rPr lang="tr-TR" smtClean="0">
                <a:latin typeface="Calibri" pitchFamily="34" charset="0"/>
              </a:rPr>
              <a:pPr/>
              <a:t>‹#›</a:t>
            </a:fld>
            <a:endParaRPr lang="tr-TR" dirty="0">
              <a:latin typeface="Calibri" pitchFamily="34" charset="0"/>
            </a:endParaRPr>
          </a:p>
        </p:txBody>
      </p:sp>
    </p:spTree>
    <p:extLst>
      <p:ext uri="{BB962C8B-B14F-4D97-AF65-F5344CB8AC3E}">
        <p14:creationId xmlns:p14="http://schemas.microsoft.com/office/powerpoint/2010/main" val="552778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Calibri" pitchFamily="34" charset="0"/>
              </a:defRPr>
            </a:lvl1pPr>
          </a:lstStyle>
          <a:p>
            <a:endParaRPr lang="tr-TR" dirty="0"/>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endParaRPr lang="tr-TR" dirty="0"/>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Calibri" pitchFamily="34" charset="0"/>
              </a:defRPr>
            </a:lvl1pPr>
          </a:lstStyle>
          <a:p>
            <a:endParaRPr lang="tr-TR" dirty="0"/>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44AE3E31-5A1E-4AF2-B9D4-C54340F3C985}" type="slidenum">
              <a:rPr lang="tr-TR" smtClean="0"/>
              <a:pPr/>
              <a:t>‹#›</a:t>
            </a:fld>
            <a:endParaRPr lang="tr-TR" dirty="0"/>
          </a:p>
        </p:txBody>
      </p:sp>
    </p:spTree>
    <p:extLst>
      <p:ext uri="{BB962C8B-B14F-4D97-AF65-F5344CB8AC3E}">
        <p14:creationId xmlns:p14="http://schemas.microsoft.com/office/powerpoint/2010/main" val="59748700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Arial" charset="0"/>
      </a:defRPr>
    </a:lvl1pPr>
    <a:lvl2pPr marL="457200" algn="l" rtl="0" fontAlgn="base">
      <a:spcBef>
        <a:spcPct val="30000"/>
      </a:spcBef>
      <a:spcAft>
        <a:spcPct val="0"/>
      </a:spcAft>
      <a:defRPr sz="1200" kern="1200">
        <a:solidFill>
          <a:schemeClr val="tx1"/>
        </a:solidFill>
        <a:latin typeface="Calibri" pitchFamily="34" charset="0"/>
        <a:ea typeface="+mn-ea"/>
        <a:cs typeface="Arial" charset="0"/>
      </a:defRPr>
    </a:lvl2pPr>
    <a:lvl3pPr marL="914400" algn="l" rtl="0" fontAlgn="base">
      <a:spcBef>
        <a:spcPct val="30000"/>
      </a:spcBef>
      <a:spcAft>
        <a:spcPct val="0"/>
      </a:spcAft>
      <a:defRPr sz="1200" kern="1200">
        <a:solidFill>
          <a:schemeClr val="tx1"/>
        </a:solidFill>
        <a:latin typeface="Calibri" pitchFamily="34" charset="0"/>
        <a:ea typeface="+mn-ea"/>
        <a:cs typeface="Arial" charset="0"/>
      </a:defRPr>
    </a:lvl3pPr>
    <a:lvl4pPr marL="1371600" algn="l" rtl="0" fontAlgn="base">
      <a:spcBef>
        <a:spcPct val="30000"/>
      </a:spcBef>
      <a:spcAft>
        <a:spcPct val="0"/>
      </a:spcAft>
      <a:defRPr sz="1200" kern="1200">
        <a:solidFill>
          <a:schemeClr val="tx1"/>
        </a:solidFill>
        <a:latin typeface="Calibri" pitchFamily="34" charset="0"/>
        <a:ea typeface="+mn-ea"/>
        <a:cs typeface="Arial" charset="0"/>
      </a:defRPr>
    </a:lvl4pPr>
    <a:lvl5pPr marL="1828800" algn="l" rtl="0" fontAlgn="base">
      <a:spcBef>
        <a:spcPct val="30000"/>
      </a:spcBef>
      <a:spcAft>
        <a:spcPct val="0"/>
      </a:spcAft>
      <a:defRPr sz="1200" kern="1200">
        <a:solidFill>
          <a:schemeClr val="tx1"/>
        </a:solidFill>
        <a:latin typeface="Calibri"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4AE3E31-5A1E-4AF2-B9D4-C54340F3C985}" type="slidenum">
              <a:rPr lang="tr-TR" smtClean="0"/>
              <a:pPr/>
              <a:t>31</a:t>
            </a:fld>
            <a:endParaRPr lang="tr-TR" dirty="0"/>
          </a:p>
        </p:txBody>
      </p:sp>
    </p:spTree>
    <p:extLst>
      <p:ext uri="{BB962C8B-B14F-4D97-AF65-F5344CB8AC3E}">
        <p14:creationId xmlns:p14="http://schemas.microsoft.com/office/powerpoint/2010/main" val="1527464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4AE3E31-5A1E-4AF2-B9D4-C54340F3C985}" type="slidenum">
              <a:rPr lang="tr-TR" smtClean="0"/>
              <a:pPr/>
              <a:t>37</a:t>
            </a:fld>
            <a:endParaRPr lang="tr-TR" dirty="0"/>
          </a:p>
        </p:txBody>
      </p:sp>
    </p:spTree>
    <p:extLst>
      <p:ext uri="{BB962C8B-B14F-4D97-AF65-F5344CB8AC3E}">
        <p14:creationId xmlns:p14="http://schemas.microsoft.com/office/powerpoint/2010/main" val="3228082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MS PGothic" panose="020B0600070205080204" pitchFamily="34" charset="-128"/>
              </a:defRPr>
            </a:lvl1pPr>
            <a:lvl2pPr marL="742950" indent="-285750">
              <a:defRPr b="1">
                <a:solidFill>
                  <a:schemeClr val="tx1"/>
                </a:solidFill>
                <a:latin typeface="Arial" panose="020B0604020202020204" pitchFamily="34" charset="0"/>
                <a:ea typeface="MS PGothic" panose="020B0600070205080204" pitchFamily="34" charset="-128"/>
              </a:defRPr>
            </a:lvl2pPr>
            <a:lvl3pPr marL="1143000" indent="-228600">
              <a:defRPr b="1">
                <a:solidFill>
                  <a:schemeClr val="tx1"/>
                </a:solidFill>
                <a:latin typeface="Arial" panose="020B0604020202020204" pitchFamily="34" charset="0"/>
                <a:ea typeface="MS PGothic" panose="020B0600070205080204" pitchFamily="34" charset="-128"/>
              </a:defRPr>
            </a:lvl3pPr>
            <a:lvl4pPr marL="1600200" indent="-228600">
              <a:defRPr b="1">
                <a:solidFill>
                  <a:schemeClr val="tx1"/>
                </a:solidFill>
                <a:latin typeface="Arial" panose="020B0604020202020204" pitchFamily="34" charset="0"/>
                <a:ea typeface="MS PGothic" panose="020B0600070205080204" pitchFamily="34" charset="-128"/>
              </a:defRPr>
            </a:lvl4pPr>
            <a:lvl5pPr marL="2057400" indent="-228600">
              <a:defRPr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fld id="{F52EDCD8-E010-4DE3-BBA6-B5F008E59D2B}" type="slidenum">
              <a:rPr lang="en-US" altLang="en-US" b="0" smtClean="0"/>
              <a:pPr/>
              <a:t>49</a:t>
            </a:fld>
            <a:endParaRPr lang="en-US" altLang="en-US"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i="1">
                <a:latin typeface="Arial" panose="020B0604020202020204" pitchFamily="34" charset="0"/>
              </a:rPr>
              <a:t>LNE, lymphadenectomy; QoL, quality of life.</a:t>
            </a:r>
            <a:endParaRPr lang="en-GB" altLang="en-US" i="1">
              <a:latin typeface="Arial" panose="020B0604020202020204" pitchFamily="34" charset="0"/>
            </a:endParaRPr>
          </a:p>
        </p:txBody>
      </p:sp>
    </p:spTree>
    <p:extLst>
      <p:ext uri="{BB962C8B-B14F-4D97-AF65-F5344CB8AC3E}">
        <p14:creationId xmlns:p14="http://schemas.microsoft.com/office/powerpoint/2010/main" val="3341284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4AE3E31-5A1E-4AF2-B9D4-C54340F3C985}" type="slidenum">
              <a:rPr lang="tr-TR" smtClean="0"/>
              <a:pPr/>
              <a:t>55</a:t>
            </a:fld>
            <a:endParaRPr lang="tr-TR" dirty="0"/>
          </a:p>
        </p:txBody>
      </p:sp>
    </p:spTree>
    <p:extLst>
      <p:ext uri="{BB962C8B-B14F-4D97-AF65-F5344CB8AC3E}">
        <p14:creationId xmlns:p14="http://schemas.microsoft.com/office/powerpoint/2010/main" val="2237511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27" name="Rectangle 7"/>
          <p:cNvSpPr>
            <a:spLocks noGrp="1" noChangeArrowheads="1"/>
          </p:cNvSpPr>
          <p:nvPr>
            <p:ph type="ctrTitle"/>
          </p:nvPr>
        </p:nvSpPr>
        <p:spPr>
          <a:xfrm>
            <a:off x="684213" y="333375"/>
            <a:ext cx="7772400" cy="1470025"/>
          </a:xfrm>
        </p:spPr>
        <p:txBody>
          <a:bodyPr/>
          <a:lstStyle>
            <a:lvl1pPr algn="ctr">
              <a:defRPr>
                <a:solidFill>
                  <a:srgbClr val="98005A"/>
                </a:solidFill>
              </a:defRPr>
            </a:lvl1pPr>
          </a:lstStyle>
          <a:p>
            <a:r>
              <a:rPr lang="tr-TR" dirty="0"/>
              <a:t>Click to edit Master title style</a:t>
            </a:r>
          </a:p>
        </p:txBody>
      </p:sp>
      <p:sp>
        <p:nvSpPr>
          <p:cNvPr id="5128" name="Rectangle 8"/>
          <p:cNvSpPr>
            <a:spLocks noGrp="1" noChangeArrowheads="1"/>
          </p:cNvSpPr>
          <p:nvPr>
            <p:ph type="subTitle" idx="1"/>
          </p:nvPr>
        </p:nvSpPr>
        <p:spPr>
          <a:xfrm>
            <a:off x="1371600" y="2205038"/>
            <a:ext cx="6400800" cy="960437"/>
          </a:xfrm>
        </p:spPr>
        <p:txBody>
          <a:bodyPr/>
          <a:lstStyle>
            <a:lvl1pPr marL="0" indent="0" algn="ctr">
              <a:buFontTx/>
              <a:buNone/>
              <a:defRPr/>
            </a:lvl1pPr>
          </a:lstStyle>
          <a:p>
            <a:r>
              <a:rPr lang="tr-TR" dirty="0"/>
              <a:t>Click to edit Master subtitle style</a:t>
            </a:r>
          </a:p>
        </p:txBody>
      </p:sp>
      <p:sp>
        <p:nvSpPr>
          <p:cNvPr id="5129" name="Rectangle 9"/>
          <p:cNvSpPr>
            <a:spLocks noGrp="1" noChangeArrowheads="1"/>
          </p:cNvSpPr>
          <p:nvPr>
            <p:ph type="dt" sz="half" idx="2"/>
          </p:nvPr>
        </p:nvSpPr>
        <p:spPr/>
        <p:txBody>
          <a:bodyPr/>
          <a:lstStyle>
            <a:lvl1pPr>
              <a:defRPr/>
            </a:lvl1pPr>
          </a:lstStyle>
          <a:p>
            <a:endParaRPr lang="tr-TR" dirty="0"/>
          </a:p>
        </p:txBody>
      </p:sp>
      <p:sp>
        <p:nvSpPr>
          <p:cNvPr id="5130" name="Rectangle 10"/>
          <p:cNvSpPr>
            <a:spLocks noGrp="1" noChangeArrowheads="1"/>
          </p:cNvSpPr>
          <p:nvPr>
            <p:ph type="ftr" sz="quarter" idx="3"/>
          </p:nvPr>
        </p:nvSpPr>
        <p:spPr/>
        <p:txBody>
          <a:bodyPr/>
          <a:lstStyle>
            <a:lvl1pPr>
              <a:defRPr/>
            </a:lvl1pPr>
          </a:lstStyle>
          <a:p>
            <a:endParaRPr lang="tr-TR" dirty="0"/>
          </a:p>
        </p:txBody>
      </p:sp>
      <p:sp>
        <p:nvSpPr>
          <p:cNvPr id="5131" name="Rectangle 11"/>
          <p:cNvSpPr>
            <a:spLocks noGrp="1" noChangeArrowheads="1"/>
          </p:cNvSpPr>
          <p:nvPr>
            <p:ph type="sldNum" sz="quarter" idx="4"/>
          </p:nvPr>
        </p:nvSpPr>
        <p:spPr/>
        <p:txBody>
          <a:bodyPr/>
          <a:lstStyle>
            <a:lvl1pPr>
              <a:defRPr/>
            </a:lvl1pPr>
          </a:lstStyle>
          <a:p>
            <a:fld id="{85259261-A77A-4302-9738-1903898051EC}"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endParaRPr lang="tr-TR"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4" name="Date Placeholder 3"/>
          <p:cNvSpPr>
            <a:spLocks noGrp="1"/>
          </p:cNvSpPr>
          <p:nvPr>
            <p:ph type="dt" sz="half" idx="10"/>
          </p:nvPr>
        </p:nvSpPr>
        <p:spPr/>
        <p:txBody>
          <a:bodyPr/>
          <a:lstStyle>
            <a:lvl1pPr>
              <a:defRPr/>
            </a:lvl1pPr>
          </a:lstStyle>
          <a:p>
            <a:endParaRPr lang="tr-TR" dirty="0"/>
          </a:p>
        </p:txBody>
      </p:sp>
      <p:sp>
        <p:nvSpPr>
          <p:cNvPr id="5" name="Footer Placeholder 4"/>
          <p:cNvSpPr>
            <a:spLocks noGrp="1"/>
          </p:cNvSpPr>
          <p:nvPr>
            <p:ph type="ftr" sz="quarter" idx="11"/>
          </p:nvPr>
        </p:nvSpPr>
        <p:spPr/>
        <p:txBody>
          <a:bodyPr/>
          <a:lstStyle>
            <a:lvl1pPr>
              <a:defRPr/>
            </a:lvl1pPr>
          </a:lstStyle>
          <a:p>
            <a:endParaRPr lang="tr-TR" dirty="0"/>
          </a:p>
        </p:txBody>
      </p:sp>
      <p:sp>
        <p:nvSpPr>
          <p:cNvPr id="6" name="Slide Number Placeholder 5"/>
          <p:cNvSpPr>
            <a:spLocks noGrp="1"/>
          </p:cNvSpPr>
          <p:nvPr>
            <p:ph type="sldNum" sz="quarter" idx="12"/>
          </p:nvPr>
        </p:nvSpPr>
        <p:spPr/>
        <p:txBody>
          <a:bodyPr/>
          <a:lstStyle>
            <a:lvl1pPr>
              <a:defRPr/>
            </a:lvl1pPr>
          </a:lstStyle>
          <a:p>
            <a:fld id="{ED8EAE05-EB3C-4289-9E92-46EDF0540D10}"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defRPr/>
            </a:lvl1pPr>
          </a:lstStyle>
          <a:p>
            <a:r>
              <a:rPr lang="en-US" dirty="0"/>
              <a:t>Click to edit Master title style</a:t>
            </a:r>
            <a:endParaRPr lang="tr-TR" dirty="0"/>
          </a:p>
        </p:txBody>
      </p:sp>
      <p:sp>
        <p:nvSpPr>
          <p:cNvPr id="3" name="Vertical Text Placeholder 2"/>
          <p:cNvSpPr>
            <a:spLocks noGrp="1"/>
          </p:cNvSpPr>
          <p:nvPr>
            <p:ph type="body" orient="vert" idx="1"/>
          </p:nvPr>
        </p:nvSpPr>
        <p:spPr>
          <a:xfrm>
            <a:off x="457200" y="274638"/>
            <a:ext cx="6019800" cy="5851525"/>
          </a:xfrm>
        </p:spPr>
        <p:txBody>
          <a:bodyPr vert="eaVert"/>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4" name="Date Placeholder 3"/>
          <p:cNvSpPr>
            <a:spLocks noGrp="1"/>
          </p:cNvSpPr>
          <p:nvPr>
            <p:ph type="dt" sz="half" idx="10"/>
          </p:nvPr>
        </p:nvSpPr>
        <p:spPr/>
        <p:txBody>
          <a:bodyPr/>
          <a:lstStyle>
            <a:lvl1pPr>
              <a:defRPr/>
            </a:lvl1pPr>
          </a:lstStyle>
          <a:p>
            <a:endParaRPr lang="tr-TR" dirty="0"/>
          </a:p>
        </p:txBody>
      </p:sp>
      <p:sp>
        <p:nvSpPr>
          <p:cNvPr id="5" name="Footer Placeholder 4"/>
          <p:cNvSpPr>
            <a:spLocks noGrp="1"/>
          </p:cNvSpPr>
          <p:nvPr>
            <p:ph type="ftr" sz="quarter" idx="11"/>
          </p:nvPr>
        </p:nvSpPr>
        <p:spPr/>
        <p:txBody>
          <a:bodyPr/>
          <a:lstStyle>
            <a:lvl1pPr>
              <a:defRPr/>
            </a:lvl1pPr>
          </a:lstStyle>
          <a:p>
            <a:endParaRPr lang="tr-TR" dirty="0"/>
          </a:p>
        </p:txBody>
      </p:sp>
      <p:sp>
        <p:nvSpPr>
          <p:cNvPr id="6" name="Slide Number Placeholder 5"/>
          <p:cNvSpPr>
            <a:spLocks noGrp="1"/>
          </p:cNvSpPr>
          <p:nvPr>
            <p:ph type="sldNum" sz="quarter" idx="12"/>
          </p:nvPr>
        </p:nvSpPr>
        <p:spPr/>
        <p:txBody>
          <a:bodyPr/>
          <a:lstStyle>
            <a:lvl1pPr>
              <a:defRPr/>
            </a:lvl1pPr>
          </a:lstStyle>
          <a:p>
            <a:fld id="{AA6B919A-9E3D-4B40-9417-B5291DE7A523}" type="slidenum">
              <a:rPr lang="tr-TR" smtClean="0"/>
              <a:pPr/>
              <a:t>‹#›</a:t>
            </a:fld>
            <a:endParaRPr lang="tr-T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endParaRPr lang="tr-TR" dirty="0"/>
          </a:p>
        </p:txBody>
      </p:sp>
      <p:sp>
        <p:nvSpPr>
          <p:cNvPr id="3" name="Text Placeholder 2"/>
          <p:cNvSpPr>
            <a:spLocks noGrp="1"/>
          </p:cNvSpPr>
          <p:nvPr>
            <p:ph type="body" sz="half" idx="1"/>
          </p:nvPr>
        </p:nvSpPr>
        <p:spPr>
          <a:xfrm>
            <a:off x="457200" y="1600200"/>
            <a:ext cx="8229600" cy="218598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4" name="Content Placeholder 3"/>
          <p:cNvSpPr>
            <a:spLocks noGrp="1"/>
          </p:cNvSpPr>
          <p:nvPr>
            <p:ph sz="half" idx="2"/>
          </p:nvPr>
        </p:nvSpPr>
        <p:spPr>
          <a:xfrm>
            <a:off x="457200" y="3938588"/>
            <a:ext cx="8229600" cy="2187575"/>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tr-TR"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tr-TR"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54B377E8-626C-43FD-9695-879E421FB29F}" type="slidenum">
              <a:rPr lang="tr-TR" smtClean="0"/>
              <a:pPr/>
              <a:t>‹#›</a:t>
            </a:fld>
            <a:endParaRPr lang="tr-T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endParaRPr lang="tr-TR" dirty="0"/>
          </a:p>
        </p:txBody>
      </p:sp>
      <p:sp>
        <p:nvSpPr>
          <p:cNvPr id="3" name="Content Placeholder 2"/>
          <p:cNvSpPr>
            <a:spLocks noGrp="1"/>
          </p:cNvSpPr>
          <p:nvPr>
            <p:ph sz="half" idx="1"/>
          </p:nvPr>
        </p:nvSpPr>
        <p:spPr>
          <a:xfrm>
            <a:off x="457200" y="1600200"/>
            <a:ext cx="8229600" cy="218598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4" name="Text Placeholder 3"/>
          <p:cNvSpPr>
            <a:spLocks noGrp="1"/>
          </p:cNvSpPr>
          <p:nvPr>
            <p:ph type="body" sz="half" idx="2"/>
          </p:nvPr>
        </p:nvSpPr>
        <p:spPr>
          <a:xfrm>
            <a:off x="457200" y="3938588"/>
            <a:ext cx="8229600" cy="2187575"/>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tr-TR"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tr-TR"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CC3F427E-99D8-4A85-8E17-D7196E6FFD91}" type="slidenum">
              <a:rPr lang="tr-TR" smtClean="0"/>
              <a:pPr/>
              <a:t>‹#›</a:t>
            </a:fld>
            <a:endParaRPr lang="tr-T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endParaRPr lang="tr-TR" dirty="0"/>
          </a:p>
        </p:txBody>
      </p:sp>
      <p:sp>
        <p:nvSpPr>
          <p:cNvPr id="3" name="Table Placeholder 2"/>
          <p:cNvSpPr>
            <a:spLocks noGrp="1"/>
          </p:cNvSpPr>
          <p:nvPr>
            <p:ph type="tbl" idx="1"/>
          </p:nvPr>
        </p:nvSpPr>
        <p:spPr>
          <a:xfrm>
            <a:off x="457200" y="1600200"/>
            <a:ext cx="8229600" cy="4525963"/>
          </a:xfrm>
        </p:spPr>
        <p:txBody>
          <a:bodyPr/>
          <a:lstStyle>
            <a:lvl1pPr>
              <a:defRPr/>
            </a:lvl1pPr>
          </a:lstStyle>
          <a:p>
            <a:endParaRPr lang="tr-TR" dirty="0"/>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tr-TR" dirty="0"/>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tr-TR" dirty="0"/>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755CF722-0C72-4A95-AE2A-20459E1FFBA5}" type="slidenum">
              <a:rPr lang="tr-TR" smtClean="0"/>
              <a:pPr/>
              <a:t>‹#›</a:t>
            </a:fld>
            <a:endParaRPr lang="tr-T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endParaRPr lang="tr-TR" dirty="0"/>
          </a:p>
        </p:txBody>
      </p:sp>
      <p:sp>
        <p:nvSpPr>
          <p:cNvPr id="3" name="Text Placeholder 2"/>
          <p:cNvSpPr>
            <a:spLocks noGrp="1"/>
          </p:cNvSpPr>
          <p:nvPr>
            <p:ph type="body" sz="half" idx="1"/>
          </p:nvPr>
        </p:nvSpPr>
        <p:spPr>
          <a:xfrm>
            <a:off x="457200" y="1600200"/>
            <a:ext cx="4038600" cy="4525963"/>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4" name="Content Placeholder 3"/>
          <p:cNvSpPr>
            <a:spLocks noGrp="1"/>
          </p:cNvSpPr>
          <p:nvPr>
            <p:ph sz="half" idx="2"/>
          </p:nvPr>
        </p:nvSpPr>
        <p:spPr>
          <a:xfrm>
            <a:off x="4648200" y="1600200"/>
            <a:ext cx="4038600" cy="4525963"/>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tr-TR"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tr-TR"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F6F33650-FD5E-4A32-9290-DE4905AC0F99}" type="slidenum">
              <a:rPr lang="tr-TR" smtClean="0"/>
              <a:pPr/>
              <a:t>‹#›</a:t>
            </a:fld>
            <a:endParaRPr lang="tr-T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Same Side Corner Rectangle 6"/>
          <p:cNvSpPr/>
          <p:nvPr/>
        </p:nvSpPr>
        <p:spPr>
          <a:xfrm flipV="1">
            <a:off x="228600" y="4724400"/>
            <a:ext cx="8686800" cy="1828800"/>
          </a:xfrm>
          <a:prstGeom prst="round2SameRect">
            <a:avLst>
              <a:gd name="adj1" fmla="val 10784"/>
              <a:gd name="adj2" fmla="val 0"/>
            </a:avLst>
          </a:prstGeom>
          <a:solidFill>
            <a:schemeClr val="tx2"/>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 Same Side Corner Rectangle 7"/>
          <p:cNvSpPr/>
          <p:nvPr/>
        </p:nvSpPr>
        <p:spPr>
          <a:xfrm>
            <a:off x="228600" y="228600"/>
            <a:ext cx="8686800" cy="4419600"/>
          </a:xfrm>
          <a:prstGeom prst="round2SameRect">
            <a:avLst>
              <a:gd name="adj1" fmla="val 2821"/>
              <a:gd name="adj2" fmla="val 0"/>
            </a:avLst>
          </a:prstGeom>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ctrTitle"/>
          </p:nvPr>
        </p:nvSpPr>
        <p:spPr>
          <a:xfrm>
            <a:off x="609600" y="533400"/>
            <a:ext cx="7924800" cy="3886201"/>
          </a:xfrm>
        </p:spPr>
        <p:txBody>
          <a:bodyPr>
            <a:normAutofit/>
          </a:bodyPr>
          <a:lstStyle>
            <a:lvl1pPr algn="ctr">
              <a:defRPr sz="4800">
                <a:effectLst/>
              </a:defRPr>
            </a:lvl1pPr>
          </a:lstStyle>
          <a:p>
            <a:r>
              <a:rPr lang="en-US"/>
              <a:t>Click to edit Master title style</a:t>
            </a:r>
            <a:endParaRPr lang="en-US" dirty="0"/>
          </a:p>
        </p:txBody>
      </p:sp>
      <p:sp>
        <p:nvSpPr>
          <p:cNvPr id="3" name="Rectangle 2"/>
          <p:cNvSpPr>
            <a:spLocks noGrp="1"/>
          </p:cNvSpPr>
          <p:nvPr>
            <p:ph type="subTitle" idx="1"/>
          </p:nvPr>
        </p:nvSpPr>
        <p:spPr>
          <a:xfrm>
            <a:off x="304800" y="4800600"/>
            <a:ext cx="8534400" cy="1600200"/>
          </a:xfrm>
        </p:spPr>
        <p:txBody>
          <a:bodyPr anchor="ctr">
            <a:normAutofit/>
          </a:bodyPr>
          <a:lstStyle>
            <a:lvl1pPr marL="0" indent="0" algn="ctr">
              <a:buNone/>
              <a:defRPr sz="28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Rectangle 4"/>
          <p:cNvSpPr>
            <a:spLocks noGrp="1"/>
          </p:cNvSpPr>
          <p:nvPr>
            <p:ph type="ftr" sz="quarter" idx="11"/>
          </p:nvPr>
        </p:nvSpPr>
        <p:spPr>
          <a:xfrm>
            <a:off x="2895600" y="6553200"/>
            <a:ext cx="3429000" cy="287782"/>
          </a:xfrm>
        </p:spPr>
        <p:txBody>
          <a:bodyPr/>
          <a:lstStyle>
            <a:lvl1pPr>
              <a:defRPr/>
            </a:lvl1pPr>
          </a:lstStyle>
          <a:p>
            <a:endParaRPr lang="tr-T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lvl1pPr>
              <a:defRPr b="1"/>
            </a:lvl1pPr>
          </a:lstStyle>
          <a:p>
            <a:r>
              <a:rPr lang="en-US"/>
              <a:t>Click to edit Master title style</a:t>
            </a:r>
            <a:endParaRPr lang="en-US" dirty="0"/>
          </a:p>
        </p:txBody>
      </p:sp>
      <p:sp>
        <p:nvSpPr>
          <p:cNvPr id="3" name="Rectangle 2"/>
          <p:cNvSpPr>
            <a:spLocks noGrp="1"/>
          </p:cNvSpPr>
          <p:nvPr>
            <p:ph idx="1"/>
          </p:nvPr>
        </p:nvSpPr>
        <p:spPr/>
        <p:txBody>
          <a:bodyPr/>
          <a:lstStyle>
            <a:lvl1pPr>
              <a:defRPr>
                <a:solidFill>
                  <a:srgbClr val="002060"/>
                </a:solidFill>
              </a:defRPr>
            </a:lvl1pPr>
            <a:lvl2pPr>
              <a:defRPr>
                <a:solidFill>
                  <a:srgbClr val="002060"/>
                </a:solidFill>
              </a:defRPr>
            </a:lvl2pPr>
            <a:lvl3pPr>
              <a:defRPr>
                <a:solidFill>
                  <a:srgbClr val="002060"/>
                </a:solidFill>
              </a:defRPr>
            </a:lvl3pPr>
            <a:lvl4pPr>
              <a:defRPr>
                <a:solidFill>
                  <a:srgbClr val="C00000"/>
                </a:solidFill>
              </a:defRPr>
            </a:lvl4pPr>
            <a:lvl5pPr>
              <a:defRPr>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p:cNvSpPr>
          <p:nvPr>
            <p:ph type="ftr" sz="quarter" idx="11"/>
          </p:nvPr>
        </p:nvSpPr>
        <p:spPr/>
        <p:txBody>
          <a:bodyPr/>
          <a:lstStyle>
            <a:lvl1pPr>
              <a:defRPr/>
            </a:lvl1pPr>
          </a:lstStyle>
          <a:p>
            <a:endParaRPr lang="tr-T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Round Same Side Corner Rectangle 7"/>
          <p:cNvSpPr/>
          <p:nvPr/>
        </p:nvSpPr>
        <p:spPr>
          <a:xfrm>
            <a:off x="228600" y="228600"/>
            <a:ext cx="8686800" cy="4953000"/>
          </a:xfrm>
          <a:prstGeom prst="round2SameRect">
            <a:avLst>
              <a:gd name="adj1" fmla="val 2821"/>
              <a:gd name="adj2" fmla="val 0"/>
            </a:avLst>
          </a:prstGeom>
          <a:solidFill>
            <a:schemeClr val="tx2"/>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p:cNvSpPr/>
          <p:nvPr/>
        </p:nvSpPr>
        <p:spPr>
          <a:xfrm flipV="1">
            <a:off x="228600" y="5257800"/>
            <a:ext cx="8686800" cy="1295400"/>
          </a:xfrm>
          <a:prstGeom prst="round2SameRect">
            <a:avLst>
              <a:gd name="adj1" fmla="val 10784"/>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685800" y="838200"/>
            <a:ext cx="7772400" cy="4191000"/>
          </a:xfrm>
        </p:spPr>
        <p:txBody>
          <a:bodyPr anchor="ctr"/>
          <a:lstStyle>
            <a:lvl1pPr algn="ctr">
              <a:defRPr sz="4800" b="0" cap="none" baseline="0">
                <a:solidFill>
                  <a:schemeClr val="bg2"/>
                </a:solidFill>
                <a:effectLst/>
              </a:defRPr>
            </a:lvl1pPr>
          </a:lstStyle>
          <a:p>
            <a:r>
              <a:rPr lang="en-US"/>
              <a:t>Click to edit Master title style</a:t>
            </a:r>
            <a:endParaRPr lang="en-US" dirty="0"/>
          </a:p>
        </p:txBody>
      </p:sp>
      <p:sp>
        <p:nvSpPr>
          <p:cNvPr id="3" name="Rectangle 2"/>
          <p:cNvSpPr>
            <a:spLocks noGrp="1"/>
          </p:cNvSpPr>
          <p:nvPr>
            <p:ph type="body" idx="1"/>
          </p:nvPr>
        </p:nvSpPr>
        <p:spPr>
          <a:xfrm>
            <a:off x="722313" y="5410200"/>
            <a:ext cx="7772400" cy="1042987"/>
          </a:xfrm>
        </p:spPr>
        <p:txBody>
          <a:bodyPr anchor="ctr">
            <a:normAutofit/>
          </a:bodyPr>
          <a:lstStyle>
            <a:lvl1pPr marL="0" indent="0" algn="ctr">
              <a:buNone/>
              <a:defRPr sz="28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a:t>Click to edit Master title style</a:t>
            </a:r>
          </a:p>
        </p:txBody>
      </p:sp>
      <p:sp>
        <p:nvSpPr>
          <p:cNvPr id="3" name="Rectangle 2"/>
          <p:cNvSpPr>
            <a:spLocks noGrp="1"/>
          </p:cNvSpPr>
          <p:nvPr>
            <p:ph sz="half" idx="1"/>
          </p:nvPr>
        </p:nvSpPr>
        <p:spPr>
          <a:xfrm>
            <a:off x="301752" y="1600200"/>
            <a:ext cx="4160520" cy="447200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a:spLocks noGrp="1"/>
          </p:cNvSpPr>
          <p:nvPr>
            <p:ph sz="half" idx="2"/>
          </p:nvPr>
        </p:nvSpPr>
        <p:spPr>
          <a:xfrm>
            <a:off x="4648200" y="1600200"/>
            <a:ext cx="4160520" cy="447200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p:cNvSpPr>
            <a:spLocks noGrp="1"/>
          </p:cNvSpPr>
          <p:nvPr>
            <p:ph type="ftr" sz="quarter" idx="11"/>
          </p:nvPr>
        </p:nvSpPr>
        <p:spPr/>
        <p:txBody>
          <a:bodyPr/>
          <a:lstStyle>
            <a:lvl1pPr>
              <a:defRPr/>
            </a:lvl1pPr>
          </a:lstStyle>
          <a:p>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endParaRPr lang="tr-TR"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4" name="Date Placeholder 3"/>
          <p:cNvSpPr>
            <a:spLocks noGrp="1"/>
          </p:cNvSpPr>
          <p:nvPr>
            <p:ph type="dt" sz="half" idx="10"/>
          </p:nvPr>
        </p:nvSpPr>
        <p:spPr/>
        <p:txBody>
          <a:bodyPr/>
          <a:lstStyle>
            <a:lvl1pPr>
              <a:defRPr/>
            </a:lvl1pPr>
          </a:lstStyle>
          <a:p>
            <a:endParaRPr lang="tr-TR" dirty="0"/>
          </a:p>
        </p:txBody>
      </p:sp>
      <p:sp>
        <p:nvSpPr>
          <p:cNvPr id="5" name="Footer Placeholder 4"/>
          <p:cNvSpPr>
            <a:spLocks noGrp="1"/>
          </p:cNvSpPr>
          <p:nvPr>
            <p:ph type="ftr" sz="quarter" idx="11"/>
          </p:nvPr>
        </p:nvSpPr>
        <p:spPr/>
        <p:txBody>
          <a:bodyPr/>
          <a:lstStyle>
            <a:lvl1pPr>
              <a:defRPr/>
            </a:lvl1pPr>
          </a:lstStyle>
          <a:p>
            <a:endParaRPr lang="tr-TR" dirty="0"/>
          </a:p>
        </p:txBody>
      </p:sp>
      <p:sp>
        <p:nvSpPr>
          <p:cNvPr id="6" name="Slide Number Placeholder 5"/>
          <p:cNvSpPr>
            <a:spLocks noGrp="1"/>
          </p:cNvSpPr>
          <p:nvPr>
            <p:ph type="sldNum" sz="quarter" idx="12"/>
          </p:nvPr>
        </p:nvSpPr>
        <p:spPr/>
        <p:txBody>
          <a:bodyPr/>
          <a:lstStyle>
            <a:lvl1pPr>
              <a:defRPr/>
            </a:lvl1pPr>
          </a:lstStyle>
          <a:p>
            <a:fld id="{8A452A78-1D37-4819-B83F-52726DFA3DDE}" type="slidenum">
              <a:rPr lang="tr-TR" smtClean="0"/>
              <a:pPr/>
              <a:t>‹#›</a:t>
            </a:fld>
            <a:endParaRPr lang="tr-T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lvl1pPr>
              <a:defRPr/>
            </a:lvl1pPr>
          </a:lstStyle>
          <a:p>
            <a:r>
              <a:rPr lang="en-US"/>
              <a:t>Click to edit Master title style</a:t>
            </a:r>
          </a:p>
        </p:txBody>
      </p:sp>
      <p:sp>
        <p:nvSpPr>
          <p:cNvPr id="3" name="Rectangle 2"/>
          <p:cNvSpPr>
            <a:spLocks noGrp="1"/>
          </p:cNvSpPr>
          <p:nvPr>
            <p:ph type="body" idx="1"/>
          </p:nvPr>
        </p:nvSpPr>
        <p:spPr>
          <a:xfrm>
            <a:off x="301752" y="1530343"/>
            <a:ext cx="4160520" cy="755649"/>
          </a:xfr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ormAutofit/>
            <a:scene3d>
              <a:camera prst="orthographicFront"/>
              <a:lightRig rig="flat" dir="tl">
                <a:rot lat="0" lon="0" rev="6600000"/>
              </a:lightRig>
            </a:scene3d>
            <a:sp3d>
              <a:contourClr>
                <a:schemeClr val="accent2">
                  <a:shade val="75000"/>
                </a:schemeClr>
              </a:contourClr>
            </a:sp3d>
          </a:bodyPr>
          <a:lstStyle>
            <a:lvl1pPr marL="0" indent="0" algn="ctr">
              <a:buNone/>
              <a:defRPr lang="en-US" sz="2400" b="0" dirty="0" smtClean="0">
                <a:ln w="11430"/>
                <a:solidFill>
                  <a:schemeClr val="bg1"/>
                </a:solidFill>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Rectangle 3"/>
          <p:cNvSpPr>
            <a:spLocks noGrp="1"/>
          </p:cNvSpPr>
          <p:nvPr>
            <p:ph sz="half" idx="2"/>
          </p:nvPr>
        </p:nvSpPr>
        <p:spPr>
          <a:xfrm>
            <a:off x="301752" y="2373312"/>
            <a:ext cx="4160520" cy="36988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p:cNvSpPr>
          <p:nvPr>
            <p:ph type="body" sz="quarter" idx="3"/>
          </p:nvPr>
        </p:nvSpPr>
        <p:spPr>
          <a:xfrm>
            <a:off x="4645024" y="1535113"/>
            <a:ext cx="4160520" cy="750880"/>
          </a:xfr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scene3d>
              <a:camera prst="orthographicFront"/>
              <a:lightRig rig="flat" dir="tl">
                <a:rot lat="0" lon="0" rev="6600000"/>
              </a:lightRig>
            </a:scene3d>
            <a:sp3d>
              <a:contourClr>
                <a:schemeClr val="accent2">
                  <a:shade val="75000"/>
                </a:schemeClr>
              </a:contourClr>
            </a:sp3d>
          </a:bodyPr>
          <a:lstStyle>
            <a:lvl1pPr marL="0" indent="0" algn="ctr">
              <a:buNone/>
              <a:defRPr lang="en-US" sz="2400" b="0" kern="1200" smtClean="0">
                <a:ln w="11430"/>
                <a:solidFill>
                  <a:schemeClr val="bg1"/>
                </a:solidFill>
                <a:effectLst/>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buClr>
                <a:schemeClr val="accent2"/>
              </a:buClr>
              <a:buSzPct val="85000"/>
              <a:buFont typeface="Wingdings 2" pitchFamily="18" charset="2"/>
              <a:buNone/>
            </a:pPr>
            <a:r>
              <a:rPr lang="en-US"/>
              <a:t>Click to edit Master text styles</a:t>
            </a:r>
          </a:p>
        </p:txBody>
      </p:sp>
      <p:sp>
        <p:nvSpPr>
          <p:cNvPr id="6" name="Rectangle 5"/>
          <p:cNvSpPr>
            <a:spLocks noGrp="1"/>
          </p:cNvSpPr>
          <p:nvPr>
            <p:ph sz="quarter" idx="4"/>
          </p:nvPr>
        </p:nvSpPr>
        <p:spPr>
          <a:xfrm>
            <a:off x="4645024" y="2373312"/>
            <a:ext cx="4160520" cy="36988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a:spLocks noGrp="1"/>
          </p:cNvSpPr>
          <p:nvPr>
            <p:ph type="ftr" sz="quarter" idx="11"/>
          </p:nvPr>
        </p:nvSpPr>
        <p:spPr/>
        <p:txBody>
          <a:bodyPr/>
          <a:lstStyle>
            <a:lvl1pPr>
              <a:defRPr/>
            </a:lvl1pPr>
          </a:lstStyle>
          <a:p>
            <a:endParaRPr lang="tr-T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a:t>Click to edit Master title style</a:t>
            </a:r>
          </a:p>
        </p:txBody>
      </p:sp>
      <p:sp>
        <p:nvSpPr>
          <p:cNvPr id="4" name="Rectangle 3"/>
          <p:cNvSpPr>
            <a:spLocks noGrp="1"/>
          </p:cNvSpPr>
          <p:nvPr>
            <p:ph type="ftr" sz="quarter" idx="11"/>
          </p:nvPr>
        </p:nvSpPr>
        <p:spPr/>
        <p:txBody>
          <a:bodyPr/>
          <a:lstStyle>
            <a:lvl1pPr>
              <a:defRPr/>
            </a:lvl1pPr>
          </a:lstStyle>
          <a:p>
            <a:endParaRPr lang="tr-T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Rectangle 2"/>
          <p:cNvSpPr>
            <a:spLocks noGrp="1"/>
          </p:cNvSpPr>
          <p:nvPr>
            <p:ph type="ftr" sz="quarter" idx="11"/>
          </p:nvPr>
        </p:nvSpPr>
        <p:spPr/>
        <p:txBody>
          <a:bodyPr/>
          <a:lstStyle>
            <a:lvl1pPr>
              <a:defRPr/>
            </a:lvl1pPr>
          </a:lstStyle>
          <a:p>
            <a:endParaRPr lang="tr-T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ound Same Side Corner Rectangle 7"/>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304800" y="228600"/>
            <a:ext cx="4495800" cy="1143000"/>
          </a:xfrm>
        </p:spPr>
        <p:txBody>
          <a:bodyPr anchor="ctr"/>
          <a:lstStyle>
            <a:lvl1pPr algn="l">
              <a:defRPr sz="2800" b="0"/>
            </a:lvl1pPr>
          </a:lstStyle>
          <a:p>
            <a:r>
              <a:rPr lang="en-US"/>
              <a:t>Click to edit Master title style</a:t>
            </a:r>
            <a:endParaRPr lang="en-US" dirty="0"/>
          </a:p>
        </p:txBody>
      </p:sp>
      <p:sp>
        <p:nvSpPr>
          <p:cNvPr id="3" name="Rectangle 2"/>
          <p:cNvSpPr>
            <a:spLocks noGrp="1"/>
          </p:cNvSpPr>
          <p:nvPr>
            <p:ph idx="1"/>
          </p:nvPr>
        </p:nvSpPr>
        <p:spPr>
          <a:xfrm>
            <a:off x="228600" y="1600200"/>
            <a:ext cx="8686800" cy="472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228600" y="6520942"/>
            <a:ext cx="2133600" cy="320040"/>
          </a:xfrm>
          <a:prstGeom prst="rect">
            <a:avLst/>
          </a:prstGeom>
        </p:spPr>
        <p:txBody>
          <a:bodyPr/>
          <a:lstStyle>
            <a:lvl1pPr>
              <a:defRPr>
                <a:latin typeface="Calibri" pitchFamily="34" charset="0"/>
              </a:defRPr>
            </a:lvl1pPr>
          </a:lstStyle>
          <a:p>
            <a:endParaRPr lang="tr-TR" dirty="0"/>
          </a:p>
        </p:txBody>
      </p:sp>
      <p:sp>
        <p:nvSpPr>
          <p:cNvPr id="6" name="Rectangle 5"/>
          <p:cNvSpPr>
            <a:spLocks noGrp="1"/>
          </p:cNvSpPr>
          <p:nvPr>
            <p:ph type="ftr" sz="quarter" idx="11"/>
          </p:nvPr>
        </p:nvSpPr>
        <p:spPr/>
        <p:txBody>
          <a:bodyPr/>
          <a:lstStyle>
            <a:lvl1pPr>
              <a:defRPr/>
            </a:lvl1pPr>
          </a:lstStyle>
          <a:p>
            <a:endParaRPr lang="tr-TR" dirty="0"/>
          </a:p>
        </p:txBody>
      </p:sp>
      <p:sp>
        <p:nvSpPr>
          <p:cNvPr id="7" name="Slide Number Placeholder 6"/>
          <p:cNvSpPr>
            <a:spLocks noGrp="1"/>
          </p:cNvSpPr>
          <p:nvPr>
            <p:ph type="sldNum" sz="quarter" idx="12"/>
          </p:nvPr>
        </p:nvSpPr>
        <p:spPr>
          <a:xfrm>
            <a:off x="6781800" y="6520942"/>
            <a:ext cx="2133600" cy="320040"/>
          </a:xfrm>
          <a:prstGeom prst="rect">
            <a:avLst/>
          </a:prstGeom>
        </p:spPr>
        <p:txBody>
          <a:bodyPr/>
          <a:lstStyle>
            <a:lvl1pPr>
              <a:defRPr>
                <a:latin typeface="Calibri" pitchFamily="34" charset="0"/>
              </a:defRPr>
            </a:lvl1pPr>
          </a:lstStyle>
          <a:p>
            <a:fld id="{33B2AB1D-4C38-46F7-84AD-330776DEA0C7}" type="slidenum">
              <a:rPr lang="tr-TR" smtClean="0"/>
              <a:pPr/>
              <a:t>‹#›</a:t>
            </a:fld>
            <a:endParaRPr lang="tr-TR" dirty="0"/>
          </a:p>
        </p:txBody>
      </p:sp>
      <p:cxnSp>
        <p:nvCxnSpPr>
          <p:cNvPr id="9" name="Straight Connector 8"/>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 useBgFill="1">
        <p:nvSpPr>
          <p:cNvPr id="10" name="Rectangle 9"/>
          <p:cNvSpPr/>
          <p:nvPr/>
        </p:nvSpPr>
        <p:spPr>
          <a:xfrm>
            <a:off x="4876800" y="152400"/>
            <a:ext cx="3581400" cy="12954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967288" y="152400"/>
            <a:ext cx="3400425" cy="1295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a:spLocks noGrp="1"/>
          </p:cNvSpPr>
          <p:nvPr>
            <p:ph type="body" sz="half" idx="2"/>
          </p:nvPr>
        </p:nvSpPr>
        <p:spPr>
          <a:xfrm>
            <a:off x="5105400" y="228600"/>
            <a:ext cx="3200400" cy="1143000"/>
          </a:xfrm>
        </p:spPr>
        <p:txBody>
          <a:bodyPr anchor="ctr">
            <a:normAutofit/>
          </a:bodyPr>
          <a:lstStyle>
            <a:lvl1pPr marL="0" indent="0" algn="l">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ound Same Side Corner Rectangle 7"/>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a:spLocks noGrp="1"/>
          </p:cNvSpPr>
          <p:nvPr>
            <p:ph type="pic" idx="1"/>
          </p:nvPr>
        </p:nvSpPr>
        <p:spPr>
          <a:xfrm>
            <a:off x="228600" y="1524000"/>
            <a:ext cx="8686800" cy="4910328"/>
          </a:xfrm>
          <a:solidFill>
            <a:schemeClr val="bg2"/>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5" name="Date Placeholder 4"/>
          <p:cNvSpPr>
            <a:spLocks noGrp="1"/>
          </p:cNvSpPr>
          <p:nvPr>
            <p:ph type="dt" sz="half" idx="10"/>
          </p:nvPr>
        </p:nvSpPr>
        <p:spPr>
          <a:xfrm>
            <a:off x="228600" y="6520942"/>
            <a:ext cx="2133600" cy="320040"/>
          </a:xfrm>
          <a:prstGeom prst="rect">
            <a:avLst/>
          </a:prstGeom>
        </p:spPr>
        <p:txBody>
          <a:bodyPr/>
          <a:lstStyle>
            <a:lvl1pPr>
              <a:defRPr>
                <a:latin typeface="Calibri" pitchFamily="34" charset="0"/>
              </a:defRPr>
            </a:lvl1pPr>
          </a:lstStyle>
          <a:p>
            <a:endParaRPr lang="tr-TR" dirty="0"/>
          </a:p>
        </p:txBody>
      </p:sp>
      <p:sp>
        <p:nvSpPr>
          <p:cNvPr id="6" name="Rectangle 5"/>
          <p:cNvSpPr>
            <a:spLocks noGrp="1"/>
          </p:cNvSpPr>
          <p:nvPr>
            <p:ph type="ftr" sz="quarter" idx="11"/>
          </p:nvPr>
        </p:nvSpPr>
        <p:spPr/>
        <p:txBody>
          <a:bodyPr/>
          <a:lstStyle>
            <a:lvl1pPr>
              <a:defRPr/>
            </a:lvl1pPr>
          </a:lstStyle>
          <a:p>
            <a:endParaRPr lang="tr-TR" dirty="0"/>
          </a:p>
        </p:txBody>
      </p:sp>
      <p:sp>
        <p:nvSpPr>
          <p:cNvPr id="7" name="Slide Number Placeholder 6"/>
          <p:cNvSpPr>
            <a:spLocks noGrp="1"/>
          </p:cNvSpPr>
          <p:nvPr>
            <p:ph type="sldNum" sz="quarter" idx="12"/>
          </p:nvPr>
        </p:nvSpPr>
        <p:spPr>
          <a:xfrm>
            <a:off x="6781800" y="6520942"/>
            <a:ext cx="2133600" cy="320040"/>
          </a:xfrm>
          <a:prstGeom prst="rect">
            <a:avLst/>
          </a:prstGeom>
        </p:spPr>
        <p:txBody>
          <a:bodyPr/>
          <a:lstStyle>
            <a:lvl1pPr>
              <a:defRPr>
                <a:latin typeface="Calibri" pitchFamily="34" charset="0"/>
              </a:defRPr>
            </a:lvl1pPr>
          </a:lstStyle>
          <a:p>
            <a:fld id="{18FF2047-921C-4BA5-BD63-D8857B947202}" type="slidenum">
              <a:rPr lang="tr-TR" smtClean="0"/>
              <a:pPr/>
              <a:t>‹#›</a:t>
            </a:fld>
            <a:endParaRPr lang="tr-TR" dirty="0"/>
          </a:p>
        </p:txBody>
      </p:sp>
      <p:sp useBgFill="1">
        <p:nvSpPr>
          <p:cNvPr id="9" name="Rectangle 8"/>
          <p:cNvSpPr/>
          <p:nvPr/>
        </p:nvSpPr>
        <p:spPr>
          <a:xfrm>
            <a:off x="4876800" y="152400"/>
            <a:ext cx="3581400" cy="12954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967288" y="152400"/>
            <a:ext cx="3400425" cy="1295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p:nvPr>
        </p:nvSpPr>
        <p:spPr>
          <a:xfrm>
            <a:off x="304800" y="228600"/>
            <a:ext cx="4495800" cy="1143000"/>
          </a:xfrm>
        </p:spPr>
        <p:txBody>
          <a:bodyPr anchor="ctr"/>
          <a:lstStyle>
            <a:lvl1pPr algn="l">
              <a:defRPr sz="2800" b="0"/>
            </a:lvl1pPr>
          </a:lstStyle>
          <a:p>
            <a:r>
              <a:rPr lang="en-US"/>
              <a:t>Click to edit Master title style</a:t>
            </a:r>
            <a:endParaRPr lang="en-US" dirty="0"/>
          </a:p>
        </p:txBody>
      </p:sp>
      <p:sp>
        <p:nvSpPr>
          <p:cNvPr id="4" name="Rectangle 3"/>
          <p:cNvSpPr>
            <a:spLocks noGrp="1"/>
          </p:cNvSpPr>
          <p:nvPr>
            <p:ph type="body" sz="half" idx="2"/>
          </p:nvPr>
        </p:nvSpPr>
        <p:spPr>
          <a:xfrm>
            <a:off x="5105400" y="228600"/>
            <a:ext cx="3200400" cy="1143000"/>
          </a:xfrm>
        </p:spPr>
        <p:txBody>
          <a:bodyPr anchor="ctr">
            <a:normAutofit/>
          </a:bodyPr>
          <a:lstStyle>
            <a:lvl1pPr marL="0" indent="0">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1" name="Straight Connector 10"/>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a:t>Click to edit Master title style</a:t>
            </a:r>
          </a:p>
        </p:txBody>
      </p:sp>
      <p:sp>
        <p:nvSpPr>
          <p:cNvPr id="3" name="Rectangle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228600" y="6520942"/>
            <a:ext cx="2133600" cy="320040"/>
          </a:xfrm>
          <a:prstGeom prst="rect">
            <a:avLst/>
          </a:prstGeom>
        </p:spPr>
        <p:txBody>
          <a:bodyPr/>
          <a:lstStyle>
            <a:lvl1pPr>
              <a:defRPr>
                <a:latin typeface="Calibri" pitchFamily="34" charset="0"/>
              </a:defRPr>
            </a:lvl1pPr>
          </a:lstStyle>
          <a:p>
            <a:endParaRPr lang="tr-TR" dirty="0"/>
          </a:p>
        </p:txBody>
      </p:sp>
      <p:sp>
        <p:nvSpPr>
          <p:cNvPr id="5" name="Rectangle 4"/>
          <p:cNvSpPr>
            <a:spLocks noGrp="1"/>
          </p:cNvSpPr>
          <p:nvPr>
            <p:ph type="ftr" sz="quarter" idx="11"/>
          </p:nvPr>
        </p:nvSpPr>
        <p:spPr/>
        <p:txBody>
          <a:bodyPr/>
          <a:lstStyle>
            <a:lvl1pPr>
              <a:defRPr/>
            </a:lvl1pPr>
          </a:lstStyle>
          <a:p>
            <a:endParaRPr lang="tr-TR" dirty="0"/>
          </a:p>
        </p:txBody>
      </p:sp>
      <p:sp>
        <p:nvSpPr>
          <p:cNvPr id="6" name="Slide Number Placeholder 5"/>
          <p:cNvSpPr>
            <a:spLocks noGrp="1"/>
          </p:cNvSpPr>
          <p:nvPr>
            <p:ph type="sldNum" sz="quarter" idx="12"/>
          </p:nvPr>
        </p:nvSpPr>
        <p:spPr>
          <a:xfrm>
            <a:off x="6781800" y="6520942"/>
            <a:ext cx="2133600" cy="320040"/>
          </a:xfrm>
          <a:prstGeom prst="rect">
            <a:avLst/>
          </a:prstGeom>
        </p:spPr>
        <p:txBody>
          <a:bodyPr/>
          <a:lstStyle>
            <a:lvl1pPr>
              <a:defRPr>
                <a:latin typeface="Calibri" pitchFamily="34" charset="0"/>
              </a:defRPr>
            </a:lvl1pPr>
          </a:lstStyle>
          <a:p>
            <a:fld id="{ED8EAE05-EB3C-4289-9E92-46EDF0540D10}" type="slidenum">
              <a:rPr lang="tr-TR" smtClean="0"/>
              <a:pPr/>
              <a:t>‹#›</a:t>
            </a:fld>
            <a:endParaRPr lang="tr-T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3" name="Rectangle 2"/>
          <p:cNvSpPr>
            <a:spLocks noGrp="1"/>
          </p:cNvSpPr>
          <p:nvPr>
            <p:ph type="body" orient="vert" idx="1"/>
          </p:nvPr>
        </p:nvSpPr>
        <p:spPr>
          <a:xfrm>
            <a:off x="457200" y="274638"/>
            <a:ext cx="6400800" cy="6049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228600" y="6520942"/>
            <a:ext cx="2133600" cy="320040"/>
          </a:xfrm>
          <a:prstGeom prst="rect">
            <a:avLst/>
          </a:prstGeom>
        </p:spPr>
        <p:txBody>
          <a:bodyPr/>
          <a:lstStyle>
            <a:lvl1pPr>
              <a:defRPr>
                <a:latin typeface="Calibri" pitchFamily="34" charset="0"/>
              </a:defRPr>
            </a:lvl1pPr>
          </a:lstStyle>
          <a:p>
            <a:endParaRPr lang="tr-TR" dirty="0"/>
          </a:p>
        </p:txBody>
      </p:sp>
      <p:sp>
        <p:nvSpPr>
          <p:cNvPr id="5" name="Rectangle 4"/>
          <p:cNvSpPr>
            <a:spLocks noGrp="1"/>
          </p:cNvSpPr>
          <p:nvPr>
            <p:ph type="ftr" sz="quarter" idx="11"/>
          </p:nvPr>
        </p:nvSpPr>
        <p:spPr/>
        <p:txBody>
          <a:bodyPr/>
          <a:lstStyle>
            <a:lvl1pPr>
              <a:defRPr/>
            </a:lvl1pPr>
          </a:lstStyle>
          <a:p>
            <a:endParaRPr lang="tr-TR" dirty="0"/>
          </a:p>
        </p:txBody>
      </p:sp>
      <p:sp>
        <p:nvSpPr>
          <p:cNvPr id="6" name="Slide Number Placeholder 5"/>
          <p:cNvSpPr>
            <a:spLocks noGrp="1"/>
          </p:cNvSpPr>
          <p:nvPr>
            <p:ph type="sldNum" sz="quarter" idx="12"/>
          </p:nvPr>
        </p:nvSpPr>
        <p:spPr>
          <a:xfrm>
            <a:off x="6781800" y="6520942"/>
            <a:ext cx="2133600" cy="320040"/>
          </a:xfrm>
          <a:prstGeom prst="rect">
            <a:avLst/>
          </a:prstGeom>
        </p:spPr>
        <p:txBody>
          <a:bodyPr/>
          <a:lstStyle>
            <a:lvl1pPr>
              <a:defRPr>
                <a:latin typeface="Calibri" pitchFamily="34" charset="0"/>
              </a:defRPr>
            </a:lvl1pPr>
          </a:lstStyle>
          <a:p>
            <a:fld id="{AA6B919A-9E3D-4B40-9417-B5291DE7A523}" type="slidenum">
              <a:rPr lang="tr-TR" smtClean="0"/>
              <a:pPr/>
              <a:t>‹#›</a:t>
            </a:fld>
            <a:endParaRPr lang="tr-TR" dirty="0"/>
          </a:p>
        </p:txBody>
      </p:sp>
      <p:sp>
        <p:nvSpPr>
          <p:cNvPr id="7" name="Round Same Side Corner Rectangle 6"/>
          <p:cNvSpPr/>
          <p:nvPr/>
        </p:nvSpPr>
        <p:spPr>
          <a:xfrm rot="5400000">
            <a:off x="4862513" y="2300287"/>
            <a:ext cx="6096000" cy="1952625"/>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Grp="1"/>
          </p:cNvSpPr>
          <p:nvPr>
            <p:ph type="title" orient="vert"/>
          </p:nvPr>
        </p:nvSpPr>
        <p:spPr>
          <a:xfrm>
            <a:off x="7029450" y="274638"/>
            <a:ext cx="1752600" cy="5973762"/>
          </a:xfrm>
        </p:spPr>
        <p:txBody>
          <a:bodyPr vert="eaVert"/>
          <a:lstStyle>
            <a:lvl1pPr>
              <a:defRPr>
                <a:solidFill>
                  <a:srgbClr val="FFFFFF"/>
                </a:solidFill>
              </a:defRPr>
            </a:lvl1pPr>
          </a:lstStyle>
          <a:p>
            <a:r>
              <a:rPr lang="en-US"/>
              <a:t>Click to edit Master title style</a:t>
            </a:r>
            <a:endParaRPr lang="en-US" dirty="0"/>
          </a:p>
        </p:txBody>
      </p:sp>
      <p:cxnSp>
        <p:nvCxnSpPr>
          <p:cNvPr id="8" name="Straight Connector 7"/>
          <p:cNvCxnSpPr/>
          <p:nvPr/>
        </p:nvCxnSpPr>
        <p:spPr>
          <a:xfrm>
            <a:off x="228600" y="6528816"/>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a:t>Click to edit Master title style</a:t>
            </a:r>
            <a:endParaRPr lang="tr-TR"/>
          </a:p>
        </p:txBody>
      </p:sp>
      <p:sp>
        <p:nvSpPr>
          <p:cNvPr id="3" name="Text Placeholder 2"/>
          <p:cNvSpPr>
            <a:spLocks noGrp="1"/>
          </p:cNvSpPr>
          <p:nvPr>
            <p:ph type="body" sz="half" idx="1"/>
          </p:nvPr>
        </p:nvSpPr>
        <p:spPr>
          <a:xfrm>
            <a:off x="566738" y="1752600"/>
            <a:ext cx="8001000" cy="2057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566738" y="3962400"/>
            <a:ext cx="8001000" cy="2057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4"/>
          <p:cNvSpPr>
            <a:spLocks noGrp="1"/>
          </p:cNvSpPr>
          <p:nvPr>
            <p:ph type="dt" sz="half" idx="10"/>
          </p:nvPr>
        </p:nvSpPr>
        <p:spPr>
          <a:xfrm>
            <a:off x="609600" y="6245225"/>
            <a:ext cx="1981200" cy="476250"/>
          </a:xfrm>
          <a:prstGeom prst="rect">
            <a:avLst/>
          </a:prstGeom>
        </p:spPr>
        <p:txBody>
          <a:bodyPr/>
          <a:lstStyle>
            <a:lvl1pPr>
              <a:defRPr>
                <a:latin typeface="Calibri" pitchFamily="34" charset="0"/>
              </a:defRPr>
            </a:lvl1pPr>
          </a:lstStyle>
          <a:p>
            <a:endParaRPr lang="tr-TR"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tr-TR" dirty="0"/>
          </a:p>
        </p:txBody>
      </p:sp>
      <p:sp>
        <p:nvSpPr>
          <p:cNvPr id="7" name="Slide Number Placeholder 6"/>
          <p:cNvSpPr>
            <a:spLocks noGrp="1"/>
          </p:cNvSpPr>
          <p:nvPr>
            <p:ph type="sldNum" sz="quarter" idx="12"/>
          </p:nvPr>
        </p:nvSpPr>
        <p:spPr>
          <a:xfrm>
            <a:off x="6553200" y="6245225"/>
            <a:ext cx="1981200" cy="476250"/>
          </a:xfrm>
          <a:prstGeom prst="rect">
            <a:avLst/>
          </a:prstGeom>
        </p:spPr>
        <p:txBody>
          <a:bodyPr/>
          <a:lstStyle>
            <a:lvl1pPr>
              <a:defRPr>
                <a:latin typeface="Calibri" pitchFamily="34" charset="0"/>
              </a:defRPr>
            </a:lvl1pPr>
          </a:lstStyle>
          <a:p>
            <a:fld id="{8A1CF31F-4B31-4152-A0E2-D3F356A619D7}" type="slidenum">
              <a:rPr lang="tr-TR" smtClean="0"/>
              <a:pPr/>
              <a:t>‹#›</a:t>
            </a:fld>
            <a:endParaRPr lang="tr-TR" dirty="0"/>
          </a:p>
        </p:txBody>
      </p:sp>
    </p:spTree>
  </p:cSld>
  <p:clrMapOvr>
    <a:masterClrMapping/>
  </p:clrMapOvr>
  <p:transition spd="med">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Unvan 1"/>
          <p:cNvSpPr>
            <a:spLocks noGrp="1"/>
          </p:cNvSpPr>
          <p:nvPr>
            <p:ph type="title"/>
          </p:nvPr>
        </p:nvSpPr>
        <p:spPr>
          <a:xfrm>
            <a:off x="931863" y="96838"/>
            <a:ext cx="7158037" cy="1412875"/>
          </a:xfrm>
        </p:spPr>
        <p:txBody>
          <a:bodyPr/>
          <a:lstStyle/>
          <a:p>
            <a:r>
              <a:rPr lang="tr-TR"/>
              <a:t>Asıl başlık stili için tıklatın</a:t>
            </a:r>
          </a:p>
        </p:txBody>
      </p:sp>
      <p:sp>
        <p:nvSpPr>
          <p:cNvPr id="3" name="Tablo Yer Tutucusu 2"/>
          <p:cNvSpPr>
            <a:spLocks noGrp="1"/>
          </p:cNvSpPr>
          <p:nvPr>
            <p:ph type="tbl" idx="1"/>
          </p:nvPr>
        </p:nvSpPr>
        <p:spPr>
          <a:xfrm>
            <a:off x="949325" y="1981200"/>
            <a:ext cx="7661275" cy="4114800"/>
          </a:xfrm>
        </p:spPr>
        <p:txBody>
          <a:bodyPr/>
          <a:lstStyle/>
          <a:p>
            <a:pPr lvl="0"/>
            <a:endParaRPr lang="tr-TR" noProof="0"/>
          </a:p>
        </p:txBody>
      </p:sp>
      <p:sp>
        <p:nvSpPr>
          <p:cNvPr id="4" name="Rectangle 6"/>
          <p:cNvSpPr>
            <a:spLocks noGrp="1" noChangeArrowheads="1"/>
          </p:cNvSpPr>
          <p:nvPr>
            <p:ph type="dt" sz="half" idx="10"/>
          </p:nvPr>
        </p:nvSpPr>
        <p:spPr>
          <a:xfrm>
            <a:off x="946150" y="6248400"/>
            <a:ext cx="1905000" cy="457200"/>
          </a:xfrm>
          <a:prstGeom prst="rect">
            <a:avLst/>
          </a:prstGeom>
          <a:ln/>
        </p:spPr>
        <p:txBody>
          <a:bodyPr/>
          <a:lstStyle>
            <a:lvl1pPr>
              <a:defRPr/>
            </a:lvl1pPr>
          </a:lstStyle>
          <a:p>
            <a:pPr>
              <a:defRPr/>
            </a:pPr>
            <a:endParaRPr lang="tr-TR"/>
          </a:p>
        </p:txBody>
      </p:sp>
      <p:sp>
        <p:nvSpPr>
          <p:cNvPr id="5" name="Rectangle 7"/>
          <p:cNvSpPr>
            <a:spLocks noGrp="1" noChangeArrowheads="1"/>
          </p:cNvSpPr>
          <p:nvPr>
            <p:ph type="ftr" sz="quarter" idx="11"/>
          </p:nvPr>
        </p:nvSpPr>
        <p:spPr>
          <a:ln/>
        </p:spPr>
        <p:txBody>
          <a:bodyPr/>
          <a:lstStyle>
            <a:lvl1pPr>
              <a:defRPr/>
            </a:lvl1pPr>
          </a:lstStyle>
          <a:p>
            <a:pPr>
              <a:defRPr/>
            </a:pPr>
            <a:endParaRPr lang="tr-TR"/>
          </a:p>
        </p:txBody>
      </p:sp>
      <p:sp>
        <p:nvSpPr>
          <p:cNvPr id="6" name="Rectangle 8"/>
          <p:cNvSpPr>
            <a:spLocks noGrp="1" noChangeArrowheads="1"/>
          </p:cNvSpPr>
          <p:nvPr>
            <p:ph type="sldNum" sz="quarter" idx="12"/>
          </p:nvPr>
        </p:nvSpPr>
        <p:spPr>
          <a:xfrm>
            <a:off x="6705600" y="6248400"/>
            <a:ext cx="1905000" cy="457200"/>
          </a:xfrm>
          <a:prstGeom prst="rect">
            <a:avLst/>
          </a:prstGeom>
          <a:ln/>
        </p:spPr>
        <p:txBody>
          <a:bodyPr/>
          <a:lstStyle>
            <a:lvl1pPr>
              <a:defRPr/>
            </a:lvl1pPr>
          </a:lstStyle>
          <a:p>
            <a:pPr>
              <a:defRPr/>
            </a:pPr>
            <a:fld id="{BCC67667-19D7-4C1E-89DC-88223CEAE2AD}" type="slidenum">
              <a:rPr lang="tr-TR"/>
              <a:pPr>
                <a:defRPr/>
              </a:pPr>
              <a:t>‹#›</a:t>
            </a:fld>
            <a:endParaRPr lang="tr-TR"/>
          </a:p>
        </p:txBody>
      </p:sp>
    </p:spTree>
    <p:extLst>
      <p:ext uri="{BB962C8B-B14F-4D97-AF65-F5344CB8AC3E}">
        <p14:creationId xmlns:p14="http://schemas.microsoft.com/office/powerpoint/2010/main" val="3995528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tr-TR"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lvl1pPr>
          </a:lstStyle>
          <a:p>
            <a:endParaRPr lang="tr-TR" dirty="0"/>
          </a:p>
        </p:txBody>
      </p:sp>
      <p:sp>
        <p:nvSpPr>
          <p:cNvPr id="5" name="Footer Placeholder 4"/>
          <p:cNvSpPr>
            <a:spLocks noGrp="1"/>
          </p:cNvSpPr>
          <p:nvPr>
            <p:ph type="ftr" sz="quarter" idx="11"/>
          </p:nvPr>
        </p:nvSpPr>
        <p:spPr/>
        <p:txBody>
          <a:bodyPr/>
          <a:lstStyle>
            <a:lvl1pPr>
              <a:defRPr/>
            </a:lvl1pPr>
          </a:lstStyle>
          <a:p>
            <a:endParaRPr lang="tr-TR" dirty="0"/>
          </a:p>
        </p:txBody>
      </p:sp>
      <p:sp>
        <p:nvSpPr>
          <p:cNvPr id="6" name="Slide Number Placeholder 5"/>
          <p:cNvSpPr>
            <a:spLocks noGrp="1"/>
          </p:cNvSpPr>
          <p:nvPr>
            <p:ph type="sldNum" sz="quarter" idx="12"/>
          </p:nvPr>
        </p:nvSpPr>
        <p:spPr/>
        <p:txBody>
          <a:bodyPr/>
          <a:lstStyle>
            <a:lvl1pPr>
              <a:defRPr/>
            </a:lvl1pPr>
          </a:lstStyle>
          <a:p>
            <a:fld id="{1929C2AC-33F5-42BA-A878-65F31AB6801D}" type="slidenum">
              <a:rPr lang="tr-TR" smtClean="0"/>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endParaRPr lang="tr-TR"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5" name="Date Placeholder 4"/>
          <p:cNvSpPr>
            <a:spLocks noGrp="1"/>
          </p:cNvSpPr>
          <p:nvPr>
            <p:ph type="dt" sz="half" idx="10"/>
          </p:nvPr>
        </p:nvSpPr>
        <p:spPr/>
        <p:txBody>
          <a:bodyPr/>
          <a:lstStyle>
            <a:lvl1pPr>
              <a:defRPr/>
            </a:lvl1pPr>
          </a:lstStyle>
          <a:p>
            <a:endParaRPr lang="tr-TR" dirty="0"/>
          </a:p>
        </p:txBody>
      </p:sp>
      <p:sp>
        <p:nvSpPr>
          <p:cNvPr id="6" name="Footer Placeholder 5"/>
          <p:cNvSpPr>
            <a:spLocks noGrp="1"/>
          </p:cNvSpPr>
          <p:nvPr>
            <p:ph type="ftr" sz="quarter" idx="11"/>
          </p:nvPr>
        </p:nvSpPr>
        <p:spPr/>
        <p:txBody>
          <a:bodyPr/>
          <a:lstStyle>
            <a:lvl1pPr>
              <a:defRPr/>
            </a:lvl1pPr>
          </a:lstStyle>
          <a:p>
            <a:endParaRPr lang="tr-TR" dirty="0"/>
          </a:p>
        </p:txBody>
      </p:sp>
      <p:sp>
        <p:nvSpPr>
          <p:cNvPr id="7" name="Slide Number Placeholder 6"/>
          <p:cNvSpPr>
            <a:spLocks noGrp="1"/>
          </p:cNvSpPr>
          <p:nvPr>
            <p:ph type="sldNum" sz="quarter" idx="12"/>
          </p:nvPr>
        </p:nvSpPr>
        <p:spPr/>
        <p:txBody>
          <a:bodyPr/>
          <a:lstStyle>
            <a:lvl1pPr>
              <a:defRPr/>
            </a:lvl1pPr>
          </a:lstStyle>
          <a:p>
            <a:fld id="{8C43A4F8-66D7-4B4F-991E-601AC2933867}"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endParaRPr lang="tr-TR"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7" name="Date Placeholder 6"/>
          <p:cNvSpPr>
            <a:spLocks noGrp="1"/>
          </p:cNvSpPr>
          <p:nvPr>
            <p:ph type="dt" sz="half" idx="10"/>
          </p:nvPr>
        </p:nvSpPr>
        <p:spPr/>
        <p:txBody>
          <a:bodyPr/>
          <a:lstStyle>
            <a:lvl1pPr>
              <a:defRPr/>
            </a:lvl1pPr>
          </a:lstStyle>
          <a:p>
            <a:endParaRPr lang="tr-TR" dirty="0"/>
          </a:p>
        </p:txBody>
      </p:sp>
      <p:sp>
        <p:nvSpPr>
          <p:cNvPr id="8" name="Footer Placeholder 7"/>
          <p:cNvSpPr>
            <a:spLocks noGrp="1"/>
          </p:cNvSpPr>
          <p:nvPr>
            <p:ph type="ftr" sz="quarter" idx="11"/>
          </p:nvPr>
        </p:nvSpPr>
        <p:spPr/>
        <p:txBody>
          <a:bodyPr/>
          <a:lstStyle>
            <a:lvl1pPr>
              <a:defRPr/>
            </a:lvl1pPr>
          </a:lstStyle>
          <a:p>
            <a:endParaRPr lang="tr-TR" dirty="0"/>
          </a:p>
        </p:txBody>
      </p:sp>
      <p:sp>
        <p:nvSpPr>
          <p:cNvPr id="9" name="Slide Number Placeholder 8"/>
          <p:cNvSpPr>
            <a:spLocks noGrp="1"/>
          </p:cNvSpPr>
          <p:nvPr>
            <p:ph type="sldNum" sz="quarter" idx="12"/>
          </p:nvPr>
        </p:nvSpPr>
        <p:spPr/>
        <p:txBody>
          <a:bodyPr/>
          <a:lstStyle>
            <a:lvl1pPr>
              <a:defRPr/>
            </a:lvl1pPr>
          </a:lstStyle>
          <a:p>
            <a:fld id="{055434F4-DA28-4FFC-9BF8-E81A8385E605}"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endParaRPr lang="tr-TR" dirty="0"/>
          </a:p>
        </p:txBody>
      </p:sp>
      <p:sp>
        <p:nvSpPr>
          <p:cNvPr id="3" name="Date Placeholder 2"/>
          <p:cNvSpPr>
            <a:spLocks noGrp="1"/>
          </p:cNvSpPr>
          <p:nvPr>
            <p:ph type="dt" sz="half" idx="10"/>
          </p:nvPr>
        </p:nvSpPr>
        <p:spPr/>
        <p:txBody>
          <a:bodyPr/>
          <a:lstStyle>
            <a:lvl1pPr>
              <a:defRPr/>
            </a:lvl1pPr>
          </a:lstStyle>
          <a:p>
            <a:endParaRPr lang="tr-TR" dirty="0"/>
          </a:p>
        </p:txBody>
      </p:sp>
      <p:sp>
        <p:nvSpPr>
          <p:cNvPr id="4" name="Footer Placeholder 3"/>
          <p:cNvSpPr>
            <a:spLocks noGrp="1"/>
          </p:cNvSpPr>
          <p:nvPr>
            <p:ph type="ftr" sz="quarter" idx="11"/>
          </p:nvPr>
        </p:nvSpPr>
        <p:spPr/>
        <p:txBody>
          <a:bodyPr/>
          <a:lstStyle>
            <a:lvl1pPr>
              <a:defRPr/>
            </a:lvl1pPr>
          </a:lstStyle>
          <a:p>
            <a:endParaRPr lang="tr-TR" dirty="0"/>
          </a:p>
        </p:txBody>
      </p:sp>
      <p:sp>
        <p:nvSpPr>
          <p:cNvPr id="5" name="Slide Number Placeholder 4"/>
          <p:cNvSpPr>
            <a:spLocks noGrp="1"/>
          </p:cNvSpPr>
          <p:nvPr>
            <p:ph type="sldNum" sz="quarter" idx="12"/>
          </p:nvPr>
        </p:nvSpPr>
        <p:spPr/>
        <p:txBody>
          <a:bodyPr/>
          <a:lstStyle>
            <a:lvl1pPr>
              <a:defRPr/>
            </a:lvl1pPr>
          </a:lstStyle>
          <a:p>
            <a:fld id="{9153FDF8-7599-4944-80F0-258303A47B3C}"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tr-TR" dirty="0"/>
          </a:p>
        </p:txBody>
      </p:sp>
      <p:sp>
        <p:nvSpPr>
          <p:cNvPr id="3" name="Footer Placeholder 2"/>
          <p:cNvSpPr>
            <a:spLocks noGrp="1"/>
          </p:cNvSpPr>
          <p:nvPr>
            <p:ph type="ftr" sz="quarter" idx="11"/>
          </p:nvPr>
        </p:nvSpPr>
        <p:spPr/>
        <p:txBody>
          <a:bodyPr/>
          <a:lstStyle>
            <a:lvl1pPr>
              <a:defRPr/>
            </a:lvl1pPr>
          </a:lstStyle>
          <a:p>
            <a:endParaRPr lang="tr-TR" dirty="0"/>
          </a:p>
        </p:txBody>
      </p:sp>
      <p:sp>
        <p:nvSpPr>
          <p:cNvPr id="4" name="Slide Number Placeholder 3"/>
          <p:cNvSpPr>
            <a:spLocks noGrp="1"/>
          </p:cNvSpPr>
          <p:nvPr>
            <p:ph type="sldNum" sz="quarter" idx="12"/>
          </p:nvPr>
        </p:nvSpPr>
        <p:spPr/>
        <p:txBody>
          <a:bodyPr/>
          <a:lstStyle>
            <a:lvl1pPr>
              <a:defRPr/>
            </a:lvl1pPr>
          </a:lstStyle>
          <a:p>
            <a:fld id="{827C9B4C-2461-4944-B34E-B1EFD00846BD}"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dirty="0"/>
              <a:t>Click to edit Master title style</a:t>
            </a:r>
            <a:endParaRPr lang="tr-TR"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r-TR"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a:lvl1pPr>
          </a:lstStyle>
          <a:p>
            <a:endParaRPr lang="tr-TR" dirty="0"/>
          </a:p>
        </p:txBody>
      </p:sp>
      <p:sp>
        <p:nvSpPr>
          <p:cNvPr id="6" name="Footer Placeholder 5"/>
          <p:cNvSpPr>
            <a:spLocks noGrp="1"/>
          </p:cNvSpPr>
          <p:nvPr>
            <p:ph type="ftr" sz="quarter" idx="11"/>
          </p:nvPr>
        </p:nvSpPr>
        <p:spPr/>
        <p:txBody>
          <a:bodyPr/>
          <a:lstStyle>
            <a:lvl1pPr>
              <a:defRPr/>
            </a:lvl1pPr>
          </a:lstStyle>
          <a:p>
            <a:endParaRPr lang="tr-TR" dirty="0"/>
          </a:p>
        </p:txBody>
      </p:sp>
      <p:sp>
        <p:nvSpPr>
          <p:cNvPr id="7" name="Slide Number Placeholder 6"/>
          <p:cNvSpPr>
            <a:spLocks noGrp="1"/>
          </p:cNvSpPr>
          <p:nvPr>
            <p:ph type="sldNum" sz="quarter" idx="12"/>
          </p:nvPr>
        </p:nvSpPr>
        <p:spPr/>
        <p:txBody>
          <a:bodyPr/>
          <a:lstStyle>
            <a:lvl1pPr>
              <a:defRPr/>
            </a:lvl1pPr>
          </a:lstStyle>
          <a:p>
            <a:fld id="{33B2AB1D-4C38-46F7-84AD-330776DEA0C7}"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dirty="0"/>
              <a:t>Click to edit Master title style</a:t>
            </a:r>
            <a:endParaRPr lang="tr-TR"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a:lvl1pPr>
          </a:lstStyle>
          <a:p>
            <a:endParaRPr lang="tr-TR" dirty="0"/>
          </a:p>
        </p:txBody>
      </p:sp>
      <p:sp>
        <p:nvSpPr>
          <p:cNvPr id="6" name="Footer Placeholder 5"/>
          <p:cNvSpPr>
            <a:spLocks noGrp="1"/>
          </p:cNvSpPr>
          <p:nvPr>
            <p:ph type="ftr" sz="quarter" idx="11"/>
          </p:nvPr>
        </p:nvSpPr>
        <p:spPr/>
        <p:txBody>
          <a:bodyPr/>
          <a:lstStyle>
            <a:lvl1pPr>
              <a:defRPr/>
            </a:lvl1pPr>
          </a:lstStyle>
          <a:p>
            <a:endParaRPr lang="tr-TR" dirty="0"/>
          </a:p>
        </p:txBody>
      </p:sp>
      <p:sp>
        <p:nvSpPr>
          <p:cNvPr id="7" name="Slide Number Placeholder 6"/>
          <p:cNvSpPr>
            <a:spLocks noGrp="1"/>
          </p:cNvSpPr>
          <p:nvPr>
            <p:ph type="sldNum" sz="quarter" idx="12"/>
          </p:nvPr>
        </p:nvSpPr>
        <p:spPr/>
        <p:txBody>
          <a:bodyPr/>
          <a:lstStyle>
            <a:lvl1pPr>
              <a:defRPr/>
            </a:lvl1pPr>
          </a:lstStyle>
          <a:p>
            <a:fld id="{18FF2047-921C-4BA5-BD63-D8857B947202}" type="slidenum">
              <a:rPr lang="tr-TR" smtClean="0"/>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9" name="Rectangle 7"/>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tr-TR" dirty="0"/>
              <a:t>Click to edit Master title style</a:t>
            </a:r>
          </a:p>
        </p:txBody>
      </p:sp>
      <p:sp>
        <p:nvSpPr>
          <p:cNvPr id="3080" name="Rectangle 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dirty="0"/>
              <a:t>Click to edit Master text styles</a:t>
            </a:r>
          </a:p>
          <a:p>
            <a:pPr lvl="1"/>
            <a:r>
              <a:rPr lang="tr-TR" dirty="0"/>
              <a:t>Second level</a:t>
            </a:r>
          </a:p>
          <a:p>
            <a:pPr lvl="2"/>
            <a:r>
              <a:rPr lang="tr-TR" dirty="0"/>
              <a:t>Third level</a:t>
            </a:r>
          </a:p>
          <a:p>
            <a:pPr lvl="3"/>
            <a:r>
              <a:rPr lang="tr-TR" dirty="0"/>
              <a:t>Fourth level</a:t>
            </a:r>
          </a:p>
          <a:p>
            <a:pPr lvl="4"/>
            <a:r>
              <a:rPr lang="tr-TR" dirty="0"/>
              <a:t>Fifth level</a:t>
            </a:r>
          </a:p>
        </p:txBody>
      </p:sp>
      <p:sp>
        <p:nvSpPr>
          <p:cNvPr id="3081" name="Rectangle 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Calibri" pitchFamily="34" charset="0"/>
              </a:defRPr>
            </a:lvl1pPr>
          </a:lstStyle>
          <a:p>
            <a:endParaRPr lang="tr-TR" dirty="0"/>
          </a:p>
        </p:txBody>
      </p:sp>
      <p:sp>
        <p:nvSpPr>
          <p:cNvPr id="3082" name="Rectangle 1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Calibri" pitchFamily="34" charset="0"/>
              </a:defRPr>
            </a:lvl1pPr>
          </a:lstStyle>
          <a:p>
            <a:endParaRPr lang="tr-TR" dirty="0"/>
          </a:p>
        </p:txBody>
      </p:sp>
      <p:sp>
        <p:nvSpPr>
          <p:cNvPr id="3083" name="Rectangle 1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Calibri" pitchFamily="34" charset="0"/>
              </a:defRPr>
            </a:lvl1pPr>
          </a:lstStyle>
          <a:p>
            <a:fld id="{6C2A186D-BC44-412E-AB4F-9961EDA46187}"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Lst>
  <p:txStyles>
    <p:titleStyle>
      <a:lvl1pPr algn="l" rtl="0" fontAlgn="base">
        <a:spcBef>
          <a:spcPct val="0"/>
        </a:spcBef>
        <a:spcAft>
          <a:spcPct val="0"/>
        </a:spcAft>
        <a:defRPr sz="4000" b="1">
          <a:solidFill>
            <a:schemeClr val="tx1"/>
          </a:solidFill>
          <a:latin typeface="+mj-lt"/>
          <a:ea typeface="+mj-ea"/>
          <a:cs typeface="+mj-cs"/>
        </a:defRPr>
      </a:lvl1pPr>
      <a:lvl2pPr algn="l" rtl="0" fontAlgn="base">
        <a:spcBef>
          <a:spcPct val="0"/>
        </a:spcBef>
        <a:spcAft>
          <a:spcPct val="0"/>
        </a:spcAft>
        <a:defRPr sz="4000" b="1">
          <a:solidFill>
            <a:schemeClr val="tx1"/>
          </a:solidFill>
          <a:latin typeface="Tahoma" pitchFamily="34" charset="0"/>
          <a:cs typeface="Arial" charset="0"/>
        </a:defRPr>
      </a:lvl2pPr>
      <a:lvl3pPr algn="l" rtl="0" fontAlgn="base">
        <a:spcBef>
          <a:spcPct val="0"/>
        </a:spcBef>
        <a:spcAft>
          <a:spcPct val="0"/>
        </a:spcAft>
        <a:defRPr sz="4000" b="1">
          <a:solidFill>
            <a:schemeClr val="tx1"/>
          </a:solidFill>
          <a:latin typeface="Tahoma" pitchFamily="34" charset="0"/>
          <a:cs typeface="Arial" charset="0"/>
        </a:defRPr>
      </a:lvl3pPr>
      <a:lvl4pPr algn="l" rtl="0" fontAlgn="base">
        <a:spcBef>
          <a:spcPct val="0"/>
        </a:spcBef>
        <a:spcAft>
          <a:spcPct val="0"/>
        </a:spcAft>
        <a:defRPr sz="4000" b="1">
          <a:solidFill>
            <a:schemeClr val="tx1"/>
          </a:solidFill>
          <a:latin typeface="Tahoma" pitchFamily="34" charset="0"/>
          <a:cs typeface="Arial" charset="0"/>
        </a:defRPr>
      </a:lvl4pPr>
      <a:lvl5pPr algn="l" rtl="0" fontAlgn="base">
        <a:spcBef>
          <a:spcPct val="0"/>
        </a:spcBef>
        <a:spcAft>
          <a:spcPct val="0"/>
        </a:spcAft>
        <a:defRPr sz="4000" b="1">
          <a:solidFill>
            <a:schemeClr val="tx1"/>
          </a:solidFill>
          <a:latin typeface="Tahoma" pitchFamily="34" charset="0"/>
          <a:cs typeface="Arial" charset="0"/>
        </a:defRPr>
      </a:lvl5pPr>
      <a:lvl6pPr marL="457200" algn="l" rtl="0" fontAlgn="base">
        <a:spcBef>
          <a:spcPct val="0"/>
        </a:spcBef>
        <a:spcAft>
          <a:spcPct val="0"/>
        </a:spcAft>
        <a:defRPr sz="4000" b="1">
          <a:solidFill>
            <a:schemeClr val="tx1"/>
          </a:solidFill>
          <a:latin typeface="Tahoma" pitchFamily="34" charset="0"/>
          <a:cs typeface="Arial" charset="0"/>
        </a:defRPr>
      </a:lvl6pPr>
      <a:lvl7pPr marL="914400" algn="l" rtl="0" fontAlgn="base">
        <a:spcBef>
          <a:spcPct val="0"/>
        </a:spcBef>
        <a:spcAft>
          <a:spcPct val="0"/>
        </a:spcAft>
        <a:defRPr sz="4000" b="1">
          <a:solidFill>
            <a:schemeClr val="tx1"/>
          </a:solidFill>
          <a:latin typeface="Tahoma" pitchFamily="34" charset="0"/>
          <a:cs typeface="Arial" charset="0"/>
        </a:defRPr>
      </a:lvl7pPr>
      <a:lvl8pPr marL="1371600" algn="l" rtl="0" fontAlgn="base">
        <a:spcBef>
          <a:spcPct val="0"/>
        </a:spcBef>
        <a:spcAft>
          <a:spcPct val="0"/>
        </a:spcAft>
        <a:defRPr sz="4000" b="1">
          <a:solidFill>
            <a:schemeClr val="tx1"/>
          </a:solidFill>
          <a:latin typeface="Tahoma" pitchFamily="34" charset="0"/>
          <a:cs typeface="Arial" charset="0"/>
        </a:defRPr>
      </a:lvl8pPr>
      <a:lvl9pPr marL="1828800" algn="l" rtl="0" fontAlgn="base">
        <a:spcBef>
          <a:spcPct val="0"/>
        </a:spcBef>
        <a:spcAft>
          <a:spcPct val="0"/>
        </a:spcAft>
        <a:defRPr sz="4000" b="1">
          <a:solidFill>
            <a:schemeClr val="tx1"/>
          </a:solidFill>
          <a:latin typeface="Tahoma" pitchFamily="34" charset="0"/>
          <a:cs typeface="Arial" charset="0"/>
        </a:defRPr>
      </a:lvl9pPr>
    </p:titleStyle>
    <p:bodyStyle>
      <a:lvl1pPr marL="342900" indent="-342900" algn="l" rtl="0" fontAlgn="base">
        <a:spcBef>
          <a:spcPct val="20000"/>
        </a:spcBef>
        <a:spcAft>
          <a:spcPct val="0"/>
        </a:spcAft>
        <a:buClr>
          <a:srgbClr val="98005A"/>
        </a:buClr>
        <a:buChar char="•"/>
        <a:defRPr sz="2800">
          <a:solidFill>
            <a:schemeClr val="tx1"/>
          </a:solidFill>
          <a:latin typeface="+mn-lt"/>
          <a:ea typeface="+mn-ea"/>
          <a:cs typeface="+mn-cs"/>
        </a:defRPr>
      </a:lvl1pPr>
      <a:lvl2pPr marL="742950" indent="-285750" algn="l" rtl="0" fontAlgn="base">
        <a:spcBef>
          <a:spcPct val="20000"/>
        </a:spcBef>
        <a:spcAft>
          <a:spcPct val="0"/>
        </a:spcAft>
        <a:buClr>
          <a:srgbClr val="98005A"/>
        </a:buClr>
        <a:buChar char="–"/>
        <a:defRPr sz="2400">
          <a:solidFill>
            <a:schemeClr val="tx1"/>
          </a:solidFill>
          <a:latin typeface="+mn-lt"/>
          <a:cs typeface="+mn-cs"/>
        </a:defRPr>
      </a:lvl2pPr>
      <a:lvl3pPr marL="1143000" indent="-228600" algn="l" rtl="0" fontAlgn="base">
        <a:spcBef>
          <a:spcPct val="20000"/>
        </a:spcBef>
        <a:spcAft>
          <a:spcPct val="0"/>
        </a:spcAft>
        <a:buClr>
          <a:srgbClr val="98005A"/>
        </a:buClr>
        <a:buChar char="•"/>
        <a:defRPr sz="2000">
          <a:solidFill>
            <a:schemeClr val="tx1"/>
          </a:solidFill>
          <a:latin typeface="+mn-lt"/>
          <a:cs typeface="+mn-cs"/>
        </a:defRPr>
      </a:lvl3pPr>
      <a:lvl4pPr marL="1600200" indent="-228600" algn="l" rtl="0" fontAlgn="base">
        <a:spcBef>
          <a:spcPct val="20000"/>
        </a:spcBef>
        <a:spcAft>
          <a:spcPct val="0"/>
        </a:spcAft>
        <a:buClr>
          <a:srgbClr val="98005A"/>
        </a:buClr>
        <a:buChar char="–"/>
        <a:defRPr>
          <a:solidFill>
            <a:schemeClr val="tx1"/>
          </a:solidFill>
          <a:latin typeface="+mn-lt"/>
          <a:cs typeface="+mn-cs"/>
        </a:defRPr>
      </a:lvl4pPr>
      <a:lvl5pPr marL="2057400" indent="-228600" algn="l" rtl="0" fontAlgn="base">
        <a:spcBef>
          <a:spcPct val="20000"/>
        </a:spcBef>
        <a:spcAft>
          <a:spcPct val="0"/>
        </a:spcAft>
        <a:buClr>
          <a:srgbClr val="98005A"/>
        </a:buClr>
        <a:buChar char="»"/>
        <a:defRPr>
          <a:solidFill>
            <a:schemeClr val="tx1"/>
          </a:solidFill>
          <a:latin typeface="+mn-lt"/>
          <a:cs typeface="+mn-cs"/>
        </a:defRPr>
      </a:lvl5pPr>
      <a:lvl6pPr marL="2514600" indent="-228600" algn="l" rtl="0" fontAlgn="base">
        <a:spcBef>
          <a:spcPct val="20000"/>
        </a:spcBef>
        <a:spcAft>
          <a:spcPct val="0"/>
        </a:spcAft>
        <a:buClr>
          <a:srgbClr val="98005A"/>
        </a:buClr>
        <a:buChar char="»"/>
        <a:defRPr>
          <a:solidFill>
            <a:schemeClr val="tx1"/>
          </a:solidFill>
          <a:latin typeface="+mn-lt"/>
          <a:cs typeface="+mn-cs"/>
        </a:defRPr>
      </a:lvl6pPr>
      <a:lvl7pPr marL="2971800" indent="-228600" algn="l" rtl="0" fontAlgn="base">
        <a:spcBef>
          <a:spcPct val="20000"/>
        </a:spcBef>
        <a:spcAft>
          <a:spcPct val="0"/>
        </a:spcAft>
        <a:buClr>
          <a:srgbClr val="98005A"/>
        </a:buClr>
        <a:buChar char="»"/>
        <a:defRPr>
          <a:solidFill>
            <a:schemeClr val="tx1"/>
          </a:solidFill>
          <a:latin typeface="+mn-lt"/>
          <a:cs typeface="+mn-cs"/>
        </a:defRPr>
      </a:lvl7pPr>
      <a:lvl8pPr marL="3429000" indent="-228600" algn="l" rtl="0" fontAlgn="base">
        <a:spcBef>
          <a:spcPct val="20000"/>
        </a:spcBef>
        <a:spcAft>
          <a:spcPct val="0"/>
        </a:spcAft>
        <a:buClr>
          <a:srgbClr val="98005A"/>
        </a:buClr>
        <a:buChar char="»"/>
        <a:defRPr>
          <a:solidFill>
            <a:schemeClr val="tx1"/>
          </a:solidFill>
          <a:latin typeface="+mn-lt"/>
          <a:cs typeface="+mn-cs"/>
        </a:defRPr>
      </a:lvl8pPr>
      <a:lvl9pPr marL="3886200" indent="-228600" algn="l" rtl="0" fontAlgn="base">
        <a:spcBef>
          <a:spcPct val="20000"/>
        </a:spcBef>
        <a:spcAft>
          <a:spcPct val="0"/>
        </a:spcAft>
        <a:buClr>
          <a:srgbClr val="98005A"/>
        </a:buClr>
        <a:buChar char="»"/>
        <a:defRPr>
          <a:solidFill>
            <a:schemeClr val="tx1"/>
          </a:solidFill>
          <a:latin typeface="+mn-lt"/>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 Same Side Corner Rectangle 6"/>
          <p:cNvSpPr/>
          <p:nvPr/>
        </p:nvSpPr>
        <p:spPr>
          <a:xfrm>
            <a:off x="228600" y="152400"/>
            <a:ext cx="8686800" cy="1295400"/>
          </a:xfrm>
          <a:prstGeom prst="round2SameRect">
            <a:avLst>
              <a:gd name="adj1" fmla="val 4902"/>
              <a:gd name="adj2" fmla="val 0"/>
            </a:avLst>
          </a:prstGeom>
          <a:solidFill>
            <a:schemeClr val="accent1"/>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04800" y="274638"/>
            <a:ext cx="85344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04800" y="1600200"/>
            <a:ext cx="8534400" cy="447200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57200" y="6145200"/>
            <a:ext cx="8229600" cy="644400"/>
          </a:xfrm>
          <a:prstGeom prst="rect">
            <a:avLst/>
          </a:prstGeom>
        </p:spPr>
        <p:txBody>
          <a:bodyPr vert="horz" lIns="91440" tIns="0" rIns="91440" bIns="0" rtlCol="0" anchor="t" anchorCtr="0"/>
          <a:lstStyle>
            <a:lvl1pPr algn="ctr" rtl="0" fontAlgn="base">
              <a:spcBef>
                <a:spcPct val="0"/>
              </a:spcBef>
              <a:spcAft>
                <a:spcPct val="0"/>
              </a:spcAft>
              <a:defRPr lang="tr-TR" sz="1200" kern="1200" dirty="0">
                <a:solidFill>
                  <a:schemeClr val="tx2"/>
                </a:solidFill>
                <a:latin typeface="Calibri" pitchFamily="34" charset="0"/>
                <a:ea typeface="+mn-ea"/>
                <a:cs typeface="Arial" charset="0"/>
              </a:defRPr>
            </a:lvl1pPr>
          </a:lstStyle>
          <a:p>
            <a:endParaRPr lang="tr-TR" dirty="0"/>
          </a:p>
        </p:txBody>
      </p:sp>
      <p:cxnSp>
        <p:nvCxnSpPr>
          <p:cNvPr id="8" name="Straight Connector 7"/>
          <p:cNvCxnSpPr/>
          <p:nvPr/>
        </p:nvCxnSpPr>
        <p:spPr>
          <a:xfrm>
            <a:off x="228600" y="6524625"/>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10" r:id="rId12"/>
    <p:sldLayoutId id="2147483711" r:id="rId13"/>
  </p:sldLayoutIdLst>
  <p:txStyles>
    <p:titleStyle>
      <a:lvl1pPr algn="ctr" defTabSz="914400" rtl="0" eaLnBrk="1" latinLnBrk="0" hangingPunct="1">
        <a:spcBef>
          <a:spcPct val="0"/>
        </a:spcBef>
        <a:buNone/>
        <a:defRPr sz="3600" b="1" kern="1200">
          <a:solidFill>
            <a:srgbClr val="FFFFFF"/>
          </a:solidFill>
          <a:effectLst/>
          <a:latin typeface="+mj-lt"/>
          <a:ea typeface="+mj-ea"/>
          <a:cs typeface="+mj-cs"/>
        </a:defRPr>
      </a:lvl1pPr>
    </p:titleStyle>
    <p:bodyStyle>
      <a:lvl1pPr marL="274320" indent="-274320" algn="l" defTabSz="914400" rtl="0" eaLnBrk="1" latinLnBrk="0" hangingPunct="1">
        <a:spcBef>
          <a:spcPct val="20000"/>
        </a:spcBef>
        <a:buClr>
          <a:schemeClr val="accent2"/>
        </a:buClr>
        <a:buSzPct val="85000"/>
        <a:buFont typeface="Wingdings 2" pitchFamily="18" charset="2"/>
        <a:buChar char=""/>
        <a:defRPr sz="2800" kern="1200">
          <a:solidFill>
            <a:srgbClr val="002060"/>
          </a:solidFill>
          <a:latin typeface="+mn-lt"/>
          <a:ea typeface="+mn-ea"/>
          <a:cs typeface="+mn-cs"/>
        </a:defRPr>
      </a:lvl1pPr>
      <a:lvl2pPr marL="548640" indent="-228600" algn="l" defTabSz="914400" rtl="0" eaLnBrk="1" latinLnBrk="0" hangingPunct="1">
        <a:spcBef>
          <a:spcPct val="20000"/>
        </a:spcBef>
        <a:buClr>
          <a:schemeClr val="accent2"/>
        </a:buClr>
        <a:buSzPct val="85000"/>
        <a:buFont typeface="Wingdings 2" pitchFamily="18" charset="2"/>
        <a:buChar char=""/>
        <a:defRPr sz="2400" kern="1200">
          <a:solidFill>
            <a:srgbClr val="002060"/>
          </a:solidFill>
          <a:latin typeface="+mn-lt"/>
          <a:ea typeface="+mn-ea"/>
          <a:cs typeface="+mn-cs"/>
        </a:defRPr>
      </a:lvl2pPr>
      <a:lvl3pPr marL="731520" indent="-182880" algn="l" defTabSz="914400" rtl="0" eaLnBrk="1" latinLnBrk="0" hangingPunct="1">
        <a:spcBef>
          <a:spcPct val="20000"/>
        </a:spcBef>
        <a:buClr>
          <a:schemeClr val="accent2"/>
        </a:buClr>
        <a:buFont typeface="Arial" pitchFamily="34" charset="0"/>
        <a:buChar char="•"/>
        <a:defRPr sz="2000" kern="1200">
          <a:solidFill>
            <a:srgbClr val="002060"/>
          </a:solidFill>
          <a:latin typeface="+mn-lt"/>
          <a:ea typeface="+mn-ea"/>
          <a:cs typeface="+mn-cs"/>
        </a:defRPr>
      </a:lvl3pPr>
      <a:lvl4pPr marL="1005840" indent="-182880" algn="l" defTabSz="914400" rtl="0" eaLnBrk="1" latinLnBrk="0" hangingPunct="1">
        <a:spcBef>
          <a:spcPct val="20000"/>
        </a:spcBef>
        <a:buClr>
          <a:schemeClr val="accent2"/>
        </a:buClr>
        <a:buSzPct val="100000"/>
        <a:buFont typeface="Arial" pitchFamily="34" charset="0"/>
        <a:buChar char="•"/>
        <a:defRPr sz="1800" kern="1200">
          <a:solidFill>
            <a:schemeClr val="tx2"/>
          </a:solidFill>
          <a:latin typeface="+mn-lt"/>
          <a:ea typeface="+mn-ea"/>
          <a:cs typeface="+mn-cs"/>
        </a:defRPr>
      </a:lvl4pPr>
      <a:lvl5pPr marL="1280160" indent="-182880" algn="l" defTabSz="914400" rtl="0" eaLnBrk="1" latinLnBrk="0" hangingPunct="1">
        <a:spcBef>
          <a:spcPct val="20000"/>
        </a:spcBef>
        <a:buClr>
          <a:schemeClr val="accent2"/>
        </a:buClr>
        <a:buFont typeface="Arial" pitchFamily="34" charset="0"/>
        <a:buChar char="•"/>
        <a:defRPr sz="1800" kern="1200">
          <a:solidFill>
            <a:srgbClr val="002060"/>
          </a:solidFill>
          <a:latin typeface="+mn-lt"/>
          <a:ea typeface="+mn-ea"/>
          <a:cs typeface="+mn-cs"/>
        </a:defRPr>
      </a:lvl5pPr>
      <a:lvl6pPr marL="1463040" indent="-182880" algn="l" defTabSz="914400" rtl="0" eaLnBrk="1" latinLnBrk="0" hangingPunct="1">
        <a:spcBef>
          <a:spcPct val="20000"/>
        </a:spcBef>
        <a:buClr>
          <a:schemeClr val="accent2"/>
        </a:buClr>
        <a:buFont typeface="Arial" pitchFamily="34" charset="0"/>
        <a:buChar char="•"/>
        <a:defRPr sz="1600" kern="1200">
          <a:solidFill>
            <a:schemeClr val="tx2"/>
          </a:solidFill>
          <a:latin typeface="+mn-lt"/>
          <a:ea typeface="+mn-ea"/>
          <a:cs typeface="+mn-cs"/>
        </a:defRPr>
      </a:lvl6pPr>
      <a:lvl7pPr marL="1737360" indent="-182880" algn="l" defTabSz="914400" rtl="0" eaLnBrk="1" latinLnBrk="0" hangingPunct="1">
        <a:spcBef>
          <a:spcPct val="20000"/>
        </a:spcBef>
        <a:buClr>
          <a:schemeClr val="accent2"/>
        </a:buClr>
        <a:buFont typeface="Arial" pitchFamily="34" charset="0"/>
        <a:buChar char="•"/>
        <a:defRPr sz="1600" kern="1200">
          <a:solidFill>
            <a:schemeClr val="tx1"/>
          </a:solidFill>
          <a:latin typeface="+mn-lt"/>
          <a:ea typeface="+mn-ea"/>
          <a:cs typeface="+mn-cs"/>
        </a:defRPr>
      </a:lvl7pPr>
      <a:lvl8pPr marL="1920240" indent="-182880" algn="l" defTabSz="914400" rtl="0" eaLnBrk="1" latinLnBrk="0" hangingPunct="1">
        <a:spcBef>
          <a:spcPct val="20000"/>
        </a:spcBef>
        <a:buClr>
          <a:schemeClr val="accent2"/>
        </a:buClr>
        <a:buFont typeface="Arial" pitchFamily="34" charset="0"/>
        <a:buChar char="•"/>
        <a:defRPr sz="1600" kern="1200" baseline="0">
          <a:solidFill>
            <a:schemeClr val="tx2"/>
          </a:solidFill>
          <a:latin typeface="+mn-lt"/>
          <a:ea typeface="+mn-ea"/>
          <a:cs typeface="+mn-cs"/>
        </a:defRPr>
      </a:lvl8pPr>
      <a:lvl9pPr marL="2194560" indent="-182880" algn="l" defTabSz="914400" rtl="0" eaLnBrk="1" latinLnBrk="0" hangingPunct="1">
        <a:spcBef>
          <a:spcPts val="310"/>
        </a:spcBef>
        <a:buClr>
          <a:schemeClr val="accent2"/>
        </a:buClr>
        <a:buFont typeface="Arial"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2.xml.rels><?xml version="1.0" encoding="UTF-8" standalone="yes"?>
<Relationships xmlns="http://schemas.openxmlformats.org/package/2006/relationships"><Relationship Id="rId8" Type="http://schemas.openxmlformats.org/officeDocument/2006/relationships/diagramLayout" Target="../diagrams/layout17.xml"/><Relationship Id="rId3" Type="http://schemas.openxmlformats.org/officeDocument/2006/relationships/diagramLayout" Target="../diagrams/layout16.xml"/><Relationship Id="rId7" Type="http://schemas.openxmlformats.org/officeDocument/2006/relationships/diagramData" Target="../diagrams/data17.xml"/><Relationship Id="rId2" Type="http://schemas.openxmlformats.org/officeDocument/2006/relationships/diagramData" Target="../diagrams/data16.xml"/><Relationship Id="rId1" Type="http://schemas.openxmlformats.org/officeDocument/2006/relationships/slideLayout" Target="../slideLayouts/slideLayout19.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17.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17.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8.png"/><Relationship Id="rId2" Type="http://schemas.openxmlformats.org/officeDocument/2006/relationships/diagramData" Target="../diagrams/data20.xml"/><Relationship Id="rId1" Type="http://schemas.openxmlformats.org/officeDocument/2006/relationships/slideLayout" Target="../slideLayouts/slideLayout19.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0.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7.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17.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17.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17.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17.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slideLayout" Target="../slideLayouts/slideLayout21.xml"/></Relationships>
</file>

<file path=ppt/slides/_rels/slide8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p:txBody>
          <a:bodyPr/>
          <a:lstStyle/>
          <a:p>
            <a:r>
              <a:rPr lang="tr-TR" dirty="0" err="1"/>
              <a:t>Over</a:t>
            </a:r>
            <a:r>
              <a:rPr lang="tr-TR" dirty="0"/>
              <a:t> Kanserlerinde Organ Koruyucu Yaklaşımlar </a:t>
            </a:r>
            <a:endParaRPr lang="en-US" dirty="0"/>
          </a:p>
        </p:txBody>
      </p:sp>
      <p:sp>
        <p:nvSpPr>
          <p:cNvPr id="95235" name="Rectangle 3"/>
          <p:cNvSpPr>
            <a:spLocks noGrp="1" noChangeArrowheads="1"/>
          </p:cNvSpPr>
          <p:nvPr>
            <p:ph type="subTitle" idx="1"/>
          </p:nvPr>
        </p:nvSpPr>
        <p:spPr/>
        <p:txBody>
          <a:bodyPr/>
          <a:lstStyle/>
          <a:p>
            <a:r>
              <a:rPr lang="tr-TR" dirty="0"/>
              <a:t>Dr. M. Faruk Köse</a:t>
            </a:r>
          </a:p>
          <a:p>
            <a:r>
              <a:rPr lang="tr-TR" dirty="0"/>
              <a:t>Acıbadem MAA Üniversitesi Tıp Fakültesi</a:t>
            </a:r>
          </a:p>
          <a:p>
            <a:r>
              <a:rPr lang="tr-TR" dirty="0"/>
              <a:t>Kadın Hastalıkları ve Doğum AD, Jinekolojik Onkoloji BD</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tr-TR"/>
              <a:t>Müsinöz BOT</a:t>
            </a:r>
            <a:endParaRPr lang="en-US"/>
          </a:p>
        </p:txBody>
      </p:sp>
      <p:sp>
        <p:nvSpPr>
          <p:cNvPr id="108547" name="Rectangle 3"/>
          <p:cNvSpPr>
            <a:spLocks noGrp="1" noChangeArrowheads="1"/>
          </p:cNvSpPr>
          <p:nvPr>
            <p:ph type="body" idx="1"/>
          </p:nvPr>
        </p:nvSpPr>
        <p:spPr/>
        <p:txBody>
          <a:bodyPr>
            <a:noAutofit/>
          </a:bodyPr>
          <a:lstStyle/>
          <a:p>
            <a:r>
              <a:rPr lang="tr-TR" sz="4000" dirty="0"/>
              <a:t>Bilateralite &lt;%10</a:t>
            </a:r>
          </a:p>
          <a:p>
            <a:r>
              <a:rPr lang="tr-TR" sz="4000" dirty="0"/>
              <a:t>Ekstraovarian yayılım nadir (%10-15)</a:t>
            </a:r>
          </a:p>
          <a:p>
            <a:r>
              <a:rPr lang="tr-TR" sz="4000" dirty="0"/>
              <a:t>Ortalama %75 büyük, multikistik tümör</a:t>
            </a:r>
          </a:p>
          <a:p>
            <a:r>
              <a:rPr lang="tr-TR" sz="4000" dirty="0"/>
              <a:t>Mikroskopide çok lokal bulunabilir</a:t>
            </a:r>
          </a:p>
        </p:txBody>
      </p:sp>
      <p:sp>
        <p:nvSpPr>
          <p:cNvPr id="4" name="Footer Placeholder 3"/>
          <p:cNvSpPr>
            <a:spLocks noGrp="1"/>
          </p:cNvSpPr>
          <p:nvPr>
            <p:ph type="ftr" sz="quarter" idx="11"/>
          </p:nvPr>
        </p:nvSpPr>
        <p:spPr/>
        <p:txBody>
          <a:bodyPr/>
          <a:lstStyle/>
          <a:p>
            <a:r>
              <a:rPr lang="en-US"/>
              <a:t>Burger CW, Int J Gynecol Cancer, 2000</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tr-TR"/>
              <a:t>Müsinöz BOT</a:t>
            </a:r>
            <a:endParaRPr lang="en-US"/>
          </a:p>
        </p:txBody>
      </p:sp>
      <p:graphicFrame>
        <p:nvGraphicFramePr>
          <p:cNvPr id="6" name="Diagram 5"/>
          <p:cNvGraphicFramePr/>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t>Tulpin R, Gynecologie Obtetrique&amp;Fertilite, 2008; </a:t>
            </a:r>
            <a:r>
              <a:rPr lang="en-US" dirty="0"/>
              <a:t>Trope CG, </a:t>
            </a:r>
            <a:r>
              <a:rPr lang="en-US" dirty="0" err="1"/>
              <a:t>Sem</a:t>
            </a:r>
            <a:r>
              <a:rPr lang="en-US" dirty="0"/>
              <a:t> Surgical </a:t>
            </a:r>
            <a:r>
              <a:rPr lang="en-US" dirty="0" err="1"/>
              <a:t>Oncol</a:t>
            </a:r>
            <a:r>
              <a:rPr lang="en-US" dirty="0"/>
              <a:t>, 2000</a:t>
            </a:r>
            <a:r>
              <a:t>; </a:t>
            </a:r>
            <a:r>
              <a:rPr lang="en-US" dirty="0"/>
              <a:t>Fox H, </a:t>
            </a:r>
            <a:r>
              <a:rPr lang="en-US" dirty="0" err="1"/>
              <a:t>Curr</a:t>
            </a:r>
            <a:r>
              <a:rPr lang="en-US" dirty="0"/>
              <a:t> Top  </a:t>
            </a:r>
            <a:r>
              <a:rPr lang="en-US" dirty="0" err="1"/>
              <a:t>Pathol</a:t>
            </a:r>
            <a:r>
              <a:rPr lang="en-US" dirty="0"/>
              <a:t>, 1989</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tr-TR"/>
              <a:t>Ekstraovarian Hastalık</a:t>
            </a:r>
            <a:endParaRPr lang="en-US"/>
          </a:p>
        </p:txBody>
      </p:sp>
      <p:sp>
        <p:nvSpPr>
          <p:cNvPr id="110595" name="Rectangle 3"/>
          <p:cNvSpPr>
            <a:spLocks noGrp="1" noChangeArrowheads="1"/>
          </p:cNvSpPr>
          <p:nvPr>
            <p:ph idx="1"/>
          </p:nvPr>
        </p:nvSpPr>
        <p:spPr/>
        <p:txBody>
          <a:bodyPr>
            <a:noAutofit/>
          </a:bodyPr>
          <a:lstStyle/>
          <a:p>
            <a:pPr>
              <a:lnSpc>
                <a:spcPct val="90000"/>
              </a:lnSpc>
            </a:pPr>
            <a:r>
              <a:rPr lang="tr-TR" sz="3600" dirty="0"/>
              <a:t>Seröz BOT’de %23 pozitif</a:t>
            </a:r>
          </a:p>
          <a:p>
            <a:pPr lvl="1">
              <a:lnSpc>
                <a:spcPct val="90000"/>
              </a:lnSpc>
            </a:pPr>
            <a:r>
              <a:rPr lang="tr-TR" sz="3200" dirty="0"/>
              <a:t>Pelvik Periton</a:t>
            </a:r>
          </a:p>
          <a:p>
            <a:pPr lvl="1">
              <a:lnSpc>
                <a:spcPct val="90000"/>
              </a:lnSpc>
            </a:pPr>
            <a:r>
              <a:rPr lang="tr-TR" sz="3200" dirty="0"/>
              <a:t>Omentum</a:t>
            </a:r>
          </a:p>
          <a:p>
            <a:pPr lvl="1">
              <a:lnSpc>
                <a:spcPct val="90000"/>
              </a:lnSpc>
            </a:pPr>
            <a:r>
              <a:rPr lang="tr-TR" sz="3200" dirty="0"/>
              <a:t>Retroperitoneal lenf nodları</a:t>
            </a:r>
          </a:p>
          <a:p>
            <a:pPr>
              <a:lnSpc>
                <a:spcPct val="90000"/>
              </a:lnSpc>
            </a:pPr>
            <a:r>
              <a:rPr lang="tr-TR" sz="3600" dirty="0"/>
              <a:t>İnvaziv ve noninvaziv</a:t>
            </a:r>
          </a:p>
          <a:p>
            <a:pPr>
              <a:lnSpc>
                <a:spcPct val="90000"/>
              </a:lnSpc>
            </a:pPr>
            <a:r>
              <a:rPr lang="tr-TR" sz="3600" dirty="0"/>
              <a:t>Primer tm. çıkartılınca spontan gerileyebilir</a:t>
            </a:r>
          </a:p>
          <a:p>
            <a:pPr>
              <a:lnSpc>
                <a:spcPct val="90000"/>
              </a:lnSpc>
            </a:pPr>
            <a:r>
              <a:rPr lang="tr-TR" sz="3600" dirty="0"/>
              <a:t>İmplantların histogenezinde konsensus yoktur</a:t>
            </a:r>
          </a:p>
        </p:txBody>
      </p:sp>
      <p:sp>
        <p:nvSpPr>
          <p:cNvPr id="4" name="Footer Placeholder 3"/>
          <p:cNvSpPr>
            <a:spLocks noGrp="1"/>
          </p:cNvSpPr>
          <p:nvPr>
            <p:ph type="ftr" sz="quarter" idx="11"/>
          </p:nvPr>
        </p:nvSpPr>
        <p:spPr/>
        <p:txBody>
          <a:bodyPr/>
          <a:lstStyle/>
          <a:p>
            <a:r>
              <a:t>Tulpin R, Gynecologie Obtetrique&amp;Fertilite, 2008;  </a:t>
            </a:r>
            <a:r>
              <a:rPr lang="de-DE" dirty="0"/>
              <a:t>Katzenstein AL, Am J Surg Pathol, 1978</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1026"/>
          <p:cNvSpPr>
            <a:spLocks noGrp="1" noChangeArrowheads="1"/>
          </p:cNvSpPr>
          <p:nvPr>
            <p:ph type="title"/>
          </p:nvPr>
        </p:nvSpPr>
        <p:spPr/>
        <p:txBody>
          <a:bodyPr/>
          <a:lstStyle/>
          <a:p>
            <a:r>
              <a:rPr lang="tr-TR"/>
              <a:t>Cerrahi Tedavi</a:t>
            </a:r>
            <a:endParaRPr lang="en-US"/>
          </a:p>
        </p:txBody>
      </p:sp>
      <p:graphicFrame>
        <p:nvGraphicFramePr>
          <p:cNvPr id="4" name="Diagram 3"/>
          <p:cNvGraphicFramePr/>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tr-TR"/>
              <a:t>Stage I Cerrahi Tedavisi</a:t>
            </a:r>
            <a:endParaRPr lang="en-US"/>
          </a:p>
        </p:txBody>
      </p:sp>
      <p:sp>
        <p:nvSpPr>
          <p:cNvPr id="112643" name="Rectangle 3"/>
          <p:cNvSpPr>
            <a:spLocks noGrp="1" noChangeArrowheads="1"/>
          </p:cNvSpPr>
          <p:nvPr>
            <p:ph idx="1"/>
          </p:nvPr>
        </p:nvSpPr>
        <p:spPr/>
        <p:txBody>
          <a:bodyPr>
            <a:normAutofit/>
          </a:bodyPr>
          <a:lstStyle/>
          <a:p>
            <a:r>
              <a:rPr lang="tr-TR" sz="3600" dirty="0"/>
              <a:t>Konservatif cerrahi</a:t>
            </a:r>
          </a:p>
          <a:p>
            <a:pPr lvl="1"/>
            <a:r>
              <a:rPr lang="tr-TR" sz="3200" dirty="0"/>
              <a:t>Unilateral salpingo-ooforektomi (USO) ve omentektomi</a:t>
            </a:r>
          </a:p>
          <a:p>
            <a:pPr lvl="1"/>
            <a:r>
              <a:rPr lang="tr-TR" sz="3200" dirty="0"/>
              <a:t>Kistektomi</a:t>
            </a:r>
          </a:p>
          <a:p>
            <a:pPr lvl="1"/>
            <a:r>
              <a:rPr lang="tr-TR" sz="3200" dirty="0"/>
              <a:t>Peritoneal yıkama</a:t>
            </a:r>
          </a:p>
          <a:p>
            <a:r>
              <a:rPr lang="tr-TR" sz="3600" b="1" dirty="0"/>
              <a:t>Rezeksiyon sınır pozitifliği en önemli rekürrens nedenidir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Konservatif Cerrahi</a:t>
            </a:r>
          </a:p>
        </p:txBody>
      </p:sp>
      <p:sp>
        <p:nvSpPr>
          <p:cNvPr id="3" name="Content Placeholder 2"/>
          <p:cNvSpPr>
            <a:spLocks noGrp="1"/>
          </p:cNvSpPr>
          <p:nvPr>
            <p:ph idx="1"/>
          </p:nvPr>
        </p:nvSpPr>
        <p:spPr/>
        <p:txBody>
          <a:bodyPr>
            <a:normAutofit fontScale="92500" lnSpcReduction="10000"/>
          </a:bodyPr>
          <a:lstStyle/>
          <a:p>
            <a:r>
              <a:rPr lang="tr-TR" dirty="0"/>
              <a:t>Fertilite koruyucu cerrahi olguları iyi seçilmelidir</a:t>
            </a:r>
          </a:p>
          <a:p>
            <a:pPr lvl="1"/>
            <a:r>
              <a:rPr lang="tr-TR" dirty="0"/>
              <a:t>Bu cerrahiye en iyi adaylar Stage I olması muhtemel olgulardır</a:t>
            </a:r>
          </a:p>
          <a:p>
            <a:r>
              <a:rPr lang="tr-TR" dirty="0"/>
              <a:t>Gold </a:t>
            </a:r>
            <a:r>
              <a:rPr lang="tr-TR" dirty="0" err="1"/>
              <a:t>standard</a:t>
            </a:r>
            <a:r>
              <a:rPr lang="tr-TR" dirty="0"/>
              <a:t> </a:t>
            </a:r>
            <a:r>
              <a:rPr lang="tr-TR" b="1" dirty="0">
                <a:solidFill>
                  <a:srgbClr val="FF0000"/>
                </a:solidFill>
              </a:rPr>
              <a:t>“</a:t>
            </a:r>
            <a:r>
              <a:rPr lang="tr-TR" b="1" dirty="0" err="1">
                <a:solidFill>
                  <a:srgbClr val="FF0000"/>
                </a:solidFill>
              </a:rPr>
              <a:t>Unilateral</a:t>
            </a:r>
            <a:r>
              <a:rPr lang="tr-TR" b="1" dirty="0">
                <a:solidFill>
                  <a:srgbClr val="FF0000"/>
                </a:solidFill>
              </a:rPr>
              <a:t> </a:t>
            </a:r>
            <a:r>
              <a:rPr lang="tr-TR" b="1" dirty="0" err="1">
                <a:solidFill>
                  <a:srgbClr val="FF0000"/>
                </a:solidFill>
              </a:rPr>
              <a:t>salpingo-ooforektomi</a:t>
            </a:r>
            <a:r>
              <a:rPr lang="tr-TR" b="1" dirty="0">
                <a:solidFill>
                  <a:srgbClr val="FF0000"/>
                </a:solidFill>
              </a:rPr>
              <a:t>”</a:t>
            </a:r>
          </a:p>
          <a:p>
            <a:r>
              <a:rPr lang="tr-TR" dirty="0"/>
              <a:t>Kistektomi endikasyonları</a:t>
            </a:r>
          </a:p>
          <a:p>
            <a:pPr lvl="1"/>
            <a:r>
              <a:rPr lang="tr-TR" dirty="0"/>
              <a:t>Tek over</a:t>
            </a:r>
          </a:p>
          <a:p>
            <a:pPr lvl="1"/>
            <a:r>
              <a:rPr lang="tr-TR" dirty="0"/>
              <a:t>Tümör bilateral (</a:t>
            </a:r>
            <a:r>
              <a:rPr lang="tr-TR" b="1" i="1" dirty="0"/>
              <a:t>Kistektomi tümörün küçük olduğu tarafa</a:t>
            </a:r>
            <a:r>
              <a:rPr lang="tr-TR" dirty="0"/>
              <a:t>)</a:t>
            </a:r>
          </a:p>
          <a:p>
            <a:r>
              <a:rPr lang="tr-TR" dirty="0"/>
              <a:t>Kistektomide rezidüel hastalık varlığı %12-58</a:t>
            </a:r>
          </a:p>
          <a:p>
            <a:r>
              <a:rPr lang="tr-TR" dirty="0"/>
              <a:t>Rekürrens</a:t>
            </a:r>
          </a:p>
          <a:p>
            <a:pPr lvl="1"/>
            <a:r>
              <a:rPr lang="tr-TR" dirty="0"/>
              <a:t>Kistektomi %30.3</a:t>
            </a:r>
          </a:p>
          <a:p>
            <a:pPr lvl="1"/>
            <a:r>
              <a:rPr lang="tr-TR" dirty="0"/>
              <a:t>USO %11</a:t>
            </a:r>
          </a:p>
          <a:p>
            <a:pPr lvl="1"/>
            <a:r>
              <a:rPr lang="tr-TR" dirty="0"/>
              <a:t>BSO %1.7</a:t>
            </a:r>
          </a:p>
        </p:txBody>
      </p:sp>
      <p:sp>
        <p:nvSpPr>
          <p:cNvPr id="4" name="Footer Placeholder 3"/>
          <p:cNvSpPr>
            <a:spLocks noGrp="1"/>
          </p:cNvSpPr>
          <p:nvPr>
            <p:ph type="ftr" sz="quarter" idx="11"/>
          </p:nvPr>
        </p:nvSpPr>
        <p:spPr/>
        <p:txBody>
          <a:bodyPr/>
          <a:lstStyle/>
          <a:p>
            <a:r>
              <a:rPr lang="tr-TR"/>
              <a:t>Tulpin R, Gynecologie Obtetrique&amp;Fertilite, 2008; Poncelet C, Ann Surg Oncol, 2006</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tr-TR"/>
              <a:t>Risk Grupları</a:t>
            </a:r>
            <a:endParaRPr 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017363643"/>
              </p:ext>
            </p:extLst>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rPr lang="sv-SE"/>
              <a:t>Kaern J, Int J Gynecol Cancer, 1993</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32" name="Elbow Connector 31"/>
          <p:cNvCxnSpPr>
            <a:stCxn id="2" idx="2"/>
            <a:endCxn id="5" idx="0"/>
          </p:cNvCxnSpPr>
          <p:nvPr/>
        </p:nvCxnSpPr>
        <p:spPr bwMode="auto">
          <a:xfrm rot="16200000" flipH="1">
            <a:off x="5540493" y="449145"/>
            <a:ext cx="796916" cy="2733902"/>
          </a:xfrm>
          <a:prstGeom prst="bentConnector3">
            <a:avLst>
              <a:gd name="adj1" fmla="val 50000"/>
            </a:avLst>
          </a:prstGeom>
          <a:noFill/>
          <a:ln w="50800">
            <a:solidFill>
              <a:schemeClr val="accent1"/>
            </a:solidFill>
            <a:round/>
            <a:headEnd/>
            <a:tailEnd type="arrow"/>
          </a:ln>
          <a:effectLst/>
        </p:spPr>
      </p:cxnSp>
      <p:cxnSp>
        <p:nvCxnSpPr>
          <p:cNvPr id="30" name="Elbow Connector 29"/>
          <p:cNvCxnSpPr>
            <a:stCxn id="2" idx="2"/>
            <a:endCxn id="4" idx="0"/>
          </p:cNvCxnSpPr>
          <p:nvPr/>
        </p:nvCxnSpPr>
        <p:spPr bwMode="auto">
          <a:xfrm rot="5400000">
            <a:off x="2866035" y="508589"/>
            <a:ext cx="796916" cy="2615014"/>
          </a:xfrm>
          <a:prstGeom prst="bentConnector3">
            <a:avLst>
              <a:gd name="adj1" fmla="val 50000"/>
            </a:avLst>
          </a:prstGeom>
          <a:noFill/>
          <a:ln w="50800">
            <a:solidFill>
              <a:schemeClr val="accent1"/>
            </a:solidFill>
            <a:round/>
            <a:headEnd/>
            <a:tailEnd type="arrow"/>
          </a:ln>
          <a:effectLst/>
        </p:spPr>
      </p:cxnSp>
      <p:sp>
        <p:nvSpPr>
          <p:cNvPr id="2" name="Title 1"/>
          <p:cNvSpPr>
            <a:spLocks noGrp="1"/>
          </p:cNvSpPr>
          <p:nvPr>
            <p:ph type="title"/>
          </p:nvPr>
        </p:nvSpPr>
        <p:spPr/>
        <p:txBody>
          <a:bodyPr/>
          <a:lstStyle/>
          <a:p>
            <a:r>
              <a:rPr lang="tr-TR" dirty="0"/>
              <a:t>Morfometri DNA Analizi</a:t>
            </a:r>
          </a:p>
        </p:txBody>
      </p:sp>
      <p:sp>
        <p:nvSpPr>
          <p:cNvPr id="4" name="TextBox 3"/>
          <p:cNvSpPr txBox="1"/>
          <p:nvPr/>
        </p:nvSpPr>
        <p:spPr>
          <a:xfrm>
            <a:off x="695711" y="2214554"/>
            <a:ext cx="2522550" cy="584775"/>
          </a:xfrm>
          <a:prstGeom prst="rect">
            <a:avLst/>
          </a:prstGeom>
          <a:noFill/>
        </p:spPr>
        <p:txBody>
          <a:bodyPr wrap="none" rtlCol="0">
            <a:spAutoFit/>
          </a:bodyPr>
          <a:lstStyle/>
          <a:p>
            <a:r>
              <a:rPr lang="tr-TR" sz="1600" b="1" dirty="0">
                <a:latin typeface="Calibri" pitchFamily="34" charset="0"/>
              </a:rPr>
              <a:t>Prognostik uyumlu kriterler</a:t>
            </a:r>
          </a:p>
          <a:p>
            <a:r>
              <a:rPr lang="tr-TR" sz="1600" b="1" dirty="0">
                <a:latin typeface="Calibri" pitchFamily="34" charset="0"/>
              </a:rPr>
              <a:t>Diploid DNA pattern</a:t>
            </a:r>
          </a:p>
        </p:txBody>
      </p:sp>
      <p:sp>
        <p:nvSpPr>
          <p:cNvPr id="5" name="TextBox 4"/>
          <p:cNvSpPr txBox="1"/>
          <p:nvPr/>
        </p:nvSpPr>
        <p:spPr>
          <a:xfrm>
            <a:off x="5922799" y="2214554"/>
            <a:ext cx="2766205" cy="830997"/>
          </a:xfrm>
          <a:prstGeom prst="rect">
            <a:avLst/>
          </a:prstGeom>
          <a:noFill/>
        </p:spPr>
        <p:txBody>
          <a:bodyPr wrap="none" rtlCol="0">
            <a:spAutoFit/>
          </a:bodyPr>
          <a:lstStyle/>
          <a:p>
            <a:r>
              <a:rPr lang="tr-TR" sz="1600" b="1" dirty="0">
                <a:latin typeface="Calibri" pitchFamily="34" charset="0"/>
              </a:rPr>
              <a:t>Uyumsuz Prognostik kriterler</a:t>
            </a:r>
          </a:p>
          <a:p>
            <a:r>
              <a:rPr lang="tr-TR" sz="1600" b="1" dirty="0">
                <a:latin typeface="Calibri" pitchFamily="34" charset="0"/>
              </a:rPr>
              <a:t>Uygunsuz morfometri ve/veya</a:t>
            </a:r>
          </a:p>
          <a:p>
            <a:r>
              <a:rPr lang="tr-TR" sz="1600" b="1" dirty="0">
                <a:latin typeface="Calibri" pitchFamily="34" charset="0"/>
              </a:rPr>
              <a:t>Aneuploid DNA pattern</a:t>
            </a:r>
          </a:p>
        </p:txBody>
      </p:sp>
      <p:sp>
        <p:nvSpPr>
          <p:cNvPr id="6" name="Round Diagonal Corner Rectangle 5"/>
          <p:cNvSpPr/>
          <p:nvPr/>
        </p:nvSpPr>
        <p:spPr>
          <a:xfrm>
            <a:off x="6162893" y="5052190"/>
            <a:ext cx="2286016" cy="1191816"/>
          </a:xfrm>
          <a:prstGeom prst="round2DiagRect">
            <a:avLst/>
          </a:prstGeom>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tr-TR" sz="1600" b="1" dirty="0"/>
              <a:t>Uzun süreli takip</a:t>
            </a:r>
          </a:p>
          <a:p>
            <a:r>
              <a:rPr lang="tr-TR" sz="1600" b="1" dirty="0"/>
              <a:t>1-5 yıl 2/yıl</a:t>
            </a:r>
          </a:p>
          <a:p>
            <a:r>
              <a:rPr lang="tr-TR" sz="1600" b="1" dirty="0"/>
              <a:t>6-10 yıl 1/yıl</a:t>
            </a:r>
          </a:p>
          <a:p>
            <a:r>
              <a:rPr lang="tr-TR" sz="1600" b="1" dirty="0"/>
              <a:t>PM, TVUSG, Ca-125</a:t>
            </a:r>
          </a:p>
        </p:txBody>
      </p:sp>
      <p:sp>
        <p:nvSpPr>
          <p:cNvPr id="22" name="Round Diagonal Corner Rectangle 21"/>
          <p:cNvSpPr/>
          <p:nvPr/>
        </p:nvSpPr>
        <p:spPr>
          <a:xfrm>
            <a:off x="6253588" y="3639979"/>
            <a:ext cx="2104626" cy="646986"/>
          </a:xfrm>
          <a:prstGeom prst="round2DiagRect">
            <a:avLst/>
          </a:prstGeom>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tr-TR" sz="1600" b="1" dirty="0"/>
              <a:t>Konservatif evreleme veya “Wait and see”</a:t>
            </a:r>
          </a:p>
        </p:txBody>
      </p:sp>
      <p:sp>
        <p:nvSpPr>
          <p:cNvPr id="25" name="Round Diagonal Corner Rectangle 24"/>
          <p:cNvSpPr/>
          <p:nvPr/>
        </p:nvSpPr>
        <p:spPr>
          <a:xfrm>
            <a:off x="3214678" y="3639979"/>
            <a:ext cx="2286016" cy="646986"/>
          </a:xfrm>
          <a:prstGeom prst="round2DiagRect">
            <a:avLst/>
          </a:prstGeom>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tr-TR" sz="1600" b="1" dirty="0"/>
              <a:t>Birinci yıl LS</a:t>
            </a:r>
          </a:p>
          <a:p>
            <a:r>
              <a:rPr lang="tr-TR" sz="1600" b="1" dirty="0"/>
              <a:t>(Opsiyonel)</a:t>
            </a:r>
          </a:p>
        </p:txBody>
      </p:sp>
      <p:cxnSp>
        <p:nvCxnSpPr>
          <p:cNvPr id="34" name="Shape 33"/>
          <p:cNvCxnSpPr>
            <a:stCxn id="4" idx="2"/>
            <a:endCxn id="6" idx="2"/>
          </p:cNvCxnSpPr>
          <p:nvPr/>
        </p:nvCxnSpPr>
        <p:spPr bwMode="auto">
          <a:xfrm rot="16200000" flipH="1">
            <a:off x="2635555" y="2120759"/>
            <a:ext cx="2848769" cy="4205907"/>
          </a:xfrm>
          <a:prstGeom prst="bentConnector2">
            <a:avLst/>
          </a:prstGeom>
          <a:noFill/>
          <a:ln w="50800">
            <a:solidFill>
              <a:schemeClr val="accent1"/>
            </a:solidFill>
            <a:round/>
            <a:headEnd/>
            <a:tailEnd type="arrow"/>
          </a:ln>
          <a:effectLst/>
        </p:spPr>
      </p:cxnSp>
      <p:cxnSp>
        <p:nvCxnSpPr>
          <p:cNvPr id="36" name="Straight Arrow Connector 35"/>
          <p:cNvCxnSpPr>
            <a:stCxn id="5" idx="2"/>
            <a:endCxn id="22" idx="3"/>
          </p:cNvCxnSpPr>
          <p:nvPr/>
        </p:nvCxnSpPr>
        <p:spPr bwMode="auto">
          <a:xfrm rot="5400000">
            <a:off x="7008688" y="3342765"/>
            <a:ext cx="594428" cy="1"/>
          </a:xfrm>
          <a:prstGeom prst="straightConnector1">
            <a:avLst/>
          </a:prstGeom>
          <a:noFill/>
          <a:ln w="50800">
            <a:solidFill>
              <a:schemeClr val="accent1"/>
            </a:solidFill>
            <a:round/>
            <a:headEnd/>
            <a:tailEnd type="arrow"/>
          </a:ln>
          <a:effectLst/>
        </p:spPr>
      </p:cxnSp>
      <p:cxnSp>
        <p:nvCxnSpPr>
          <p:cNvPr id="38" name="Straight Arrow Connector 37"/>
          <p:cNvCxnSpPr>
            <a:stCxn id="22" idx="1"/>
            <a:endCxn id="6" idx="3"/>
          </p:cNvCxnSpPr>
          <p:nvPr/>
        </p:nvCxnSpPr>
        <p:spPr bwMode="auto">
          <a:xfrm rot="5400000">
            <a:off x="6923289" y="4669577"/>
            <a:ext cx="765225" cy="1588"/>
          </a:xfrm>
          <a:prstGeom prst="straightConnector1">
            <a:avLst/>
          </a:prstGeom>
          <a:noFill/>
          <a:ln w="50800">
            <a:solidFill>
              <a:schemeClr val="accent1"/>
            </a:solidFill>
            <a:round/>
            <a:headEnd/>
            <a:tailEnd type="arrow"/>
          </a:ln>
          <a:effectLst/>
        </p:spPr>
      </p:cxnSp>
      <p:cxnSp>
        <p:nvCxnSpPr>
          <p:cNvPr id="40" name="Straight Arrow Connector 39"/>
          <p:cNvCxnSpPr>
            <a:stCxn id="25" idx="0"/>
            <a:endCxn id="22" idx="2"/>
          </p:cNvCxnSpPr>
          <p:nvPr/>
        </p:nvCxnSpPr>
        <p:spPr bwMode="auto">
          <a:xfrm>
            <a:off x="5500694" y="3963472"/>
            <a:ext cx="752894" cy="1588"/>
          </a:xfrm>
          <a:prstGeom prst="straightConnector1">
            <a:avLst/>
          </a:prstGeom>
          <a:noFill/>
          <a:ln w="50800">
            <a:solidFill>
              <a:schemeClr val="accent1"/>
            </a:solidFill>
            <a:round/>
            <a:headEnd/>
            <a:tailEnd type="arrow"/>
          </a:ln>
          <a:effectLst/>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tr-TR"/>
              <a:t>“Wait and see”</a:t>
            </a:r>
            <a:endParaRPr lang="en-US"/>
          </a:p>
        </p:txBody>
      </p:sp>
      <p:sp>
        <p:nvSpPr>
          <p:cNvPr id="2" name="İçerik Yer Tutucusu 1"/>
          <p:cNvSpPr>
            <a:spLocks noGrp="1"/>
          </p:cNvSpPr>
          <p:nvPr>
            <p:ph idx="1"/>
          </p:nvPr>
        </p:nvSpPr>
        <p:spPr/>
        <p:txBody>
          <a:bodyPr/>
          <a:lstStyle/>
          <a:p>
            <a:endParaRPr lang="tr-TR"/>
          </a:p>
        </p:txBody>
      </p:sp>
      <p:graphicFrame>
        <p:nvGraphicFramePr>
          <p:cNvPr id="4" name="Diagram 3"/>
          <p:cNvGraphicFramePr/>
          <p:nvPr>
            <p:extLst>
              <p:ext uri="{D42A27DB-BD31-4B8C-83A1-F6EECF244321}">
                <p14:modId xmlns:p14="http://schemas.microsoft.com/office/powerpoint/2010/main" val="1669194804"/>
              </p:ext>
            </p:extLst>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Standard Tedavi</a:t>
            </a:r>
          </a:p>
        </p:txBody>
      </p:sp>
      <p:graphicFrame>
        <p:nvGraphicFramePr>
          <p:cNvPr id="4" name="3 İçerik Yer Tutucusu"/>
          <p:cNvGraphicFramePr>
            <a:graphicFrameLocks noGrp="1"/>
          </p:cNvGraphicFramePr>
          <p:nvPr>
            <p:ph idx="1"/>
            <p:extLst>
              <p:ext uri="{D42A27DB-BD31-4B8C-83A1-F6EECF244321}">
                <p14:modId xmlns:p14="http://schemas.microsoft.com/office/powerpoint/2010/main" val="313522008"/>
              </p:ext>
            </p:extLst>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Fertilite</a:t>
            </a:r>
            <a:r>
              <a:rPr lang="en-US" dirty="0"/>
              <a:t> </a:t>
            </a:r>
            <a:r>
              <a:rPr lang="en-US" dirty="0" err="1"/>
              <a:t>Koruyucu</a:t>
            </a:r>
            <a:r>
              <a:rPr lang="en-US" dirty="0"/>
              <a:t> </a:t>
            </a:r>
            <a:r>
              <a:rPr lang="en-US" dirty="0" err="1"/>
              <a:t>Yaklaşım</a:t>
            </a:r>
            <a:endParaRPr lang="en-US" dirty="0"/>
          </a:p>
        </p:txBody>
      </p:sp>
      <p:graphicFrame>
        <p:nvGraphicFramePr>
          <p:cNvPr id="4" name="3 İçerik Yer Tutucusu"/>
          <p:cNvGraphicFramePr>
            <a:graphicFrameLocks noGrp="1"/>
          </p:cNvGraphicFramePr>
          <p:nvPr>
            <p:ph idx="1"/>
          </p:nvPr>
        </p:nvGraphicFramePr>
        <p:xfrm>
          <a:off x="457200" y="1646237"/>
          <a:ext cx="8229600" cy="4283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765841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tr-TR"/>
              <a:t>Lenfadenektomi</a:t>
            </a:r>
            <a:endParaRPr lang="en-US"/>
          </a:p>
        </p:txBody>
      </p:sp>
      <p:sp>
        <p:nvSpPr>
          <p:cNvPr id="129027" name="Rectangle 3"/>
          <p:cNvSpPr>
            <a:spLocks noGrp="1" noChangeArrowheads="1"/>
          </p:cNvSpPr>
          <p:nvPr>
            <p:ph idx="1"/>
          </p:nvPr>
        </p:nvSpPr>
        <p:spPr/>
        <p:txBody>
          <a:bodyPr>
            <a:normAutofit/>
          </a:bodyPr>
          <a:lstStyle/>
          <a:p>
            <a:r>
              <a:rPr lang="tr-TR" sz="3600" dirty="0"/>
              <a:t>Lenf nodu tutulumu prognozu kötü yönde etkilemez</a:t>
            </a:r>
          </a:p>
          <a:p>
            <a:r>
              <a:rPr lang="tr-TR" sz="3600" dirty="0"/>
              <a:t>Diploid stage I tümörlerde lenfatik yayılım yoktur</a:t>
            </a:r>
          </a:p>
          <a:p>
            <a:r>
              <a:rPr lang="tr-TR" sz="3600" dirty="0"/>
              <a:t>Lenf nodu pozitifliğinde nüks oranı yüksektir</a:t>
            </a:r>
          </a:p>
          <a:p>
            <a:r>
              <a:rPr lang="tr-TR" sz="3600" dirty="0"/>
              <a:t>Lenfadenektomi rutin uygulanmamalıdır</a:t>
            </a:r>
          </a:p>
        </p:txBody>
      </p:sp>
      <p:sp>
        <p:nvSpPr>
          <p:cNvPr id="4" name="Footer Placeholder 3"/>
          <p:cNvSpPr>
            <a:spLocks noGrp="1"/>
          </p:cNvSpPr>
          <p:nvPr>
            <p:ph type="ftr" sz="quarter" idx="11"/>
          </p:nvPr>
        </p:nvSpPr>
        <p:spPr/>
        <p:txBody>
          <a:bodyPr/>
          <a:lstStyle/>
          <a:p>
            <a:r>
              <a:t>Tulpin R, Gynecologie Obtetrique&amp;Fertilite, 2008; </a:t>
            </a:r>
            <a:r>
              <a:rPr lang="tr-TR" dirty="0"/>
              <a:t>Kaern J, Cancer, 1993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tr-TR"/>
              <a:t>Restaging Prosedürü</a:t>
            </a:r>
            <a:endParaRPr lang="en-US"/>
          </a:p>
        </p:txBody>
      </p:sp>
      <p:sp>
        <p:nvSpPr>
          <p:cNvPr id="130051" name="Rectangle 3"/>
          <p:cNvSpPr>
            <a:spLocks noGrp="1" noChangeArrowheads="1"/>
          </p:cNvSpPr>
          <p:nvPr>
            <p:ph type="body" idx="1"/>
          </p:nvPr>
        </p:nvSpPr>
        <p:spPr/>
        <p:txBody>
          <a:bodyPr>
            <a:normAutofit/>
          </a:bodyPr>
          <a:lstStyle/>
          <a:p>
            <a:r>
              <a:rPr lang="tr-TR" sz="4000" dirty="0"/>
              <a:t>İlk cerrahide yetersiz eksplorasyon</a:t>
            </a:r>
          </a:p>
          <a:p>
            <a:r>
              <a:rPr lang="tr-TR" sz="4000" dirty="0"/>
              <a:t>Ekstraovarian hastalık</a:t>
            </a:r>
          </a:p>
          <a:p>
            <a:r>
              <a:rPr lang="tr-TR" sz="4000" dirty="0"/>
              <a:t>Non-müsinöz tip histoloji</a:t>
            </a:r>
          </a:p>
          <a:p>
            <a:r>
              <a:rPr lang="tr-TR" sz="4000" dirty="0"/>
              <a:t>Başlangıçta kistektomi yapılmış seröz BOT</a:t>
            </a:r>
          </a:p>
          <a:p>
            <a:r>
              <a:rPr lang="tr-TR" sz="4000" dirty="0"/>
              <a:t>Aneuploidy</a:t>
            </a:r>
          </a:p>
        </p:txBody>
      </p:sp>
      <p:sp>
        <p:nvSpPr>
          <p:cNvPr id="4" name="Footer Placeholder 3"/>
          <p:cNvSpPr>
            <a:spLocks noGrp="1"/>
          </p:cNvSpPr>
          <p:nvPr>
            <p:ph type="ftr" sz="quarter" idx="11"/>
          </p:nvPr>
        </p:nvSpPr>
        <p:spPr/>
        <p:txBody>
          <a:bodyPr/>
          <a:lstStyle/>
          <a:p>
            <a:r>
              <a:rPr lang="pt-BR" dirty="0"/>
              <a:t>Fauvet R, Cancer, 2004; Camatte S, Eur J Cancer, 2004</a:t>
            </a:r>
            <a:r>
              <a:t>; Querleu D, BJOG, 2003</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tr-TR"/>
              <a:t>Upstaging</a:t>
            </a:r>
            <a:endParaRPr lang="en-US"/>
          </a:p>
        </p:txBody>
      </p:sp>
      <p:sp>
        <p:nvSpPr>
          <p:cNvPr id="135171" name="Rectangle 3"/>
          <p:cNvSpPr>
            <a:spLocks noGrp="1" noChangeArrowheads="1"/>
          </p:cNvSpPr>
          <p:nvPr>
            <p:ph type="body" idx="1"/>
          </p:nvPr>
        </p:nvSpPr>
        <p:spPr/>
        <p:txBody>
          <a:bodyPr>
            <a:normAutofit/>
          </a:bodyPr>
          <a:lstStyle/>
          <a:p>
            <a:r>
              <a:rPr lang="tr-TR" sz="4400" dirty="0"/>
              <a:t>Upstage oranı overall %22-30</a:t>
            </a:r>
          </a:p>
          <a:p>
            <a:r>
              <a:rPr lang="tr-TR" sz="4400" dirty="0"/>
              <a:t>Evrelendirici cerrahi sonucu upstaging</a:t>
            </a:r>
          </a:p>
          <a:p>
            <a:pPr lvl="1"/>
            <a:r>
              <a:rPr lang="tr-TR" sz="4000" dirty="0"/>
              <a:t>Stage I’de %16-30</a:t>
            </a:r>
          </a:p>
          <a:p>
            <a:pPr lvl="1"/>
            <a:r>
              <a:rPr lang="tr-TR" sz="4000" dirty="0"/>
              <a:t>Stage II’de %75</a:t>
            </a:r>
          </a:p>
        </p:txBody>
      </p:sp>
      <p:sp>
        <p:nvSpPr>
          <p:cNvPr id="4" name="Footer Placeholder 3"/>
          <p:cNvSpPr>
            <a:spLocks noGrp="1"/>
          </p:cNvSpPr>
          <p:nvPr>
            <p:ph type="ftr" sz="quarter" idx="11"/>
          </p:nvPr>
        </p:nvSpPr>
        <p:spPr/>
        <p:txBody>
          <a:bodyPr/>
          <a:lstStyle/>
          <a:p>
            <a:r>
              <a:rPr lang="pt-BR" dirty="0"/>
              <a:t>Fauvet R, Cancer, 2004; Camatte S, Eur J Cancer, 2004</a:t>
            </a:r>
            <a:r>
              <a:t>; Querleu D, BJOG, 2003; </a:t>
            </a:r>
            <a:r>
              <a:rPr lang="pt-BR" dirty="0"/>
              <a:t>Trope CG, Sem Surgical Oncol, 2000</a:t>
            </a:r>
            <a:endParaRPr/>
          </a:p>
          <a:p>
            <a:r>
              <a:rPr lang="pt-BR" dirty="0"/>
              <a:t>Burger CW, Int J Gynecol Cancer, 2000</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tr-TR"/>
              <a:t>Frozen Section</a:t>
            </a:r>
            <a:endParaRPr lang="en-US"/>
          </a:p>
        </p:txBody>
      </p:sp>
      <p:sp>
        <p:nvSpPr>
          <p:cNvPr id="113667" name="Rectangle 3"/>
          <p:cNvSpPr>
            <a:spLocks noGrp="1" noChangeArrowheads="1"/>
          </p:cNvSpPr>
          <p:nvPr>
            <p:ph type="body" idx="1"/>
          </p:nvPr>
        </p:nvSpPr>
        <p:spPr/>
        <p:txBody>
          <a:bodyPr>
            <a:normAutofit/>
          </a:bodyPr>
          <a:lstStyle/>
          <a:p>
            <a:pPr>
              <a:lnSpc>
                <a:spcPct val="90000"/>
              </a:lnSpc>
            </a:pPr>
            <a:r>
              <a:rPr lang="tr-TR" sz="4000" dirty="0"/>
              <a:t>EOC’de uyumluluk en az %96</a:t>
            </a:r>
            <a:endParaRPr lang="en-US" sz="4000" dirty="0"/>
          </a:p>
          <a:p>
            <a:pPr>
              <a:lnSpc>
                <a:spcPct val="90000"/>
              </a:lnSpc>
            </a:pPr>
            <a:r>
              <a:rPr lang="tr-TR" sz="4000" dirty="0"/>
              <a:t>BOT’de permanant kesitlerde %23-27 EOC</a:t>
            </a:r>
          </a:p>
          <a:p>
            <a:pPr>
              <a:lnSpc>
                <a:spcPct val="90000"/>
              </a:lnSpc>
            </a:pPr>
            <a:r>
              <a:rPr lang="tr-TR" sz="4000" dirty="0"/>
              <a:t>1360 g üzeri BOT’de daha az uyumlu</a:t>
            </a:r>
          </a:p>
          <a:p>
            <a:pPr>
              <a:lnSpc>
                <a:spcPct val="90000"/>
              </a:lnSpc>
            </a:pPr>
            <a:r>
              <a:rPr lang="tr-TR" sz="4000" b="1" dirty="0"/>
              <a:t>Karşı overe wedge biopsi gereksiz; değerlendirme palpasyonla</a:t>
            </a:r>
          </a:p>
        </p:txBody>
      </p:sp>
      <p:sp>
        <p:nvSpPr>
          <p:cNvPr id="4" name="Footer Placeholder 3"/>
          <p:cNvSpPr>
            <a:spLocks noGrp="1"/>
          </p:cNvSpPr>
          <p:nvPr>
            <p:ph type="ftr" sz="quarter" idx="11"/>
          </p:nvPr>
        </p:nvSpPr>
        <p:spPr/>
        <p:txBody>
          <a:bodyPr/>
          <a:lstStyle/>
          <a:p>
            <a:r>
              <a:rPr lang="pt-BR" dirty="0"/>
              <a:t>Hernandez E, Gynecol Oncol, 1984; Puls L, Gynecol Oncol, 1997; Hoskins PJ, “Epithelial cancer of the ovary”, 1995</a:t>
            </a: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tr-TR" dirty="0"/>
              <a:t>Etlik Zübeyde Hanım Kadın Hastalıkları EAH</a:t>
            </a:r>
            <a:endParaRPr lang="en-US" dirty="0"/>
          </a:p>
        </p:txBody>
      </p:sp>
      <p:sp>
        <p:nvSpPr>
          <p:cNvPr id="132099" name="Rectangle 3"/>
          <p:cNvSpPr>
            <a:spLocks noGrp="1" noChangeArrowheads="1"/>
          </p:cNvSpPr>
          <p:nvPr>
            <p:ph idx="1"/>
          </p:nvPr>
        </p:nvSpPr>
        <p:spPr/>
        <p:txBody>
          <a:bodyPr>
            <a:normAutofit/>
          </a:bodyPr>
          <a:lstStyle/>
          <a:p>
            <a:r>
              <a:rPr lang="tr-TR" sz="3600" dirty="0"/>
              <a:t>Frozen section BOT uygunluğu %72.7</a:t>
            </a:r>
          </a:p>
          <a:p>
            <a:r>
              <a:rPr lang="tr-TR" sz="3600" dirty="0"/>
              <a:t>Uygunsuzluk</a:t>
            </a:r>
          </a:p>
          <a:p>
            <a:pPr lvl="1"/>
            <a:r>
              <a:rPr lang="tr-TR" sz="3200" dirty="0"/>
              <a:t>Seröz tipte %9</a:t>
            </a:r>
          </a:p>
          <a:p>
            <a:pPr lvl="1"/>
            <a:r>
              <a:rPr lang="tr-TR" sz="3200" dirty="0"/>
              <a:t>Müsinöz tipte %36.6</a:t>
            </a:r>
          </a:p>
          <a:p>
            <a:r>
              <a:rPr lang="tr-TR" sz="3600" dirty="0"/>
              <a:t>Sensitivite %86.95</a:t>
            </a:r>
          </a:p>
          <a:p>
            <a:r>
              <a:rPr lang="tr-TR" sz="3600" dirty="0"/>
              <a:t>Spesifite %57.14</a:t>
            </a:r>
          </a:p>
        </p:txBody>
      </p:sp>
      <p:sp>
        <p:nvSpPr>
          <p:cNvPr id="4" name="Footer Placeholder 3"/>
          <p:cNvSpPr>
            <a:spLocks noGrp="1"/>
          </p:cNvSpPr>
          <p:nvPr>
            <p:ph type="ftr" sz="quarter" idx="11"/>
          </p:nvPr>
        </p:nvSpPr>
        <p:spPr/>
        <p:txBody>
          <a:bodyPr/>
          <a:lstStyle/>
          <a:p>
            <a:r>
              <a:rPr lang="tr-TR" dirty="0"/>
              <a:t>Kayikcioglu F, Gynecol Oncol Invest, 2000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tr-TR" dirty="0"/>
              <a:t>İleri Evre Olgularda Cerrahi</a:t>
            </a:r>
            <a:endParaRPr lang="en-US" dirty="0"/>
          </a:p>
        </p:txBody>
      </p:sp>
      <p:graphicFrame>
        <p:nvGraphicFramePr>
          <p:cNvPr id="4" name="Diagram 3"/>
          <p:cNvGraphicFramePr/>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İleri Evre Olgularda Cerrahi</a:t>
            </a:r>
          </a:p>
        </p:txBody>
      </p:sp>
      <p:sp>
        <p:nvSpPr>
          <p:cNvPr id="3" name="Content Placeholder 2"/>
          <p:cNvSpPr>
            <a:spLocks noGrp="1"/>
          </p:cNvSpPr>
          <p:nvPr>
            <p:ph idx="1"/>
          </p:nvPr>
        </p:nvSpPr>
        <p:spPr/>
        <p:txBody>
          <a:bodyPr>
            <a:noAutofit/>
          </a:bodyPr>
          <a:lstStyle/>
          <a:p>
            <a:r>
              <a:rPr lang="tr-TR" sz="3200" dirty="0"/>
              <a:t>Ekstraovarian hastalık veya multikistik tümör varlığında fertilite koruyucu cerrahi iyi bir tercih değildir</a:t>
            </a:r>
          </a:p>
          <a:p>
            <a:r>
              <a:rPr lang="tr-TR" sz="3200" b="1" dirty="0" err="1"/>
              <a:t>Non</a:t>
            </a:r>
            <a:r>
              <a:rPr lang="tr-TR" sz="3200" b="1" dirty="0"/>
              <a:t>-</a:t>
            </a:r>
            <a:r>
              <a:rPr lang="tr-TR" sz="3200" b="1" dirty="0" err="1"/>
              <a:t>invaziv</a:t>
            </a:r>
            <a:r>
              <a:rPr lang="tr-TR" sz="3200" b="1" dirty="0"/>
              <a:t> implant varlığında tüm implantların çıkartılması şartıyla fertilite koruyucu cerrahi yapılabilir</a:t>
            </a:r>
          </a:p>
          <a:p>
            <a:r>
              <a:rPr lang="tr-TR" sz="3200" dirty="0" err="1"/>
              <a:t>İnvaziv</a:t>
            </a:r>
            <a:r>
              <a:rPr lang="tr-TR" sz="3200" dirty="0"/>
              <a:t> implantlarda invaziv EOC’e geçiş %30 olduğundan fertilite koruyucu cerrahi mümkün değildir</a:t>
            </a:r>
          </a:p>
        </p:txBody>
      </p:sp>
      <p:sp>
        <p:nvSpPr>
          <p:cNvPr id="4" name="Footer Placeholder 3"/>
          <p:cNvSpPr>
            <a:spLocks noGrp="1"/>
          </p:cNvSpPr>
          <p:nvPr>
            <p:ph type="ftr" sz="quarter" idx="11"/>
          </p:nvPr>
        </p:nvSpPr>
        <p:spPr/>
        <p:txBody>
          <a:bodyPr/>
          <a:lstStyle/>
          <a:p>
            <a:r>
              <a:rPr lang="tr-TR" dirty="0"/>
              <a:t>Tulpin R, Gynecologie Obtetrique&amp;Fertilite, 2008</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Laparoskopi vs Laparotomi</a:t>
            </a:r>
          </a:p>
        </p:txBody>
      </p:sp>
      <p:sp>
        <p:nvSpPr>
          <p:cNvPr id="3" name="Content Placeholder 2"/>
          <p:cNvSpPr>
            <a:spLocks noGrp="1"/>
          </p:cNvSpPr>
          <p:nvPr>
            <p:ph idx="1"/>
          </p:nvPr>
        </p:nvSpPr>
        <p:spPr/>
        <p:txBody>
          <a:bodyPr/>
          <a:lstStyle/>
          <a:p>
            <a:r>
              <a:rPr lang="tr-TR" dirty="0"/>
              <a:t>Laparoskopi avantajları</a:t>
            </a:r>
          </a:p>
          <a:p>
            <a:pPr lvl="1"/>
            <a:r>
              <a:rPr lang="tr-TR" dirty="0"/>
              <a:t>Düşük morbidite</a:t>
            </a:r>
          </a:p>
          <a:p>
            <a:pPr lvl="1"/>
            <a:r>
              <a:rPr lang="tr-TR" dirty="0"/>
              <a:t>Yüksek gebelik oranı (%54.5)</a:t>
            </a:r>
          </a:p>
          <a:p>
            <a:r>
              <a:rPr lang="tr-TR" dirty="0"/>
              <a:t>Laparoskopi dezavantajları</a:t>
            </a:r>
          </a:p>
          <a:p>
            <a:pPr lvl="1"/>
            <a:r>
              <a:rPr lang="tr-TR" dirty="0"/>
              <a:t>Trokar yeri kontaminasyonu</a:t>
            </a:r>
          </a:p>
          <a:p>
            <a:pPr lvl="1"/>
            <a:r>
              <a:rPr lang="tr-TR" dirty="0"/>
              <a:t>Kist rüptürü</a:t>
            </a:r>
          </a:p>
          <a:p>
            <a:pPr lvl="1"/>
            <a:r>
              <a:rPr lang="tr-TR" dirty="0"/>
              <a:t>Evrelemenin tam yapılamayışı</a:t>
            </a:r>
          </a:p>
          <a:p>
            <a:r>
              <a:rPr lang="tr-TR" dirty="0"/>
              <a:t>Laparoskopi kontrendikasyonları</a:t>
            </a:r>
          </a:p>
          <a:p>
            <a:pPr lvl="1"/>
            <a:r>
              <a:rPr lang="tr-TR" dirty="0"/>
              <a:t>İnvaziv peritoneal implant varlığı</a:t>
            </a:r>
          </a:p>
        </p:txBody>
      </p:sp>
      <p:sp>
        <p:nvSpPr>
          <p:cNvPr id="4" name="Footer Placeholder 3"/>
          <p:cNvSpPr>
            <a:spLocks noGrp="1"/>
          </p:cNvSpPr>
          <p:nvPr>
            <p:ph type="ftr" sz="quarter" idx="11"/>
          </p:nvPr>
        </p:nvSpPr>
        <p:spPr/>
        <p:txBody>
          <a:bodyPr/>
          <a:lstStyle/>
          <a:p>
            <a:r>
              <a:rPr lang="it-IT" dirty="0"/>
              <a:t>Romagnolo C, Gynecol Oncol, 2005; Fauvet R, Ann Oncol, 2005</a:t>
            </a:r>
            <a:r>
              <a:t>; Deffieux X, Gynecol Oncol, 2005</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tr-TR"/>
              <a:t>Prognostik Faktörler</a:t>
            </a:r>
            <a:endParaRPr lang="en-US"/>
          </a:p>
        </p:txBody>
      </p:sp>
      <p:sp>
        <p:nvSpPr>
          <p:cNvPr id="118787" name="Rectangle 3"/>
          <p:cNvSpPr>
            <a:spLocks noGrp="1" noChangeArrowheads="1"/>
          </p:cNvSpPr>
          <p:nvPr>
            <p:ph type="body" idx="1"/>
          </p:nvPr>
        </p:nvSpPr>
        <p:spPr/>
        <p:txBody>
          <a:bodyPr>
            <a:normAutofit lnSpcReduction="10000"/>
          </a:bodyPr>
          <a:lstStyle/>
          <a:p>
            <a:r>
              <a:rPr lang="tr-TR" dirty="0"/>
              <a:t>Univaryan analizde</a:t>
            </a:r>
          </a:p>
          <a:p>
            <a:pPr lvl="1"/>
            <a:r>
              <a:rPr lang="tr-TR" dirty="0"/>
              <a:t>Yaş</a:t>
            </a:r>
          </a:p>
          <a:p>
            <a:pPr lvl="1"/>
            <a:r>
              <a:rPr lang="tr-TR" dirty="0"/>
              <a:t>FIGO stage</a:t>
            </a:r>
          </a:p>
          <a:p>
            <a:pPr lvl="1"/>
            <a:r>
              <a:rPr lang="tr-TR" dirty="0"/>
              <a:t>Histolojik tip</a:t>
            </a:r>
          </a:p>
          <a:p>
            <a:pPr lvl="1"/>
            <a:r>
              <a:rPr lang="tr-TR" dirty="0"/>
              <a:t>Rezidüel hastalık</a:t>
            </a:r>
          </a:p>
          <a:p>
            <a:pPr lvl="1"/>
            <a:r>
              <a:rPr lang="tr-TR" dirty="0"/>
              <a:t>Mikroinvazyon (var vs yok)</a:t>
            </a:r>
          </a:p>
          <a:p>
            <a:r>
              <a:rPr lang="tr-TR" dirty="0"/>
              <a:t>Multivaryan analizde </a:t>
            </a:r>
          </a:p>
          <a:p>
            <a:pPr lvl="1"/>
            <a:r>
              <a:rPr lang="tr-TR" dirty="0"/>
              <a:t>İmplantlar (invaziv vs non-invaziv)</a:t>
            </a:r>
          </a:p>
          <a:p>
            <a:r>
              <a:rPr lang="tr-TR" dirty="0"/>
              <a:t>Histolojik grade</a:t>
            </a:r>
          </a:p>
          <a:p>
            <a:r>
              <a:rPr lang="tr-TR" dirty="0"/>
              <a:t>DNA ploidy</a:t>
            </a:r>
          </a:p>
          <a:p>
            <a:endParaRPr lang="tr-TR" dirty="0"/>
          </a:p>
        </p:txBody>
      </p:sp>
      <p:sp>
        <p:nvSpPr>
          <p:cNvPr id="4" name="Footer Placeholder 3"/>
          <p:cNvSpPr>
            <a:spLocks noGrp="1"/>
          </p:cNvSpPr>
          <p:nvPr>
            <p:ph type="ftr" sz="quarter" idx="11"/>
          </p:nvPr>
        </p:nvSpPr>
        <p:spPr/>
        <p:txBody>
          <a:bodyPr/>
          <a:lstStyle/>
          <a:p>
            <a:r>
              <a:t>Chang S-J, Acta Obtetricia et Gyneacologia, 2008; Tulpin L, Gynecologie Obstetrique&amp;Fertilite, 2008; </a:t>
            </a:r>
            <a:r>
              <a:rPr lang="sv-SE" dirty="0"/>
              <a:t>Burger CW, Int J Gynecol Cancer, 2000</a:t>
            </a:r>
            <a:r>
              <a:t>; </a:t>
            </a:r>
            <a:r>
              <a:rPr lang="sv-SE" dirty="0"/>
              <a:t>Kaern J, Int J Gynecol Cancer, 1993</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Seröz BOT’de Prognostik Faktörler</a:t>
            </a:r>
          </a:p>
        </p:txBody>
      </p:sp>
      <p:sp>
        <p:nvSpPr>
          <p:cNvPr id="8" name="Text Placeholder 7"/>
          <p:cNvSpPr>
            <a:spLocks noGrp="1"/>
          </p:cNvSpPr>
          <p:nvPr>
            <p:ph type="body" sz="half" idx="1"/>
          </p:nvPr>
        </p:nvSpPr>
        <p:spPr/>
        <p:txBody>
          <a:bodyPr/>
          <a:lstStyle/>
          <a:p>
            <a:r>
              <a:rPr lang="tr-TR" dirty="0"/>
              <a:t>DFS</a:t>
            </a:r>
          </a:p>
          <a:p>
            <a:pPr lvl="1"/>
            <a:r>
              <a:rPr lang="tr-TR" dirty="0"/>
              <a:t>Non-invaziv implant vs invaziv implant: 108.6 vs 43.3 ay</a:t>
            </a:r>
          </a:p>
          <a:p>
            <a:pPr lvl="1"/>
            <a:r>
              <a:rPr lang="tr-TR" dirty="0"/>
              <a:t>Tipik SBOT vs mikropapiller SBOT: 118.6 vs 59.7 ay</a:t>
            </a:r>
          </a:p>
        </p:txBody>
      </p:sp>
      <p:sp>
        <p:nvSpPr>
          <p:cNvPr id="7" name="Footer Placeholder 6"/>
          <p:cNvSpPr>
            <a:spLocks noGrp="1"/>
          </p:cNvSpPr>
          <p:nvPr>
            <p:ph type="ftr" sz="quarter" idx="11"/>
          </p:nvPr>
        </p:nvSpPr>
        <p:spPr>
          <a:xfrm>
            <a:off x="2500298" y="6245225"/>
            <a:ext cx="4143404" cy="476250"/>
          </a:xfrm>
        </p:spPr>
        <p:txBody>
          <a:bodyPr/>
          <a:lstStyle/>
          <a:p>
            <a:r>
              <a:rPr lang="pt-BR" dirty="0"/>
              <a:t>Chang S-J, Acta Obtetricia et Gyneacologia, 2008</a:t>
            </a:r>
            <a:endParaRPr lang="tr-TR" dirty="0"/>
          </a:p>
        </p:txBody>
      </p:sp>
      <p:grpSp>
        <p:nvGrpSpPr>
          <p:cNvPr id="6" name="Group 5"/>
          <p:cNvGrpSpPr/>
          <p:nvPr/>
        </p:nvGrpSpPr>
        <p:grpSpPr>
          <a:xfrm>
            <a:off x="212018" y="3207169"/>
            <a:ext cx="8719964" cy="3079351"/>
            <a:chOff x="285720" y="2106722"/>
            <a:chExt cx="8719964" cy="3079351"/>
          </a:xfrm>
        </p:grpSpPr>
        <p:pic>
          <p:nvPicPr>
            <p:cNvPr id="1026" name="Picture 2"/>
            <p:cNvPicPr>
              <a:picLocks noChangeAspect="1" noChangeArrowheads="1"/>
            </p:cNvPicPr>
            <p:nvPr/>
          </p:nvPicPr>
          <p:blipFill>
            <a:blip r:embed="rId2"/>
            <a:srcRect l="5254" t="251" r="3220"/>
            <a:stretch>
              <a:fillRect/>
            </a:stretch>
          </p:blipFill>
          <p:spPr bwMode="auto">
            <a:xfrm>
              <a:off x="285720" y="2106722"/>
              <a:ext cx="4184542" cy="3079351"/>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l="1443" r="837"/>
            <a:stretch>
              <a:fillRect/>
            </a:stretch>
          </p:blipFill>
          <p:spPr bwMode="auto">
            <a:xfrm>
              <a:off x="4643438" y="2107397"/>
              <a:ext cx="4362246" cy="3078000"/>
            </a:xfrm>
            <a:prstGeom prst="rect">
              <a:avLst/>
            </a:prstGeom>
            <a:noFill/>
            <a:ln w="9525">
              <a:noFill/>
              <a:miter lim="800000"/>
              <a:headEnd/>
              <a:tailEnd/>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Fertilite</a:t>
            </a:r>
            <a:r>
              <a:rPr lang="en-US" dirty="0"/>
              <a:t> </a:t>
            </a:r>
            <a:r>
              <a:rPr lang="en-US" dirty="0" err="1"/>
              <a:t>Koruyucu</a:t>
            </a:r>
            <a:r>
              <a:rPr lang="en-US" dirty="0"/>
              <a:t> </a:t>
            </a:r>
            <a:r>
              <a:rPr lang="en-US" dirty="0" err="1"/>
              <a:t>Yaklaşım</a:t>
            </a:r>
            <a:endParaRPr lang="en-US" dirty="0"/>
          </a:p>
        </p:txBody>
      </p:sp>
      <p:sp>
        <p:nvSpPr>
          <p:cNvPr id="3" name="Content Placeholder 2"/>
          <p:cNvSpPr>
            <a:spLocks noGrp="1"/>
          </p:cNvSpPr>
          <p:nvPr>
            <p:ph idx="1"/>
          </p:nvPr>
        </p:nvSpPr>
        <p:spPr/>
        <p:txBody>
          <a:bodyPr/>
          <a:lstStyle/>
          <a:p>
            <a:pPr>
              <a:lnSpc>
                <a:spcPct val="140000"/>
              </a:lnSpc>
            </a:pPr>
            <a:r>
              <a:rPr lang="tr-TR" dirty="0">
                <a:latin typeface="+mj-lt"/>
              </a:rPr>
              <a:t>Erken tanı olanaklarının artması</a:t>
            </a:r>
          </a:p>
          <a:p>
            <a:pPr>
              <a:lnSpc>
                <a:spcPct val="140000"/>
              </a:lnSpc>
            </a:pPr>
            <a:r>
              <a:rPr lang="tr-TR" dirty="0">
                <a:latin typeface="+mj-lt"/>
              </a:rPr>
              <a:t>Moleküler patolojideki ilerlemeler</a:t>
            </a:r>
          </a:p>
          <a:p>
            <a:pPr>
              <a:lnSpc>
                <a:spcPct val="140000"/>
              </a:lnSpc>
            </a:pPr>
            <a:r>
              <a:rPr lang="tr-TR" dirty="0">
                <a:latin typeface="+mj-lt"/>
              </a:rPr>
              <a:t>Cerrahi tekniklerdeki gelişmeler</a:t>
            </a:r>
          </a:p>
          <a:p>
            <a:pPr>
              <a:lnSpc>
                <a:spcPct val="140000"/>
              </a:lnSpc>
            </a:pPr>
            <a:r>
              <a:rPr lang="tr-TR" dirty="0" err="1">
                <a:latin typeface="+mj-lt"/>
              </a:rPr>
              <a:t>Prognostik</a:t>
            </a:r>
            <a:r>
              <a:rPr lang="tr-TR" dirty="0">
                <a:latin typeface="+mj-lt"/>
              </a:rPr>
              <a:t> faktörlerin daha iyi tanımlanması</a:t>
            </a:r>
          </a:p>
          <a:p>
            <a:pPr>
              <a:lnSpc>
                <a:spcPct val="140000"/>
              </a:lnSpc>
            </a:pPr>
            <a:r>
              <a:rPr lang="tr-TR" dirty="0">
                <a:latin typeface="+mj-lt"/>
              </a:rPr>
              <a:t>Doğurganlık yaşının ileri yaşa kayması</a:t>
            </a:r>
          </a:p>
          <a:p>
            <a:pPr>
              <a:lnSpc>
                <a:spcPct val="140000"/>
              </a:lnSpc>
            </a:pPr>
            <a:r>
              <a:rPr lang="tr-TR" dirty="0">
                <a:latin typeface="+mj-lt"/>
              </a:rPr>
              <a:t>Yardımcı Üreme Tekniklerindeki gelişmeler</a:t>
            </a:r>
          </a:p>
        </p:txBody>
      </p:sp>
    </p:spTree>
    <p:extLst>
      <p:ext uri="{BB962C8B-B14F-4D97-AF65-F5344CB8AC3E}">
        <p14:creationId xmlns:p14="http://schemas.microsoft.com/office/powerpoint/2010/main" val="19322939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title"/>
          </p:nvPr>
        </p:nvSpPr>
        <p:spPr/>
        <p:txBody>
          <a:bodyPr/>
          <a:lstStyle/>
          <a:p>
            <a:r>
              <a:rPr lang="tr-TR" dirty="0" err="1"/>
              <a:t>BOT’de</a:t>
            </a:r>
            <a:r>
              <a:rPr lang="tr-TR" dirty="0"/>
              <a:t> </a:t>
            </a:r>
            <a:r>
              <a:rPr lang="tr-TR" dirty="0" err="1"/>
              <a:t>LND’nin</a:t>
            </a:r>
            <a:r>
              <a:rPr lang="tr-TR" dirty="0"/>
              <a:t> Yeri</a:t>
            </a:r>
          </a:p>
        </p:txBody>
      </p:sp>
      <p:sp>
        <p:nvSpPr>
          <p:cNvPr id="6" name="İçerik Yer Tutucusu 5"/>
          <p:cNvSpPr>
            <a:spLocks noGrp="1"/>
          </p:cNvSpPr>
          <p:nvPr>
            <p:ph idx="1"/>
          </p:nvPr>
        </p:nvSpPr>
        <p:spPr/>
        <p:txBody>
          <a:bodyPr>
            <a:normAutofit lnSpcReduction="10000"/>
          </a:bodyPr>
          <a:lstStyle/>
          <a:p>
            <a:r>
              <a:rPr lang="en-US" b="1" dirty="0"/>
              <a:t>The Impact of Surgical Staging on the Prognosis of Mucinous Borderline Tumors of the Ovaries: A Multicenter Study</a:t>
            </a:r>
          </a:p>
          <a:p>
            <a:pPr marL="0" indent="0">
              <a:buNone/>
            </a:pPr>
            <a:endParaRPr lang="tr-TR" dirty="0"/>
          </a:p>
          <a:p>
            <a:r>
              <a:rPr lang="en-US" dirty="0"/>
              <a:t>Patients with conservative surgery do not have higher recurrence rates. </a:t>
            </a:r>
            <a:r>
              <a:rPr lang="en-US" b="1" dirty="0"/>
              <a:t>Fertility-sparing surgery should be considered in the reproductive age group. </a:t>
            </a:r>
            <a:r>
              <a:rPr lang="en-US" b="1" dirty="0">
                <a:solidFill>
                  <a:schemeClr val="accent2"/>
                </a:solidFill>
              </a:rPr>
              <a:t>Detailed surgical staging including lymphadenectomy, appendectomy, and </a:t>
            </a:r>
            <a:r>
              <a:rPr lang="en-US" b="1" dirty="0" err="1">
                <a:solidFill>
                  <a:schemeClr val="accent2"/>
                </a:solidFill>
              </a:rPr>
              <a:t>omentectomy</a:t>
            </a:r>
            <a:r>
              <a:rPr lang="en-US" b="1" dirty="0">
                <a:solidFill>
                  <a:schemeClr val="accent2"/>
                </a:solidFill>
              </a:rPr>
              <a:t> does not have an impact on survival rates.</a:t>
            </a:r>
            <a:endParaRPr lang="tr-TR" b="1" dirty="0">
              <a:solidFill>
                <a:schemeClr val="accent2"/>
              </a:solidFill>
            </a:endParaRPr>
          </a:p>
        </p:txBody>
      </p:sp>
      <p:sp>
        <p:nvSpPr>
          <p:cNvPr id="7" name="Altbilgi Yer Tutucusu 6"/>
          <p:cNvSpPr>
            <a:spLocks noGrp="1"/>
          </p:cNvSpPr>
          <p:nvPr>
            <p:ph type="ftr" sz="quarter" idx="11"/>
          </p:nvPr>
        </p:nvSpPr>
        <p:spPr/>
        <p:txBody>
          <a:bodyPr/>
          <a:lstStyle/>
          <a:p>
            <a:r>
              <a:rPr lang="tr-TR"/>
              <a:t>Gungorduk K, Anticancer Res 2017</a:t>
            </a:r>
            <a:endParaRPr lang="tr-TR" dirty="0"/>
          </a:p>
        </p:txBody>
      </p:sp>
    </p:spTree>
    <p:extLst>
      <p:ext uri="{BB962C8B-B14F-4D97-AF65-F5344CB8AC3E}">
        <p14:creationId xmlns:p14="http://schemas.microsoft.com/office/powerpoint/2010/main" val="17708099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NCCN </a:t>
            </a:r>
            <a:r>
              <a:rPr lang="tr-TR" dirty="0" err="1"/>
              <a:t>Guidelines</a:t>
            </a:r>
            <a:r>
              <a:rPr lang="tr-TR" dirty="0"/>
              <a:t> 2018</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98019232"/>
              </p:ext>
            </p:extLst>
          </p:nvPr>
        </p:nvGraphicFramePr>
        <p:xfrm>
          <a:off x="251520" y="1556792"/>
          <a:ext cx="8534400" cy="44719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576340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BOT Yetersiz Cerrahi</a:t>
            </a:r>
          </a:p>
        </p:txBody>
      </p:sp>
      <p:pic>
        <p:nvPicPr>
          <p:cNvPr id="7" name="İçerik Yer Tutucusu 6"/>
          <p:cNvPicPr>
            <a:picLocks noGrp="1" noChangeAspect="1"/>
          </p:cNvPicPr>
          <p:nvPr>
            <p:ph idx="1"/>
          </p:nvPr>
        </p:nvPicPr>
        <p:blipFill rotWithShape="1">
          <a:blip r:embed="rId2">
            <a:extLst>
              <a:ext uri="{28A0092B-C50C-407E-A947-70E740481C1C}">
                <a14:useLocalDpi xmlns:a14="http://schemas.microsoft.com/office/drawing/2010/main" val="0"/>
              </a:ext>
            </a:extLst>
          </a:blip>
          <a:srcRect t="6465"/>
          <a:stretch/>
        </p:blipFill>
        <p:spPr>
          <a:xfrm>
            <a:off x="962184" y="1494971"/>
            <a:ext cx="7219633" cy="5030373"/>
          </a:xfrm>
        </p:spPr>
      </p:pic>
    </p:spTree>
    <p:extLst>
      <p:ext uri="{BB962C8B-B14F-4D97-AF65-F5344CB8AC3E}">
        <p14:creationId xmlns:p14="http://schemas.microsoft.com/office/powerpoint/2010/main" val="14423971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Yetersiz Cerrahide</a:t>
            </a:r>
            <a:br>
              <a:rPr lang="tr-TR" dirty="0"/>
            </a:br>
            <a:r>
              <a:rPr lang="tr-TR" dirty="0" err="1"/>
              <a:t>Fertilite</a:t>
            </a:r>
            <a:r>
              <a:rPr lang="tr-TR" dirty="0"/>
              <a:t> İstemi Durumunda</a:t>
            </a:r>
          </a:p>
        </p:txBody>
      </p:sp>
      <p:pic>
        <p:nvPicPr>
          <p:cNvPr id="4" name="İçerik Yer Tutucusu 3"/>
          <p:cNvPicPr>
            <a:picLocks noGrp="1" noChangeAspect="1"/>
          </p:cNvPicPr>
          <p:nvPr>
            <p:ph idx="1"/>
          </p:nvPr>
        </p:nvPicPr>
        <p:blipFill rotWithShape="1">
          <a:blip r:embed="rId2">
            <a:extLst>
              <a:ext uri="{28A0092B-C50C-407E-A947-70E740481C1C}">
                <a14:useLocalDpi xmlns:a14="http://schemas.microsoft.com/office/drawing/2010/main" val="0"/>
              </a:ext>
            </a:extLst>
          </a:blip>
          <a:srcRect l="39070" b="51054"/>
          <a:stretch/>
        </p:blipFill>
        <p:spPr>
          <a:xfrm>
            <a:off x="211183" y="1770018"/>
            <a:ext cx="8721635" cy="4323278"/>
          </a:xfrm>
        </p:spPr>
      </p:pic>
    </p:spTree>
    <p:extLst>
      <p:ext uri="{BB962C8B-B14F-4D97-AF65-F5344CB8AC3E}">
        <p14:creationId xmlns:p14="http://schemas.microsoft.com/office/powerpoint/2010/main" val="2639387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NCCN </a:t>
            </a:r>
            <a:r>
              <a:rPr lang="tr-TR" dirty="0" err="1"/>
              <a:t>Guidelines</a:t>
            </a:r>
            <a:r>
              <a:rPr lang="tr-TR" dirty="0"/>
              <a:t> 2018</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02070898"/>
              </p:ext>
            </p:extLst>
          </p:nvPr>
        </p:nvGraphicFramePr>
        <p:xfrm>
          <a:off x="304800" y="1600200"/>
          <a:ext cx="8534400" cy="4471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030553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tr-TR"/>
              <a:t>Survival</a:t>
            </a:r>
            <a:endParaRPr lang="en-US"/>
          </a:p>
        </p:txBody>
      </p:sp>
      <p:sp>
        <p:nvSpPr>
          <p:cNvPr id="114691" name="Rectangle 3"/>
          <p:cNvSpPr>
            <a:spLocks noGrp="1" noChangeArrowheads="1"/>
          </p:cNvSpPr>
          <p:nvPr>
            <p:ph type="body" idx="1"/>
          </p:nvPr>
        </p:nvSpPr>
        <p:spPr/>
        <p:txBody>
          <a:bodyPr/>
          <a:lstStyle/>
          <a:p>
            <a:r>
              <a:rPr lang="tr-TR" dirty="0"/>
              <a:t>Beş yıllık OS konservatif cerrahi ile histerektomi+BSO olgularında aynı</a:t>
            </a:r>
          </a:p>
          <a:p>
            <a:r>
              <a:rPr lang="tr-TR" dirty="0"/>
              <a:t>Overall survival</a:t>
            </a:r>
          </a:p>
          <a:p>
            <a:pPr lvl="1"/>
            <a:r>
              <a:rPr lang="tr-TR" dirty="0"/>
              <a:t>5 Yıllık %80-95</a:t>
            </a:r>
          </a:p>
          <a:p>
            <a:pPr lvl="1"/>
            <a:r>
              <a:rPr lang="tr-TR" dirty="0"/>
              <a:t>10 Yıllık %90</a:t>
            </a:r>
          </a:p>
          <a:p>
            <a:pPr lvl="1"/>
            <a:r>
              <a:rPr lang="tr-TR" dirty="0"/>
              <a:t>20 Yıllık %80</a:t>
            </a:r>
          </a:p>
          <a:p>
            <a:r>
              <a:rPr lang="tr-TR" dirty="0"/>
              <a:t>Tanıdan rekürrense median süre 3.1 yıl</a:t>
            </a:r>
          </a:p>
          <a:p>
            <a:r>
              <a:rPr lang="tr-TR" dirty="0"/>
              <a:t>Psödomiksoma peritonei biyolojik olarak daha agressif</a:t>
            </a:r>
          </a:p>
        </p:txBody>
      </p:sp>
      <p:sp>
        <p:nvSpPr>
          <p:cNvPr id="4" name="Footer Placeholder 3"/>
          <p:cNvSpPr>
            <a:spLocks noGrp="1"/>
          </p:cNvSpPr>
          <p:nvPr>
            <p:ph type="ftr" sz="quarter" idx="11"/>
          </p:nvPr>
        </p:nvSpPr>
        <p:spPr/>
        <p:txBody>
          <a:bodyPr/>
          <a:lstStyle/>
          <a:p>
            <a:r>
              <a:rPr lang="tr-TR"/>
              <a:t>Tulpin L, Gynecologie Obstetrique&amp;Fertilite, 2008; Bjorge T, Int J Cancer, 1997; Leake JF, Gynecol oncol, 1992</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Etlik Zübeyde Hanım Kadın Hastalıkları EAH</a:t>
            </a:r>
          </a:p>
        </p:txBody>
      </p:sp>
      <p:sp>
        <p:nvSpPr>
          <p:cNvPr id="3" name="Content Placeholder 2"/>
          <p:cNvSpPr>
            <a:spLocks noGrp="1"/>
          </p:cNvSpPr>
          <p:nvPr>
            <p:ph idx="1"/>
          </p:nvPr>
        </p:nvSpPr>
        <p:spPr>
          <a:xfrm>
            <a:off x="304800" y="1600199"/>
            <a:ext cx="8534400" cy="4692569"/>
          </a:xfrm>
        </p:spPr>
        <p:txBody>
          <a:bodyPr>
            <a:normAutofit/>
          </a:bodyPr>
          <a:lstStyle/>
          <a:p>
            <a:r>
              <a:rPr lang="tr-TR" dirty="0"/>
              <a:t>BOT nedeniyle konservatif cerrahi geçiren 62, radikal cerrahi geçiren 77 hasta</a:t>
            </a:r>
          </a:p>
          <a:p>
            <a:r>
              <a:rPr lang="tr-TR" dirty="0" err="1"/>
              <a:t>Rekürrens</a:t>
            </a:r>
            <a:r>
              <a:rPr lang="tr-TR" dirty="0"/>
              <a:t> konservatifte %6.5, radikalde %0 (p&lt;0.05)</a:t>
            </a:r>
          </a:p>
          <a:p>
            <a:r>
              <a:rPr lang="tr-TR" dirty="0"/>
              <a:t>Rekürrenslerin hepsi BOT şeklinde, evrelenmemiş hastalarda ve kistektomi yapılan over veya karşı overde (bir tanesinde eş zamanlı lenf nodunda)</a:t>
            </a:r>
          </a:p>
          <a:p>
            <a:r>
              <a:rPr lang="tr-TR" dirty="0"/>
              <a:t> Konservatif cerrahi geçiren ve gebelik istediği bilinen 25 hastanın 10’ unda spontan 13 gebelik oluştu, 10 tanesi termde doğum, 3 tanesi abortusla sonuçlandı (gebelik oranı %40)</a:t>
            </a:r>
          </a:p>
        </p:txBody>
      </p:sp>
      <p:sp>
        <p:nvSpPr>
          <p:cNvPr id="4" name="TextBox 3"/>
          <p:cNvSpPr txBox="1"/>
          <p:nvPr/>
        </p:nvSpPr>
        <p:spPr>
          <a:xfrm>
            <a:off x="683568" y="6154270"/>
            <a:ext cx="7704856" cy="276999"/>
          </a:xfrm>
          <a:prstGeom prst="rect">
            <a:avLst/>
          </a:prstGeom>
          <a:noFill/>
        </p:spPr>
        <p:txBody>
          <a:bodyPr wrap="square" rtlCol="0">
            <a:spAutoFit/>
          </a:bodyPr>
          <a:lstStyle/>
          <a:p>
            <a:r>
              <a:rPr lang="tr-TR" sz="1200" dirty="0">
                <a:solidFill>
                  <a:schemeClr val="tx2"/>
                </a:solidFill>
                <a:latin typeface="Calibri" pitchFamily="34" charset="0"/>
              </a:rPr>
              <a:t>Boran N, Gynecol Oncol, 2005  </a:t>
            </a:r>
          </a:p>
        </p:txBody>
      </p:sp>
    </p:spTree>
    <p:extLst>
      <p:ext uri="{BB962C8B-B14F-4D97-AF65-F5344CB8AC3E}">
        <p14:creationId xmlns:p14="http://schemas.microsoft.com/office/powerpoint/2010/main" val="9826139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İleri Evre </a:t>
            </a:r>
            <a:r>
              <a:rPr lang="tr-TR" dirty="0" err="1"/>
              <a:t>BOT’de</a:t>
            </a:r>
            <a:r>
              <a:rPr lang="tr-TR" dirty="0"/>
              <a:t> FSS</a:t>
            </a:r>
          </a:p>
        </p:txBody>
      </p:sp>
      <p:sp>
        <p:nvSpPr>
          <p:cNvPr id="3" name="İçerik Yer Tutucusu 2"/>
          <p:cNvSpPr>
            <a:spLocks noGrp="1"/>
          </p:cNvSpPr>
          <p:nvPr>
            <p:ph sz="half" idx="1"/>
          </p:nvPr>
        </p:nvSpPr>
        <p:spPr/>
        <p:txBody>
          <a:bodyPr>
            <a:normAutofit fontScale="92500" lnSpcReduction="20000"/>
          </a:bodyPr>
          <a:lstStyle/>
          <a:p>
            <a:r>
              <a:rPr lang="tr-TR" dirty="0"/>
              <a:t>FSS uygulanmış ileri evre </a:t>
            </a:r>
            <a:r>
              <a:rPr lang="tr-TR" dirty="0" err="1"/>
              <a:t>BOT’de</a:t>
            </a:r>
            <a:r>
              <a:rPr lang="tr-TR" dirty="0"/>
              <a:t> </a:t>
            </a:r>
            <a:r>
              <a:rPr lang="tr-TR" dirty="0" err="1"/>
              <a:t>rekürrens</a:t>
            </a:r>
            <a:r>
              <a:rPr lang="tr-TR" dirty="0"/>
              <a:t> radikal operasyon yapılan gruba göre doğal olarak daha yüksektir</a:t>
            </a:r>
          </a:p>
          <a:p>
            <a:r>
              <a:rPr lang="tr-TR" dirty="0"/>
              <a:t>Fakat bu hastaların </a:t>
            </a:r>
            <a:r>
              <a:rPr lang="tr-TR" dirty="0" err="1"/>
              <a:t>survival’larına</a:t>
            </a:r>
            <a:r>
              <a:rPr lang="tr-TR" dirty="0"/>
              <a:t> yansımamaktadır</a:t>
            </a:r>
          </a:p>
          <a:p>
            <a:r>
              <a:rPr lang="tr-TR" dirty="0"/>
              <a:t>Bu nedenle genç hastalarda </a:t>
            </a:r>
            <a:r>
              <a:rPr lang="tr-TR" dirty="0" err="1"/>
              <a:t>fertilitenin</a:t>
            </a:r>
            <a:r>
              <a:rPr lang="tr-TR" dirty="0"/>
              <a:t> korunmasına yönelik yaklaşımlar artırılmalıdır</a:t>
            </a:r>
          </a:p>
        </p:txBody>
      </p:sp>
      <p:sp>
        <p:nvSpPr>
          <p:cNvPr id="6" name="İçerik Yer Tutucusu 5"/>
          <p:cNvSpPr>
            <a:spLocks noGrp="1"/>
          </p:cNvSpPr>
          <p:nvPr>
            <p:ph sz="half" idx="2"/>
          </p:nvPr>
        </p:nvSpPr>
        <p:spPr/>
        <p:txBody>
          <a:bodyPr>
            <a:normAutofit fontScale="92500" lnSpcReduction="20000"/>
          </a:bodyPr>
          <a:lstStyle/>
          <a:p>
            <a:r>
              <a:rPr lang="tr-TR" dirty="0"/>
              <a:t>Meta-analize göre;</a:t>
            </a:r>
          </a:p>
        </p:txBody>
      </p:sp>
      <p:sp>
        <p:nvSpPr>
          <p:cNvPr id="4" name="Altbilgi Yer Tutucusu 3"/>
          <p:cNvSpPr>
            <a:spLocks noGrp="1"/>
          </p:cNvSpPr>
          <p:nvPr>
            <p:ph type="ftr" sz="quarter" idx="11"/>
          </p:nvPr>
        </p:nvSpPr>
        <p:spPr/>
        <p:txBody>
          <a:bodyPr/>
          <a:lstStyle/>
          <a:p>
            <a:r>
              <a:rPr lang="tr-TR"/>
              <a:t>Huang Y, Taiwanese Journal of Obstetrics &amp; Gynecology 2016</a:t>
            </a:r>
            <a:endParaRPr lang="tr-TR" dirty="0"/>
          </a:p>
        </p:txBody>
      </p:sp>
      <p:pic>
        <p:nvPicPr>
          <p:cNvPr id="5" name="Resim 4"/>
          <p:cNvPicPr>
            <a:picLocks noChangeAspect="1"/>
          </p:cNvPicPr>
          <p:nvPr/>
        </p:nvPicPr>
        <p:blipFill rotWithShape="1">
          <a:blip r:embed="rId3"/>
          <a:srcRect l="25000" t="12592" r="30208" b="4259"/>
          <a:stretch/>
        </p:blipFill>
        <p:spPr>
          <a:xfrm>
            <a:off x="4788024" y="1988840"/>
            <a:ext cx="3910574" cy="4083366"/>
          </a:xfrm>
          <a:prstGeom prst="rect">
            <a:avLst/>
          </a:prstGeom>
        </p:spPr>
      </p:pic>
    </p:spTree>
    <p:extLst>
      <p:ext uri="{BB962C8B-B14F-4D97-AF65-F5344CB8AC3E}">
        <p14:creationId xmlns:p14="http://schemas.microsoft.com/office/powerpoint/2010/main" val="22620143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tr-TR" dirty="0"/>
              <a:t>Sonuç</a:t>
            </a:r>
            <a:endParaRPr lang="en-US" dirty="0"/>
          </a:p>
        </p:txBody>
      </p:sp>
      <p:sp>
        <p:nvSpPr>
          <p:cNvPr id="137219" name="Rectangle 3"/>
          <p:cNvSpPr>
            <a:spLocks noGrp="1" noChangeArrowheads="1"/>
          </p:cNvSpPr>
          <p:nvPr>
            <p:ph idx="1"/>
          </p:nvPr>
        </p:nvSpPr>
        <p:spPr>
          <a:xfrm>
            <a:off x="304800" y="1844824"/>
            <a:ext cx="8534400" cy="4227382"/>
          </a:xfrm>
        </p:spPr>
        <p:txBody>
          <a:bodyPr/>
          <a:lstStyle/>
          <a:p>
            <a:pPr>
              <a:lnSpc>
                <a:spcPct val="90000"/>
              </a:lnSpc>
            </a:pPr>
            <a:r>
              <a:rPr lang="tr-TR" sz="2800" dirty="0"/>
              <a:t>Primer tümörden ve şüpheli lezyondan DNA ploidy için bir veya iki biopsi</a:t>
            </a:r>
          </a:p>
          <a:p>
            <a:pPr>
              <a:lnSpc>
                <a:spcPct val="90000"/>
              </a:lnSpc>
            </a:pPr>
            <a:r>
              <a:rPr lang="tr-TR" sz="2800" dirty="0"/>
              <a:t>Standard cerrahi BSO ve omentektomi</a:t>
            </a:r>
          </a:p>
          <a:p>
            <a:pPr>
              <a:lnSpc>
                <a:spcPct val="90000"/>
              </a:lnSpc>
            </a:pPr>
            <a:r>
              <a:rPr lang="tr-TR" sz="2800" dirty="0"/>
              <a:t>Konservatif cerrahide USO ve omentektomi</a:t>
            </a:r>
            <a:endParaRPr lang="en-US" sz="2800" dirty="0"/>
          </a:p>
          <a:p>
            <a:pPr>
              <a:lnSpc>
                <a:spcPct val="90000"/>
              </a:lnSpc>
            </a:pPr>
            <a:r>
              <a:rPr lang="tr-TR" sz="2800" dirty="0"/>
              <a:t>Peritoneal yıkama şart</a:t>
            </a:r>
          </a:p>
          <a:p>
            <a:pPr>
              <a:lnSpc>
                <a:spcPct val="90000"/>
              </a:lnSpc>
            </a:pPr>
            <a:r>
              <a:rPr lang="tr-TR" sz="2800" dirty="0"/>
              <a:t>Histerektomi opsiyonel</a:t>
            </a:r>
          </a:p>
          <a:p>
            <a:pPr>
              <a:lnSpc>
                <a:spcPct val="90000"/>
              </a:lnSpc>
            </a:pPr>
            <a:r>
              <a:rPr lang="tr-TR" sz="2800" dirty="0"/>
              <a:t>Aneuploid tümör dışında LND yeri yok</a:t>
            </a:r>
          </a:p>
          <a:p>
            <a:pPr>
              <a:lnSpc>
                <a:spcPct val="90000"/>
              </a:lnSpc>
            </a:pPr>
            <a:r>
              <a:rPr lang="tr-TR" sz="2800" dirty="0"/>
              <a:t>Karşı overin değerlendirilmesi makroskopik</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Son Söz</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01335554"/>
              </p:ext>
            </p:extLst>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Metin kutusu"/>
          <p:cNvSpPr txBox="1"/>
          <p:nvPr/>
        </p:nvSpPr>
        <p:spPr>
          <a:xfrm>
            <a:off x="124953" y="6053226"/>
            <a:ext cx="8965531" cy="510778"/>
          </a:xfrm>
          <a:prstGeom prst="round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tr-TR" sz="2400" dirty="0">
                <a:solidFill>
                  <a:schemeClr val="bg1"/>
                </a:solidFill>
              </a:rPr>
              <a:t>Köse F. Turan T. Türkiye Klinikleri Over Tümörleri Özel Sayısı Aralık 2007</a:t>
            </a:r>
          </a:p>
        </p:txBody>
      </p:sp>
    </p:spTree>
    <p:extLst>
      <p:ext uri="{BB962C8B-B14F-4D97-AF65-F5344CB8AC3E}">
        <p14:creationId xmlns:p14="http://schemas.microsoft.com/office/powerpoint/2010/main" val="2497917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err="1"/>
              <a:t>Fertilite</a:t>
            </a:r>
            <a:r>
              <a:rPr lang="tr-TR" dirty="0"/>
              <a:t> Koruyucu Cerrahide Amaç</a:t>
            </a: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192739722"/>
              </p:ext>
            </p:extLst>
          </p:nvPr>
        </p:nvGraphicFramePr>
        <p:xfrm>
          <a:off x="457200" y="1646237"/>
          <a:ext cx="8229600" cy="4283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35397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err="1"/>
              <a:t>Epitelyal</a:t>
            </a:r>
            <a:r>
              <a:rPr lang="tr-TR" dirty="0"/>
              <a:t> </a:t>
            </a:r>
            <a:r>
              <a:rPr lang="tr-TR" dirty="0" err="1"/>
              <a:t>Over</a:t>
            </a:r>
            <a:r>
              <a:rPr lang="tr-TR" dirty="0"/>
              <a:t> Kanseri</a:t>
            </a:r>
          </a:p>
        </p:txBody>
      </p:sp>
    </p:spTree>
    <p:extLst>
      <p:ext uri="{BB962C8B-B14F-4D97-AF65-F5344CB8AC3E}">
        <p14:creationId xmlns:p14="http://schemas.microsoft.com/office/powerpoint/2010/main" val="1513505220"/>
      </p:ext>
    </p:extLst>
  </p:cSld>
  <p:clrMapOvr>
    <a:masterClrMapping/>
  </p:clrMapOvr>
  <p:transition>
    <p:split orient="ver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vert="horz" anchor="b" anchorCtr="0">
            <a:normAutofit/>
          </a:bodyPr>
          <a:lstStyle/>
          <a:p>
            <a:pPr>
              <a:defRPr/>
            </a:pPr>
            <a:r>
              <a:rPr lang="tr-TR" dirty="0" err="1"/>
              <a:t>Over</a:t>
            </a:r>
            <a:r>
              <a:rPr lang="tr-TR" dirty="0"/>
              <a:t> Kanseri</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0228939"/>
              </p:ext>
            </p:extLst>
          </p:nvPr>
        </p:nvGraphicFramePr>
        <p:xfrm>
          <a:off x="457200" y="1646238"/>
          <a:ext cx="8229600" cy="42830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90159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vert="horz" anchor="b" anchorCtr="0">
            <a:normAutofit/>
          </a:bodyPr>
          <a:lstStyle/>
          <a:p>
            <a:pPr>
              <a:defRPr/>
            </a:pPr>
            <a:r>
              <a:rPr lang="tr-TR" sz="4400" b="1" dirty="0"/>
              <a:t>Over Kanseri Tedavisi</a:t>
            </a:r>
          </a:p>
        </p:txBody>
      </p:sp>
      <p:graphicFrame>
        <p:nvGraphicFramePr>
          <p:cNvPr id="5" name="Content Placeholder 4"/>
          <p:cNvGraphicFramePr>
            <a:graphicFrameLocks noGrp="1"/>
          </p:cNvGraphicFramePr>
          <p:nvPr>
            <p:ph sz="half" idx="1"/>
            <p:extLst/>
          </p:nvPr>
        </p:nvGraphicFramePr>
        <p:xfrm>
          <a:off x="457200" y="1508400"/>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2"/>
            <p:extLst/>
          </p:nvPr>
        </p:nvGraphicFramePr>
        <p:xfrm>
          <a:off x="4648200" y="1516467"/>
          <a:ext cx="4038600" cy="4525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06875911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vert="horz" anchor="b" anchorCtr="0">
            <a:normAutofit/>
          </a:bodyPr>
          <a:lstStyle/>
          <a:p>
            <a:pPr>
              <a:defRPr/>
            </a:pPr>
            <a:r>
              <a:rPr lang="tr-TR" sz="4400" b="1" dirty="0"/>
              <a:t>Erken Evrede Operatör?</a:t>
            </a:r>
          </a:p>
        </p:txBody>
      </p:sp>
      <p:sp>
        <p:nvSpPr>
          <p:cNvPr id="10" name="9 Altbilgi Yer Tutucusu"/>
          <p:cNvSpPr>
            <a:spLocks noGrp="1"/>
          </p:cNvSpPr>
          <p:nvPr>
            <p:ph type="ftr" sz="quarter" idx="11"/>
          </p:nvPr>
        </p:nvSpPr>
        <p:spPr/>
        <p:txBody>
          <a:bodyPr/>
          <a:lstStyle/>
          <a:p>
            <a:r>
              <a:rPr lang="en-US"/>
              <a:t>Chan JK, Obstet Gynecol, 2007</a:t>
            </a:r>
            <a:endParaRPr lang="en-US" dirty="0"/>
          </a:p>
        </p:txBody>
      </p:sp>
      <p:grpSp>
        <p:nvGrpSpPr>
          <p:cNvPr id="9" name="Group 8"/>
          <p:cNvGrpSpPr/>
          <p:nvPr/>
        </p:nvGrpSpPr>
        <p:grpSpPr>
          <a:xfrm>
            <a:off x="1415165" y="1568297"/>
            <a:ext cx="6421892" cy="4361033"/>
            <a:chOff x="1705006" y="1437563"/>
            <a:chExt cx="6421892" cy="4361033"/>
          </a:xfrm>
        </p:grpSpPr>
        <p:pic>
          <p:nvPicPr>
            <p:cNvPr id="26627" name="Picture 3"/>
            <p:cNvPicPr>
              <a:picLocks noChangeAspect="1" noChangeArrowheads="1"/>
            </p:cNvPicPr>
            <p:nvPr/>
          </p:nvPicPr>
          <p:blipFill>
            <a:blip r:embed="rId2" cstate="print"/>
            <a:srcRect l="11510" t="4245" r="6039" b="7565"/>
            <a:stretch>
              <a:fillRect/>
            </a:stretch>
          </p:blipFill>
          <p:spPr bwMode="auto">
            <a:xfrm>
              <a:off x="2078502" y="1437563"/>
              <a:ext cx="4986997" cy="4348642"/>
            </a:xfrm>
            <a:prstGeom prst="rect">
              <a:avLst/>
            </a:prstGeom>
            <a:noFill/>
            <a:ln>
              <a:noFill/>
            </a:ln>
          </p:spPr>
        </p:pic>
        <p:sp>
          <p:nvSpPr>
            <p:cNvPr id="7" name="TextBox 6"/>
            <p:cNvSpPr txBox="1"/>
            <p:nvPr/>
          </p:nvSpPr>
          <p:spPr>
            <a:xfrm rot="16200000">
              <a:off x="1333269" y="3179299"/>
              <a:ext cx="1112805" cy="369332"/>
            </a:xfrm>
            <a:prstGeom prst="rect">
              <a:avLst/>
            </a:prstGeom>
            <a:noFill/>
          </p:spPr>
          <p:txBody>
            <a:bodyPr wrap="none" rtlCol="0">
              <a:spAutoFit/>
            </a:bodyPr>
            <a:lstStyle/>
            <a:p>
              <a:pPr algn="ctr"/>
              <a:r>
                <a:rPr lang="tr-TR" b="1" dirty="0">
                  <a:latin typeface="+mn-lt"/>
                  <a:cs typeface="Times New Roman" pitchFamily="18" charset="0"/>
                </a:rPr>
                <a:t>5 Y DSS %</a:t>
              </a:r>
            </a:p>
          </p:txBody>
        </p:sp>
        <p:sp>
          <p:nvSpPr>
            <p:cNvPr id="8" name="TextBox 7"/>
            <p:cNvSpPr txBox="1"/>
            <p:nvPr/>
          </p:nvSpPr>
          <p:spPr>
            <a:xfrm>
              <a:off x="7076419" y="5429264"/>
              <a:ext cx="1050479" cy="369332"/>
            </a:xfrm>
            <a:prstGeom prst="rect">
              <a:avLst/>
            </a:prstGeom>
            <a:noFill/>
          </p:spPr>
          <p:txBody>
            <a:bodyPr wrap="none" rtlCol="0">
              <a:spAutoFit/>
            </a:bodyPr>
            <a:lstStyle/>
            <a:p>
              <a:pPr algn="ctr"/>
              <a:r>
                <a:rPr lang="tr-TR" b="1" dirty="0">
                  <a:latin typeface="+mn-lt"/>
                  <a:cs typeface="Times New Roman" pitchFamily="18" charset="0"/>
                </a:rPr>
                <a:t>Süre (Ay)</a:t>
              </a:r>
            </a:p>
          </p:txBody>
        </p:sp>
      </p:grpSp>
    </p:spTree>
    <p:extLst>
      <p:ext uri="{BB962C8B-B14F-4D97-AF65-F5344CB8AC3E}">
        <p14:creationId xmlns:p14="http://schemas.microsoft.com/office/powerpoint/2010/main" val="310351533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Organ Koruyucu Cerrahi</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946111670"/>
              </p:ext>
            </p:extLst>
          </p:nvPr>
        </p:nvGraphicFramePr>
        <p:xfrm>
          <a:off x="304800" y="1600200"/>
          <a:ext cx="8534400" cy="4471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Altbilgi Yer Tutucusu"/>
          <p:cNvSpPr>
            <a:spLocks noGrp="1"/>
          </p:cNvSpPr>
          <p:nvPr>
            <p:ph type="ftr" sz="quarter" idx="11"/>
          </p:nvPr>
        </p:nvSpPr>
        <p:spPr/>
        <p:txBody>
          <a:bodyPr/>
          <a:lstStyle/>
          <a:p>
            <a:r>
              <a:rPr lang="en-US"/>
              <a:t>Monk BJ, Int J Gynecol Cancer, 2005</a:t>
            </a:r>
            <a:endParaRPr lang="en-US" dirty="0"/>
          </a:p>
        </p:txBody>
      </p:sp>
    </p:spTree>
    <p:extLst>
      <p:ext uri="{BB962C8B-B14F-4D97-AF65-F5344CB8AC3E}">
        <p14:creationId xmlns:p14="http://schemas.microsoft.com/office/powerpoint/2010/main" val="42452095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p:cNvSpPr>
            <a:spLocks noGrp="1"/>
          </p:cNvSpPr>
          <p:nvPr>
            <p:ph type="title"/>
          </p:nvPr>
        </p:nvSpPr>
        <p:spPr/>
        <p:txBody>
          <a:bodyPr/>
          <a:lstStyle/>
          <a:p>
            <a:r>
              <a:rPr lang="tr-TR" dirty="0"/>
              <a:t>Görünüşte</a:t>
            </a:r>
            <a:r>
              <a:rPr lang="en-US" dirty="0"/>
              <a:t> Stage I </a:t>
            </a:r>
            <a:r>
              <a:rPr lang="tr-TR" dirty="0"/>
              <a:t>Hastalık</a:t>
            </a:r>
          </a:p>
        </p:txBody>
      </p:sp>
      <p:sp>
        <p:nvSpPr>
          <p:cNvPr id="5" name="4 Altbilgi Yer Tutucusu"/>
          <p:cNvSpPr>
            <a:spLocks noGrp="1"/>
          </p:cNvSpPr>
          <p:nvPr>
            <p:ph type="ftr" sz="quarter" idx="11"/>
          </p:nvPr>
        </p:nvSpPr>
        <p:spPr/>
        <p:txBody>
          <a:bodyPr/>
          <a:lstStyle/>
          <a:p>
            <a:r>
              <a:rPr lang="en-US"/>
              <a:t>Young RC, J Natl Cancer Inst, 2003</a:t>
            </a:r>
            <a:endParaRPr lang="en-US" dirty="0"/>
          </a:p>
        </p:txBody>
      </p:sp>
      <p:graphicFrame>
        <p:nvGraphicFramePr>
          <p:cNvPr id="6" name="5 Tablo"/>
          <p:cNvGraphicFramePr>
            <a:graphicFrameLocks noGrp="1"/>
          </p:cNvGraphicFramePr>
          <p:nvPr/>
        </p:nvGraphicFramePr>
        <p:xfrm>
          <a:off x="539552" y="1556792"/>
          <a:ext cx="8136904" cy="3888437"/>
        </p:xfrm>
        <a:graphic>
          <a:graphicData uri="http://schemas.openxmlformats.org/drawingml/2006/table">
            <a:tbl>
              <a:tblPr firstRow="1" bandRow="1">
                <a:tableStyleId>{5C22544A-7EE6-4342-B048-85BDC9FD1C3A}</a:tableStyleId>
              </a:tblPr>
              <a:tblGrid>
                <a:gridCol w="4068452">
                  <a:extLst>
                    <a:ext uri="{9D8B030D-6E8A-4147-A177-3AD203B41FA5}">
                      <a16:colId xmlns:a16="http://schemas.microsoft.com/office/drawing/2014/main" val="20000"/>
                    </a:ext>
                  </a:extLst>
                </a:gridCol>
                <a:gridCol w="4068452">
                  <a:extLst>
                    <a:ext uri="{9D8B030D-6E8A-4147-A177-3AD203B41FA5}">
                      <a16:colId xmlns:a16="http://schemas.microsoft.com/office/drawing/2014/main" val="20001"/>
                    </a:ext>
                  </a:extLst>
                </a:gridCol>
              </a:tblGrid>
              <a:tr h="555491">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tr-TR" sz="2800" b="1" kern="1200" dirty="0">
                          <a:solidFill>
                            <a:srgbClr val="FFC000"/>
                          </a:solidFill>
                          <a:latin typeface="+mn-lt"/>
                          <a:ea typeface="+mn-ea"/>
                          <a:cs typeface="+mn-cs"/>
                        </a:rPr>
                        <a:t>Gizli metastazlar nedeniyle </a:t>
                      </a:r>
                      <a:r>
                        <a:rPr kumimoji="0" lang="en-US" sz="2800" b="1" kern="1200" dirty="0">
                          <a:solidFill>
                            <a:srgbClr val="FFC000"/>
                          </a:solidFill>
                          <a:latin typeface="+mn-lt"/>
                          <a:ea typeface="+mn-ea"/>
                          <a:cs typeface="+mn-cs"/>
                        </a:rPr>
                        <a:t>% 40 </a:t>
                      </a:r>
                      <a:r>
                        <a:rPr kumimoji="0" lang="tr-TR" sz="2800" b="1" kern="1200" dirty="0">
                          <a:solidFill>
                            <a:srgbClr val="FFC000"/>
                          </a:solidFill>
                          <a:latin typeface="+mn-lt"/>
                          <a:ea typeface="+mn-ea"/>
                          <a:cs typeface="+mn-cs"/>
                        </a:rPr>
                        <a:t>olgu ileri evre</a:t>
                      </a:r>
                      <a:r>
                        <a:rPr kumimoji="0" lang="tr-TR" sz="2800" b="1" kern="1200" baseline="0" dirty="0">
                          <a:solidFill>
                            <a:srgbClr val="FFC000"/>
                          </a:solidFill>
                          <a:latin typeface="+mn-lt"/>
                          <a:ea typeface="+mn-ea"/>
                          <a:cs typeface="+mn-cs"/>
                        </a:rPr>
                        <a:t> olur</a:t>
                      </a:r>
                      <a:endParaRPr kumimoji="0" lang="en-US" sz="2800" b="1" kern="1200" dirty="0">
                        <a:solidFill>
                          <a:srgbClr val="FFC000"/>
                        </a:solidFill>
                        <a:latin typeface="+mn-lt"/>
                        <a:ea typeface="+mn-ea"/>
                        <a:cs typeface="+mn-cs"/>
                      </a:endParaRPr>
                    </a:p>
                  </a:txBody>
                  <a:tcPr/>
                </a:tc>
                <a:tc hMerge="1">
                  <a:txBody>
                    <a:bodyPr/>
                    <a:lstStyle/>
                    <a:p>
                      <a:endParaRPr lang="tr-TR" sz="2800" dirty="0"/>
                    </a:p>
                  </a:txBody>
                  <a:tcPr/>
                </a:tc>
                <a:extLst>
                  <a:ext uri="{0D108BD9-81ED-4DB2-BD59-A6C34878D82A}">
                    <a16:rowId xmlns:a16="http://schemas.microsoft.com/office/drawing/2014/main" val="10000"/>
                  </a:ext>
                </a:extLst>
              </a:tr>
              <a:tr h="555491">
                <a:tc>
                  <a:txBody>
                    <a:bodyPr/>
                    <a:lstStyle/>
                    <a:p>
                      <a:r>
                        <a:rPr lang="en-US" sz="2800" dirty="0">
                          <a:latin typeface="+mj-lt"/>
                        </a:rPr>
                        <a:t>Peritoneal </a:t>
                      </a:r>
                      <a:r>
                        <a:rPr lang="tr-TR" sz="2800" dirty="0">
                          <a:latin typeface="+mj-lt"/>
                        </a:rPr>
                        <a:t>sitoloji</a:t>
                      </a:r>
                      <a:endParaRPr lang="tr-TR" sz="2800" dirty="0"/>
                    </a:p>
                  </a:txBody>
                  <a:tcPr/>
                </a:tc>
                <a:tc>
                  <a:txBody>
                    <a:bodyPr/>
                    <a:lstStyle/>
                    <a:p>
                      <a:pPr algn="r"/>
                      <a:r>
                        <a:rPr lang="tr-TR" sz="2800" dirty="0"/>
                        <a:t>%19</a:t>
                      </a:r>
                    </a:p>
                  </a:txBody>
                  <a:tcPr/>
                </a:tc>
                <a:extLst>
                  <a:ext uri="{0D108BD9-81ED-4DB2-BD59-A6C34878D82A}">
                    <a16:rowId xmlns:a16="http://schemas.microsoft.com/office/drawing/2014/main" val="10001"/>
                  </a:ext>
                </a:extLst>
              </a:tr>
              <a:tr h="555491">
                <a:tc>
                  <a:txBody>
                    <a:bodyPr/>
                    <a:lstStyle/>
                    <a:p>
                      <a:r>
                        <a:rPr lang="tr-TR" sz="2800" dirty="0" err="1">
                          <a:latin typeface="+mj-lt"/>
                        </a:rPr>
                        <a:t>Paraaotrik</a:t>
                      </a:r>
                      <a:r>
                        <a:rPr lang="tr-TR" sz="2800" dirty="0">
                          <a:latin typeface="+mj-lt"/>
                        </a:rPr>
                        <a:t> LN (+)</a:t>
                      </a:r>
                      <a:endParaRPr lang="tr-TR" sz="2800" dirty="0"/>
                    </a:p>
                  </a:txBody>
                  <a:tcPr/>
                </a:tc>
                <a:tc>
                  <a:txBody>
                    <a:bodyPr/>
                    <a:lstStyle/>
                    <a:p>
                      <a:pPr algn="r"/>
                      <a:r>
                        <a:rPr lang="tr-TR" sz="2800" dirty="0"/>
                        <a:t>%12</a:t>
                      </a:r>
                    </a:p>
                  </a:txBody>
                  <a:tcPr/>
                </a:tc>
                <a:extLst>
                  <a:ext uri="{0D108BD9-81ED-4DB2-BD59-A6C34878D82A}">
                    <a16:rowId xmlns:a16="http://schemas.microsoft.com/office/drawing/2014/main" val="10002"/>
                  </a:ext>
                </a:extLst>
              </a:tr>
              <a:tr h="555491">
                <a:tc>
                  <a:txBody>
                    <a:bodyPr/>
                    <a:lstStyle/>
                    <a:p>
                      <a:r>
                        <a:rPr lang="en-US" sz="2800" dirty="0">
                          <a:latin typeface="+mj-lt"/>
                        </a:rPr>
                        <a:t>Peritoneum</a:t>
                      </a:r>
                      <a:endParaRPr lang="tr-TR" sz="2800" dirty="0"/>
                    </a:p>
                  </a:txBody>
                  <a:tcPr/>
                </a:tc>
                <a:tc>
                  <a:txBody>
                    <a:bodyPr/>
                    <a:lstStyle/>
                    <a:p>
                      <a:pPr algn="r"/>
                      <a:r>
                        <a:rPr lang="tr-TR" sz="2800" dirty="0"/>
                        <a:t>%10</a:t>
                      </a:r>
                    </a:p>
                  </a:txBody>
                  <a:tcPr/>
                </a:tc>
                <a:extLst>
                  <a:ext uri="{0D108BD9-81ED-4DB2-BD59-A6C34878D82A}">
                    <a16:rowId xmlns:a16="http://schemas.microsoft.com/office/drawing/2014/main" val="10003"/>
                  </a:ext>
                </a:extLst>
              </a:tr>
              <a:tr h="555491">
                <a:tc>
                  <a:txBody>
                    <a:bodyPr/>
                    <a:lstStyle/>
                    <a:p>
                      <a:r>
                        <a:rPr lang="en-US" sz="2800" dirty="0" err="1">
                          <a:latin typeface="+mj-lt"/>
                        </a:rPr>
                        <a:t>Pelvi</a:t>
                      </a:r>
                      <a:r>
                        <a:rPr lang="tr-TR" sz="2800" dirty="0">
                          <a:latin typeface="+mj-lt"/>
                        </a:rPr>
                        <a:t>k</a:t>
                      </a:r>
                      <a:r>
                        <a:rPr lang="en-US" sz="2800" dirty="0">
                          <a:latin typeface="+mj-lt"/>
                        </a:rPr>
                        <a:t> </a:t>
                      </a:r>
                      <a:r>
                        <a:rPr lang="tr-TR" sz="2800" dirty="0"/>
                        <a:t>LN (+) </a:t>
                      </a:r>
                    </a:p>
                  </a:txBody>
                  <a:tcPr/>
                </a:tc>
                <a:tc>
                  <a:txBody>
                    <a:bodyPr/>
                    <a:lstStyle/>
                    <a:p>
                      <a:pPr algn="r"/>
                      <a:r>
                        <a:rPr lang="tr-TR" sz="2800" dirty="0"/>
                        <a:t>%9</a:t>
                      </a:r>
                    </a:p>
                  </a:txBody>
                  <a:tcPr/>
                </a:tc>
                <a:extLst>
                  <a:ext uri="{0D108BD9-81ED-4DB2-BD59-A6C34878D82A}">
                    <a16:rowId xmlns:a16="http://schemas.microsoft.com/office/drawing/2014/main" val="10004"/>
                  </a:ext>
                </a:extLst>
              </a:tr>
              <a:tr h="555491">
                <a:tc>
                  <a:txBody>
                    <a:bodyPr/>
                    <a:lstStyle/>
                    <a:p>
                      <a:r>
                        <a:rPr lang="en-US" sz="2800" dirty="0">
                          <a:latin typeface="+mj-lt"/>
                        </a:rPr>
                        <a:t>Di</a:t>
                      </a:r>
                      <a:r>
                        <a:rPr lang="tr-TR" sz="2800" dirty="0">
                          <a:latin typeface="+mj-lt"/>
                        </a:rPr>
                        <a:t>y</a:t>
                      </a:r>
                      <a:r>
                        <a:rPr lang="en-US" sz="2800" dirty="0">
                          <a:latin typeface="+mj-lt"/>
                        </a:rPr>
                        <a:t>a</a:t>
                      </a:r>
                      <a:r>
                        <a:rPr lang="tr-TR" sz="2800" dirty="0">
                          <a:latin typeface="+mj-lt"/>
                        </a:rPr>
                        <a:t>f</a:t>
                      </a:r>
                      <a:r>
                        <a:rPr lang="en-US" sz="2800" dirty="0">
                          <a:latin typeface="+mj-lt"/>
                        </a:rPr>
                        <a:t>ram</a:t>
                      </a:r>
                      <a:endParaRPr lang="tr-TR" sz="2800" dirty="0"/>
                    </a:p>
                  </a:txBody>
                  <a:tcPr/>
                </a:tc>
                <a:tc>
                  <a:txBody>
                    <a:bodyPr/>
                    <a:lstStyle/>
                    <a:p>
                      <a:pPr algn="r"/>
                      <a:r>
                        <a:rPr lang="tr-TR" sz="2800" dirty="0"/>
                        <a:t>%8</a:t>
                      </a:r>
                    </a:p>
                  </a:txBody>
                  <a:tcPr/>
                </a:tc>
                <a:extLst>
                  <a:ext uri="{0D108BD9-81ED-4DB2-BD59-A6C34878D82A}">
                    <a16:rowId xmlns:a16="http://schemas.microsoft.com/office/drawing/2014/main" val="10005"/>
                  </a:ext>
                </a:extLst>
              </a:tr>
              <a:tr h="555491">
                <a:tc>
                  <a:txBody>
                    <a:bodyPr/>
                    <a:lstStyle/>
                    <a:p>
                      <a:r>
                        <a:rPr lang="en-US" sz="2800" dirty="0" err="1">
                          <a:latin typeface="+mj-lt"/>
                        </a:rPr>
                        <a:t>Omentum</a:t>
                      </a:r>
                      <a:endParaRPr lang="tr-TR" sz="2800" dirty="0"/>
                    </a:p>
                  </a:txBody>
                  <a:tcPr/>
                </a:tc>
                <a:tc>
                  <a:txBody>
                    <a:bodyPr/>
                    <a:lstStyle/>
                    <a:p>
                      <a:pPr algn="r"/>
                      <a:r>
                        <a:rPr lang="tr-TR" sz="2800" dirty="0"/>
                        <a:t>%7</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756502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ctr"/>
            <a:r>
              <a:rPr lang="tr-TR" sz="5400" dirty="0" err="1">
                <a:latin typeface="Tahoma" charset="0"/>
                <a:cs typeface="Tahoma" charset="0"/>
              </a:rPr>
              <a:t>Evrelemenin</a:t>
            </a:r>
            <a:r>
              <a:rPr lang="tr-TR" sz="5400" dirty="0">
                <a:latin typeface="Tahoma" charset="0"/>
                <a:cs typeface="Tahoma" charset="0"/>
              </a:rPr>
              <a:t> Önemi</a:t>
            </a:r>
            <a:endParaRPr lang="en-US" sz="5400" dirty="0">
              <a:latin typeface="Tahoma" charset="0"/>
              <a:cs typeface="Tahoma" charset="0"/>
            </a:endParaRPr>
          </a:p>
        </p:txBody>
      </p:sp>
      <p:graphicFrame>
        <p:nvGraphicFramePr>
          <p:cNvPr id="447491" name="Group 3"/>
          <p:cNvGraphicFramePr>
            <a:graphicFrameLocks noGrp="1"/>
          </p:cNvGraphicFramePr>
          <p:nvPr>
            <p:ph idx="1"/>
            <p:extLst/>
          </p:nvPr>
        </p:nvGraphicFramePr>
        <p:xfrm>
          <a:off x="457200" y="1646238"/>
          <a:ext cx="8229600" cy="4171950"/>
        </p:xfrm>
        <a:graphic>
          <a:graphicData uri="http://schemas.openxmlformats.org/drawingml/2006/table">
            <a:tbl>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139065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sz="3600" b="0" i="0" u="none" strike="noStrike" cap="none" normalizeH="0" baseline="0" dirty="0">
                        <a:ln>
                          <a:noFill/>
                        </a:ln>
                        <a:solidFill>
                          <a:schemeClr val="tx1"/>
                        </a:solidFill>
                        <a:effectLst/>
                        <a:latin typeface="Tahoma" charset="0"/>
                        <a:ea typeface="ＭＳ Ｐゴシック" charset="0"/>
                      </a:endParaRPr>
                    </a:p>
                  </a:txBody>
                  <a:tcPr marL="92008" marR="92008"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a:ln>
                            <a:noFill/>
                          </a:ln>
                          <a:solidFill>
                            <a:schemeClr val="bg1"/>
                          </a:solidFill>
                          <a:effectLst/>
                          <a:latin typeface="+mj-lt"/>
                          <a:ea typeface="ＭＳ Ｐゴシック" charset="0"/>
                        </a:rPr>
                        <a:t>5-y</a:t>
                      </a:r>
                      <a:r>
                        <a:rPr kumimoji="0" lang="tr-TR" sz="3600" b="0" i="0" u="none" strike="noStrike" cap="none" normalizeH="0" baseline="0" dirty="0" err="1">
                          <a:ln>
                            <a:noFill/>
                          </a:ln>
                          <a:solidFill>
                            <a:schemeClr val="bg1"/>
                          </a:solidFill>
                          <a:effectLst/>
                          <a:latin typeface="+mj-lt"/>
                          <a:ea typeface="ＭＳ Ｐゴシック" charset="0"/>
                        </a:rPr>
                        <a:t>ıl</a:t>
                      </a:r>
                      <a:r>
                        <a:rPr kumimoji="0" lang="en-US" sz="3600" b="0" i="0" u="none" strike="noStrike" cap="none" normalizeH="0" baseline="0" dirty="0">
                          <a:ln>
                            <a:noFill/>
                          </a:ln>
                          <a:solidFill>
                            <a:schemeClr val="bg1"/>
                          </a:solidFill>
                          <a:effectLst/>
                          <a:latin typeface="+mj-lt"/>
                          <a:ea typeface="ＭＳ Ｐゴシック" charset="0"/>
                        </a:rPr>
                        <a:t> </a:t>
                      </a:r>
                      <a:r>
                        <a:rPr kumimoji="0" lang="tr-TR" sz="3600" b="0" i="0" u="none" strike="noStrike" cap="none" normalizeH="0" baseline="0" dirty="0">
                          <a:ln>
                            <a:noFill/>
                          </a:ln>
                          <a:solidFill>
                            <a:schemeClr val="bg1"/>
                          </a:solidFill>
                          <a:effectLst/>
                          <a:latin typeface="+mj-lt"/>
                          <a:ea typeface="ＭＳ Ｐゴシック" charset="0"/>
                        </a:rPr>
                        <a:t>sağ kalım</a:t>
                      </a:r>
                      <a:endParaRPr kumimoji="0" lang="en-US" sz="3600" b="0" i="0" u="none" strike="noStrike" cap="none" normalizeH="0" baseline="0" dirty="0">
                        <a:ln>
                          <a:noFill/>
                        </a:ln>
                        <a:solidFill>
                          <a:schemeClr val="bg1"/>
                        </a:solidFill>
                        <a:effectLst/>
                        <a:latin typeface="+mj-lt"/>
                        <a:ea typeface="ＭＳ Ｐゴシック" charset="0"/>
                      </a:endParaRPr>
                    </a:p>
                  </a:txBody>
                  <a:tcPr marL="92008" marR="9200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0"/>
                  </a:ext>
                </a:extLst>
              </a:tr>
              <a:tr h="13906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1" u="none" strike="noStrike" cap="none" normalizeH="0" baseline="0" dirty="0">
                          <a:ln>
                            <a:noFill/>
                          </a:ln>
                          <a:solidFill>
                            <a:schemeClr val="tx1"/>
                          </a:solidFill>
                          <a:effectLst/>
                          <a:latin typeface="+mj-lt"/>
                          <a:ea typeface="ＭＳ Ｐゴシック" charset="0"/>
                        </a:rPr>
                        <a:t>Görünüşte</a:t>
                      </a:r>
                      <a:r>
                        <a:rPr kumimoji="0" lang="en-US" sz="3600" b="0" i="1" u="none" strike="noStrike" cap="none" normalizeH="0" baseline="0" dirty="0">
                          <a:ln>
                            <a:noFill/>
                          </a:ln>
                          <a:solidFill>
                            <a:schemeClr val="tx1"/>
                          </a:solidFill>
                          <a:effectLst/>
                          <a:latin typeface="+mj-lt"/>
                          <a:ea typeface="ＭＳ Ｐゴシック" charset="0"/>
                        </a:rPr>
                        <a:t> </a:t>
                      </a:r>
                      <a:r>
                        <a:rPr kumimoji="0" lang="en-US" sz="3600" b="0" i="1" u="none" strike="noStrike" cap="none" normalizeH="0" baseline="0" dirty="0" err="1">
                          <a:ln>
                            <a:noFill/>
                          </a:ln>
                          <a:solidFill>
                            <a:schemeClr val="tx1"/>
                          </a:solidFill>
                          <a:effectLst/>
                          <a:latin typeface="+mj-lt"/>
                          <a:ea typeface="ＭＳ Ｐゴシック" charset="0"/>
                        </a:rPr>
                        <a:t>Evre</a:t>
                      </a:r>
                      <a:r>
                        <a:rPr kumimoji="0" lang="en-US" sz="3600" b="0" i="1" u="none" strike="noStrike" cap="none" normalizeH="0" baseline="0" dirty="0">
                          <a:ln>
                            <a:noFill/>
                          </a:ln>
                          <a:solidFill>
                            <a:schemeClr val="tx1"/>
                          </a:solidFill>
                          <a:effectLst/>
                          <a:latin typeface="+mj-lt"/>
                          <a:ea typeface="ＭＳ Ｐゴシック" charset="0"/>
                        </a:rPr>
                        <a:t> I</a:t>
                      </a:r>
                    </a:p>
                  </a:txBody>
                  <a:tcPr marL="92008" marR="92008"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a:ln>
                            <a:noFill/>
                          </a:ln>
                          <a:solidFill>
                            <a:schemeClr val="tx1"/>
                          </a:solidFill>
                          <a:effectLst/>
                          <a:latin typeface="+mj-lt"/>
                          <a:ea typeface="ＭＳ Ｐゴシック" charset="0"/>
                        </a:rPr>
                        <a:t>% 60</a:t>
                      </a:r>
                    </a:p>
                  </a:txBody>
                  <a:tcPr marL="92008" marR="9200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906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1" u="none" strike="noStrike" cap="none" normalizeH="0" baseline="0" dirty="0">
                          <a:ln>
                            <a:noFill/>
                          </a:ln>
                          <a:solidFill>
                            <a:schemeClr val="tx1"/>
                          </a:solidFill>
                          <a:effectLst/>
                          <a:latin typeface="+mj-lt"/>
                          <a:ea typeface="ＭＳ Ｐゴシック" charset="0"/>
                        </a:rPr>
                        <a:t>Cerrahi</a:t>
                      </a:r>
                      <a:r>
                        <a:rPr kumimoji="0" lang="en-US" sz="3600" b="0" i="1" u="none" strike="noStrike" cap="none" normalizeH="0" baseline="0" dirty="0">
                          <a:ln>
                            <a:noFill/>
                          </a:ln>
                          <a:solidFill>
                            <a:schemeClr val="tx1"/>
                          </a:solidFill>
                          <a:effectLst/>
                          <a:latin typeface="+mj-lt"/>
                          <a:ea typeface="ＭＳ Ｐゴシック" charset="0"/>
                        </a:rPr>
                        <a:t> </a:t>
                      </a:r>
                      <a:r>
                        <a:rPr kumimoji="0" lang="en-US" sz="3600" b="0" i="1" u="none" strike="noStrike" cap="none" normalizeH="0" baseline="0" dirty="0" err="1">
                          <a:ln>
                            <a:noFill/>
                          </a:ln>
                          <a:solidFill>
                            <a:schemeClr val="tx1"/>
                          </a:solidFill>
                          <a:effectLst/>
                          <a:latin typeface="+mj-lt"/>
                          <a:ea typeface="ＭＳ Ｐゴシック" charset="0"/>
                        </a:rPr>
                        <a:t>Evre</a:t>
                      </a:r>
                      <a:r>
                        <a:rPr kumimoji="0" lang="en-US" sz="3600" b="0" i="1" u="none" strike="noStrike" cap="none" normalizeH="0" baseline="0" dirty="0">
                          <a:ln>
                            <a:noFill/>
                          </a:ln>
                          <a:solidFill>
                            <a:schemeClr val="tx1"/>
                          </a:solidFill>
                          <a:effectLst/>
                          <a:latin typeface="+mj-lt"/>
                          <a:ea typeface="ＭＳ Ｐゴシック" charset="0"/>
                        </a:rPr>
                        <a:t> I</a:t>
                      </a:r>
                    </a:p>
                  </a:txBody>
                  <a:tcPr marL="92008" marR="92008"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600" b="0" i="0" u="none" strike="noStrike" cap="none" normalizeH="0" baseline="0" dirty="0">
                          <a:ln>
                            <a:noFill/>
                          </a:ln>
                          <a:solidFill>
                            <a:schemeClr val="tx1"/>
                          </a:solidFill>
                          <a:effectLst/>
                          <a:latin typeface="+mj-lt"/>
                          <a:ea typeface="ＭＳ Ｐゴシック" charset="0"/>
                        </a:rPr>
                        <a:t>% 90-100</a:t>
                      </a:r>
                    </a:p>
                  </a:txBody>
                  <a:tcPr marL="92008" marR="92008"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800882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Cerrahi Evreleme</a:t>
            </a:r>
          </a:p>
        </p:txBody>
      </p:sp>
      <p:graphicFrame>
        <p:nvGraphicFramePr>
          <p:cNvPr id="4" name="Content Placeholder 3"/>
          <p:cNvGraphicFramePr>
            <a:graphicFrameLocks noGrp="1"/>
          </p:cNvGraphicFramePr>
          <p:nvPr>
            <p:ph idx="1"/>
            <p:extLst/>
          </p:nvPr>
        </p:nvGraphicFramePr>
        <p:xfrm>
          <a:off x="457200" y="1508400"/>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6714795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err="1"/>
              <a:t>Over</a:t>
            </a:r>
            <a:r>
              <a:rPr lang="tr-TR" dirty="0"/>
              <a:t> Kanserinde </a:t>
            </a:r>
            <a:r>
              <a:rPr lang="tr-TR" dirty="0" err="1"/>
              <a:t>Lenfadenektomi</a:t>
            </a:r>
            <a:r>
              <a:rPr lang="tr-TR" dirty="0"/>
              <a:t> (LION)</a:t>
            </a:r>
            <a:br>
              <a:rPr lang="tr-TR" dirty="0"/>
            </a:br>
            <a:r>
              <a:rPr lang="tr-TR" b="1" u="sng" dirty="0" err="1"/>
              <a:t>L</a:t>
            </a:r>
            <a:r>
              <a:rPr lang="tr-TR" dirty="0" err="1"/>
              <a:t>ymphadenectomy</a:t>
            </a:r>
            <a:r>
              <a:rPr lang="tr-TR" dirty="0"/>
              <a:t> </a:t>
            </a:r>
            <a:r>
              <a:rPr lang="tr-TR" b="1" u="sng" dirty="0" err="1"/>
              <a:t>I</a:t>
            </a:r>
            <a:r>
              <a:rPr lang="tr-TR" dirty="0" err="1"/>
              <a:t>n</a:t>
            </a:r>
            <a:r>
              <a:rPr lang="tr-TR" dirty="0"/>
              <a:t> </a:t>
            </a:r>
            <a:r>
              <a:rPr lang="tr-TR" b="1" u="sng" dirty="0" err="1"/>
              <a:t>O</a:t>
            </a:r>
            <a:r>
              <a:rPr lang="tr-TR" dirty="0" err="1"/>
              <a:t>varian</a:t>
            </a:r>
            <a:r>
              <a:rPr lang="tr-TR" dirty="0"/>
              <a:t> </a:t>
            </a:r>
            <a:r>
              <a:rPr lang="tr-TR" b="1" u="sng" dirty="0" err="1"/>
              <a:t>N</a:t>
            </a:r>
            <a:r>
              <a:rPr lang="tr-TR" dirty="0" err="1"/>
              <a:t>eoplasms</a:t>
            </a:r>
            <a:endParaRPr lang="tr-TR" dirty="0"/>
          </a:p>
        </p:txBody>
      </p:sp>
      <p:sp>
        <p:nvSpPr>
          <p:cNvPr id="4" name="İçerik Yer Tutucusu 3"/>
          <p:cNvSpPr>
            <a:spLocks noGrp="1"/>
          </p:cNvSpPr>
          <p:nvPr>
            <p:ph sz="half" idx="1"/>
          </p:nvPr>
        </p:nvSpPr>
        <p:spPr/>
        <p:txBody>
          <a:bodyPr>
            <a:normAutofit fontScale="92500" lnSpcReduction="10000"/>
          </a:bodyPr>
          <a:lstStyle/>
          <a:p>
            <a:r>
              <a:rPr lang="tr-TR" dirty="0" err="1"/>
              <a:t>İnvaziv</a:t>
            </a:r>
            <a:r>
              <a:rPr lang="tr-TR" dirty="0"/>
              <a:t> EOC (n=640)</a:t>
            </a:r>
          </a:p>
          <a:p>
            <a:r>
              <a:rPr lang="tr-TR" dirty="0"/>
              <a:t>FIGO IIB-IV</a:t>
            </a:r>
          </a:p>
          <a:p>
            <a:r>
              <a:rPr lang="tr-TR" dirty="0"/>
              <a:t>ECOG 0/1 ve LND </a:t>
            </a:r>
            <a:r>
              <a:rPr lang="tr-TR" dirty="0" err="1"/>
              <a:t>kontrendikasyonu</a:t>
            </a:r>
            <a:r>
              <a:rPr lang="tr-TR" dirty="0"/>
              <a:t> yoksa</a:t>
            </a:r>
          </a:p>
          <a:p>
            <a:r>
              <a:rPr lang="tr-TR" dirty="0"/>
              <a:t>Görünebilir ekstra veya </a:t>
            </a:r>
            <a:r>
              <a:rPr lang="tr-TR" dirty="0" err="1"/>
              <a:t>intraabdominal</a:t>
            </a:r>
            <a:r>
              <a:rPr lang="tr-TR" dirty="0"/>
              <a:t> </a:t>
            </a:r>
            <a:r>
              <a:rPr lang="tr-TR" dirty="0" err="1"/>
              <a:t>rezidüel</a:t>
            </a:r>
            <a:r>
              <a:rPr lang="tr-TR" dirty="0"/>
              <a:t> tümör yok</a:t>
            </a:r>
          </a:p>
          <a:p>
            <a:r>
              <a:rPr lang="tr-TR" dirty="0"/>
              <a:t>Görüntülemede </a:t>
            </a:r>
            <a:r>
              <a:rPr lang="tr-TR" dirty="0" err="1"/>
              <a:t>bulky</a:t>
            </a:r>
            <a:r>
              <a:rPr lang="tr-TR" dirty="0"/>
              <a:t> LN yok</a:t>
            </a:r>
          </a:p>
          <a:p>
            <a:r>
              <a:rPr lang="tr-TR" dirty="0" err="1"/>
              <a:t>Endpoints</a:t>
            </a:r>
            <a:endParaRPr lang="tr-TR" dirty="0"/>
          </a:p>
          <a:p>
            <a:pPr lvl="1"/>
            <a:r>
              <a:rPr lang="tr-TR" b="1" dirty="0"/>
              <a:t>OS, PFS, </a:t>
            </a:r>
            <a:r>
              <a:rPr lang="tr-TR" b="1" dirty="0" err="1"/>
              <a:t>QoL</a:t>
            </a:r>
            <a:endParaRPr lang="tr-TR" b="1" dirty="0"/>
          </a:p>
        </p:txBody>
      </p:sp>
      <p:graphicFrame>
        <p:nvGraphicFramePr>
          <p:cNvPr id="6" name="İçerik Yer Tutucusu 5"/>
          <p:cNvGraphicFramePr>
            <a:graphicFrameLocks noGrp="1"/>
          </p:cNvGraphicFramePr>
          <p:nvPr>
            <p:ph sz="half" idx="2"/>
            <p:extLst/>
          </p:nvPr>
        </p:nvGraphicFramePr>
        <p:xfrm>
          <a:off x="4648200" y="1516467"/>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Altbilgi Yer Tutucusu 7"/>
          <p:cNvSpPr>
            <a:spLocks noGrp="1"/>
          </p:cNvSpPr>
          <p:nvPr>
            <p:ph type="ftr" sz="quarter" idx="11"/>
          </p:nvPr>
        </p:nvSpPr>
        <p:spPr/>
        <p:txBody>
          <a:bodyPr/>
          <a:lstStyle/>
          <a:p>
            <a:pPr>
              <a:defRPr/>
            </a:pPr>
            <a:r>
              <a:rPr lang="en-US"/>
              <a:t>AGO-OVAR </a:t>
            </a:r>
            <a:r>
              <a:rPr lang="tr-TR"/>
              <a:t>OP.3</a:t>
            </a:r>
            <a:endParaRPr lang="en-US" dirty="0"/>
          </a:p>
        </p:txBody>
      </p:sp>
      <p:pic>
        <p:nvPicPr>
          <p:cNvPr id="27650"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3086" t="14899" r="30371" b="10264"/>
          <a:stretch/>
        </p:blipFill>
        <p:spPr bwMode="auto">
          <a:xfrm>
            <a:off x="7221539" y="5129269"/>
            <a:ext cx="1617661" cy="133813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35929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Rectangle 2"/>
          <p:cNvSpPr>
            <a:spLocks noGrp="1"/>
          </p:cNvSpPr>
          <p:nvPr>
            <p:ph type="title"/>
          </p:nvPr>
        </p:nvSpPr>
        <p:spPr/>
        <p:txBody>
          <a:bodyPr/>
          <a:lstStyle/>
          <a:p>
            <a:r>
              <a:rPr lang="tr-TR" altLang="en-US" dirty="0"/>
              <a:t>Etkinlik ve </a:t>
            </a:r>
            <a:r>
              <a:rPr lang="en-US" altLang="en-US" dirty="0" err="1"/>
              <a:t>QoL</a:t>
            </a:r>
            <a:r>
              <a:rPr lang="en-US" altLang="en-US" dirty="0"/>
              <a:t> </a:t>
            </a:r>
            <a:r>
              <a:rPr lang="tr-TR" altLang="en-US" dirty="0"/>
              <a:t>Sonuçları</a:t>
            </a:r>
            <a:endParaRPr lang="en-US" altLang="en-US" dirty="0"/>
          </a:p>
        </p:txBody>
      </p:sp>
      <p:sp>
        <p:nvSpPr>
          <p:cNvPr id="17411" name="Content Placeholder 1"/>
          <p:cNvSpPr>
            <a:spLocks noGrp="1"/>
          </p:cNvSpPr>
          <p:nvPr>
            <p:ph idx="1"/>
          </p:nvPr>
        </p:nvSpPr>
        <p:spPr/>
        <p:txBody>
          <a:bodyPr>
            <a:normAutofit/>
          </a:bodyPr>
          <a:lstStyle/>
          <a:p>
            <a:pPr marL="109728" indent="0">
              <a:buNone/>
            </a:pPr>
            <a:r>
              <a:rPr lang="tr-TR" altLang="en-US" dirty="0"/>
              <a:t>Başlangıç, taburculuk anı, KT sonu ve </a:t>
            </a:r>
            <a:r>
              <a:rPr lang="tr-TR" altLang="en-US" dirty="0" err="1"/>
              <a:t>KT’den</a:t>
            </a:r>
            <a:r>
              <a:rPr lang="tr-TR" altLang="en-US" dirty="0"/>
              <a:t> 6 ay sonraki </a:t>
            </a:r>
            <a:r>
              <a:rPr lang="tr-TR" altLang="en-US" dirty="0" err="1"/>
              <a:t>QoL</a:t>
            </a:r>
            <a:r>
              <a:rPr lang="tr-TR" altLang="en-US" dirty="0"/>
              <a:t> sonuçlarında farklılık yoktur</a:t>
            </a:r>
            <a:endParaRPr lang="en-US" altLang="en-US" dirty="0"/>
          </a:p>
        </p:txBody>
      </p:sp>
      <p:sp>
        <p:nvSpPr>
          <p:cNvPr id="2" name="Altbilgi Yer Tutucusu 1"/>
          <p:cNvSpPr>
            <a:spLocks noGrp="1"/>
          </p:cNvSpPr>
          <p:nvPr>
            <p:ph type="ftr" sz="quarter" idx="11"/>
          </p:nvPr>
        </p:nvSpPr>
        <p:spPr/>
        <p:txBody>
          <a:bodyPr/>
          <a:lstStyle/>
          <a:p>
            <a:pPr>
              <a:defRPr/>
            </a:pPr>
            <a:r>
              <a:rPr lang="tr-TR"/>
              <a:t>Harter P, ASCO 2017 Abstract 5500</a:t>
            </a:r>
            <a:endParaRPr lang="tr-TR" dirty="0"/>
          </a:p>
        </p:txBody>
      </p:sp>
      <p:graphicFrame>
        <p:nvGraphicFramePr>
          <p:cNvPr id="11" name="Group 3">
            <a:extLst/>
          </p:cNvPr>
          <p:cNvGraphicFramePr>
            <a:graphicFrameLocks/>
          </p:cNvGraphicFramePr>
          <p:nvPr>
            <p:extLst>
              <p:ext uri="{D42A27DB-BD31-4B8C-83A1-F6EECF244321}">
                <p14:modId xmlns:p14="http://schemas.microsoft.com/office/powerpoint/2010/main" val="2099046873"/>
              </p:ext>
            </p:extLst>
          </p:nvPr>
        </p:nvGraphicFramePr>
        <p:xfrm>
          <a:off x="544258" y="2636912"/>
          <a:ext cx="8054294" cy="1241454"/>
        </p:xfrm>
        <a:graphic>
          <a:graphicData uri="http://schemas.openxmlformats.org/drawingml/2006/table">
            <a:tbl>
              <a:tblPr firstRow="1" bandRow="1">
                <a:tableStyleId>{9DCAF9ED-07DC-4A11-8D7F-57B35C25682E}</a:tableStyleId>
              </a:tblPr>
              <a:tblGrid>
                <a:gridCol w="4027147">
                  <a:extLst>
                    <a:ext uri="{9D8B030D-6E8A-4147-A177-3AD203B41FA5}">
                      <a16:colId xmlns:a16="http://schemas.microsoft.com/office/drawing/2014/main" val="20000"/>
                    </a:ext>
                  </a:extLst>
                </a:gridCol>
                <a:gridCol w="4027147">
                  <a:extLst>
                    <a:ext uri="{9D8B030D-6E8A-4147-A177-3AD203B41FA5}">
                      <a16:colId xmlns:a16="http://schemas.microsoft.com/office/drawing/2014/main" val="20001"/>
                    </a:ext>
                  </a:extLst>
                </a:gridCol>
              </a:tblGrid>
              <a:tr h="319903">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tr-TR" sz="1700" b="1" i="0" u="none" strike="noStrike" cap="none" normalizeH="0" baseline="0" dirty="0">
                          <a:ln>
                            <a:noFill/>
                          </a:ln>
                          <a:solidFill>
                            <a:schemeClr val="lt1"/>
                          </a:solidFill>
                          <a:effectLst/>
                          <a:latin typeface="+mn-lt"/>
                        </a:rPr>
                        <a:t>Sonuç</a:t>
                      </a:r>
                      <a:endParaRPr kumimoji="0" lang="en-GB" sz="1700" b="1" i="0" u="none" strike="noStrike" cap="none" normalizeH="0" baseline="0" dirty="0">
                        <a:ln>
                          <a:noFill/>
                        </a:ln>
                        <a:solidFill>
                          <a:schemeClr val="tx1"/>
                        </a:solidFill>
                        <a:effectLst/>
                        <a:latin typeface="Arial" charset="0"/>
                      </a:endParaRPr>
                    </a:p>
                  </a:txBody>
                  <a:tcPr marL="91298" marR="91298" marT="34189" marB="34189"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tr-TR" sz="1700" u="none" strike="noStrike" cap="none" normalizeH="0" baseline="0" dirty="0">
                          <a:ln>
                            <a:noFill/>
                          </a:ln>
                          <a:effectLst/>
                        </a:rPr>
                        <a:t>Tüm hastalar </a:t>
                      </a:r>
                      <a:r>
                        <a:rPr kumimoji="0" lang="en-US" sz="1700" u="none" strike="noStrike" cap="none" normalizeH="0" baseline="0" dirty="0">
                          <a:ln>
                            <a:noFill/>
                          </a:ln>
                          <a:effectLst/>
                        </a:rPr>
                        <a:t>(N = 647)</a:t>
                      </a:r>
                      <a:endParaRPr kumimoji="0" lang="en-US" sz="1700" b="1" i="0" u="none" strike="noStrike" cap="none" normalizeH="0" baseline="0" dirty="0">
                        <a:ln>
                          <a:noFill/>
                        </a:ln>
                        <a:solidFill>
                          <a:schemeClr val="tx1"/>
                        </a:solidFill>
                        <a:effectLst/>
                        <a:latin typeface="Arial" charset="0"/>
                      </a:endParaRPr>
                    </a:p>
                  </a:txBody>
                  <a:tcPr marL="91298" marR="91298" marT="34189" marB="34189" anchor="ctr" horzOverflow="overflow"/>
                </a:tc>
                <a:extLst>
                  <a:ext uri="{0D108BD9-81ED-4DB2-BD59-A6C34878D82A}">
                    <a16:rowId xmlns:a16="http://schemas.microsoft.com/office/drawing/2014/main" val="10000"/>
                  </a:ext>
                </a:extLst>
              </a:tr>
              <a:tr h="571428">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Median OS, </a:t>
                      </a:r>
                      <a:r>
                        <a:rPr kumimoji="0" lang="tr-TR" sz="1700" u="none" strike="noStrike" cap="none" normalizeH="0" baseline="0" dirty="0">
                          <a:ln>
                            <a:noFill/>
                          </a:ln>
                          <a:effectLst/>
                        </a:rPr>
                        <a:t>ay</a:t>
                      </a:r>
                      <a:r>
                        <a:rPr kumimoji="0" lang="en-US" sz="1700" u="none" strike="noStrike" cap="none" normalizeH="0" baseline="0" dirty="0">
                          <a:ln>
                            <a:noFill/>
                          </a:ln>
                          <a:effectLst/>
                        </a:rPr>
                        <a:t> (95% CI)</a:t>
                      </a:r>
                    </a:p>
                    <a:p>
                      <a:pPr marL="284163" marR="0" lvl="0" indent="-284163"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700" u="none" strike="noStrike" cap="none" normalizeH="0" baseline="0" dirty="0">
                          <a:ln>
                            <a:noFill/>
                          </a:ln>
                          <a:effectLst/>
                        </a:rPr>
                        <a:t>5-yr OS, %</a:t>
                      </a:r>
                      <a:endParaRPr kumimoji="0" lang="en-US" sz="1700" b="0" i="0" u="none" strike="noStrike" cap="none" normalizeH="0" baseline="0" dirty="0">
                        <a:ln>
                          <a:noFill/>
                        </a:ln>
                        <a:solidFill>
                          <a:schemeClr val="bg2">
                            <a:lumMod val="10000"/>
                          </a:schemeClr>
                        </a:solidFill>
                        <a:effectLst/>
                        <a:latin typeface="Arial" charset="0"/>
                      </a:endParaRPr>
                    </a:p>
                  </a:txBody>
                  <a:tcPr marL="91298" marR="91298" marT="34189" marB="34189"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67.2 (61.2-74.8)</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55.9</a:t>
                      </a:r>
                      <a:endParaRPr kumimoji="0" lang="en-US" sz="1700" b="0" i="0" u="none" strike="noStrike" cap="none" normalizeH="0" baseline="0" dirty="0">
                        <a:ln>
                          <a:noFill/>
                        </a:ln>
                        <a:solidFill>
                          <a:schemeClr val="bg2">
                            <a:lumMod val="10000"/>
                          </a:schemeClr>
                        </a:solidFill>
                        <a:effectLst/>
                        <a:latin typeface="Arial" charset="0"/>
                      </a:endParaRPr>
                    </a:p>
                  </a:txBody>
                  <a:tcPr marL="91298" marR="91298" marT="34189" marB="34189" anchor="ctr" horzOverflow="overflow"/>
                </a:tc>
                <a:extLst>
                  <a:ext uri="{0D108BD9-81ED-4DB2-BD59-A6C34878D82A}">
                    <a16:rowId xmlns:a16="http://schemas.microsoft.com/office/drawing/2014/main" val="10001"/>
                  </a:ext>
                </a:extLst>
              </a:tr>
              <a:tr h="319903">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Median PFS, </a:t>
                      </a:r>
                      <a:r>
                        <a:rPr kumimoji="0" lang="tr-TR" sz="1700" u="none" strike="noStrike" cap="none" normalizeH="0" baseline="0" dirty="0">
                          <a:ln>
                            <a:noFill/>
                          </a:ln>
                          <a:effectLst/>
                        </a:rPr>
                        <a:t>ay </a:t>
                      </a:r>
                      <a:r>
                        <a:rPr kumimoji="0" lang="en-US" sz="1700" u="none" strike="noStrike" cap="none" normalizeH="0" baseline="0" dirty="0">
                          <a:ln>
                            <a:noFill/>
                          </a:ln>
                          <a:effectLst/>
                        </a:rPr>
                        <a:t>(95% CI)</a:t>
                      </a:r>
                      <a:endParaRPr kumimoji="0" lang="en-US" sz="1700" b="0" i="0" u="none" strike="noStrike" cap="none" normalizeH="0" baseline="0" dirty="0">
                        <a:ln>
                          <a:noFill/>
                        </a:ln>
                        <a:solidFill>
                          <a:schemeClr val="bg2">
                            <a:lumMod val="10000"/>
                          </a:schemeClr>
                        </a:solidFill>
                        <a:effectLst/>
                        <a:latin typeface="Arial" charset="0"/>
                      </a:endParaRPr>
                    </a:p>
                  </a:txBody>
                  <a:tcPr marL="91298" marR="91298" marT="34189" marB="34189"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25.5 (21.9-28.6)</a:t>
                      </a:r>
                      <a:endParaRPr kumimoji="0" lang="en-US" sz="1700" b="0" i="0" u="none" strike="noStrike" cap="none" normalizeH="0" baseline="0" dirty="0">
                        <a:ln>
                          <a:noFill/>
                        </a:ln>
                        <a:solidFill>
                          <a:schemeClr val="bg2">
                            <a:lumMod val="10000"/>
                          </a:schemeClr>
                        </a:solidFill>
                        <a:effectLst/>
                        <a:latin typeface="Arial" charset="0"/>
                      </a:endParaRPr>
                    </a:p>
                  </a:txBody>
                  <a:tcPr marL="91298" marR="91298" marT="34189" marB="34189" anchor="ctr" horzOverflow="overflow"/>
                </a:tc>
                <a:extLst>
                  <a:ext uri="{0D108BD9-81ED-4DB2-BD59-A6C34878D82A}">
                    <a16:rowId xmlns:a16="http://schemas.microsoft.com/office/drawing/2014/main" val="10002"/>
                  </a:ext>
                </a:extLst>
              </a:tr>
            </a:tbl>
          </a:graphicData>
        </a:graphic>
      </p:graphicFrame>
      <p:graphicFrame>
        <p:nvGraphicFramePr>
          <p:cNvPr id="13" name="Group 3">
            <a:extLst/>
          </p:cNvPr>
          <p:cNvGraphicFramePr>
            <a:graphicFrameLocks/>
          </p:cNvGraphicFramePr>
          <p:nvPr>
            <p:extLst>
              <p:ext uri="{D42A27DB-BD31-4B8C-83A1-F6EECF244321}">
                <p14:modId xmlns:p14="http://schemas.microsoft.com/office/powerpoint/2010/main" val="2367472968"/>
              </p:ext>
            </p:extLst>
          </p:nvPr>
        </p:nvGraphicFramePr>
        <p:xfrm>
          <a:off x="544259" y="4008867"/>
          <a:ext cx="8054293" cy="1774052"/>
        </p:xfrm>
        <a:graphic>
          <a:graphicData uri="http://schemas.openxmlformats.org/drawingml/2006/table">
            <a:tbl>
              <a:tblPr firstRow="1">
                <a:tableStyleId>{9DCAF9ED-07DC-4A11-8D7F-57B35C25682E}</a:tableStyleId>
              </a:tblPr>
              <a:tblGrid>
                <a:gridCol w="1651171">
                  <a:extLst>
                    <a:ext uri="{9D8B030D-6E8A-4147-A177-3AD203B41FA5}">
                      <a16:colId xmlns:a16="http://schemas.microsoft.com/office/drawing/2014/main" val="20000"/>
                    </a:ext>
                  </a:extLst>
                </a:gridCol>
                <a:gridCol w="1651171">
                  <a:extLst>
                    <a:ext uri="{9D8B030D-6E8A-4147-A177-3AD203B41FA5}">
                      <a16:colId xmlns:a16="http://schemas.microsoft.com/office/drawing/2014/main" val="20001"/>
                    </a:ext>
                  </a:extLst>
                </a:gridCol>
                <a:gridCol w="1651171">
                  <a:extLst>
                    <a:ext uri="{9D8B030D-6E8A-4147-A177-3AD203B41FA5}">
                      <a16:colId xmlns:a16="http://schemas.microsoft.com/office/drawing/2014/main" val="20002"/>
                    </a:ext>
                  </a:extLst>
                </a:gridCol>
                <a:gridCol w="2107645">
                  <a:extLst>
                    <a:ext uri="{9D8B030D-6E8A-4147-A177-3AD203B41FA5}">
                      <a16:colId xmlns:a16="http://schemas.microsoft.com/office/drawing/2014/main" val="20003"/>
                    </a:ext>
                  </a:extLst>
                </a:gridCol>
                <a:gridCol w="993135">
                  <a:extLst>
                    <a:ext uri="{9D8B030D-6E8A-4147-A177-3AD203B41FA5}">
                      <a16:colId xmlns:a16="http://schemas.microsoft.com/office/drawing/2014/main" val="20004"/>
                    </a:ext>
                  </a:extLst>
                </a:gridCol>
              </a:tblGrid>
              <a:tr h="783304">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tr-TR" sz="1700" b="1" i="0" u="none" strike="noStrike" cap="none" normalizeH="0" baseline="0" dirty="0">
                          <a:ln>
                            <a:noFill/>
                          </a:ln>
                          <a:solidFill>
                            <a:schemeClr val="lt1"/>
                          </a:solidFill>
                          <a:effectLst/>
                          <a:latin typeface="+mn-lt"/>
                        </a:rPr>
                        <a:t>Sonuç, Ay</a:t>
                      </a:r>
                      <a:endParaRPr kumimoji="0" lang="en-GB" sz="1700" b="1" i="0" u="none" strike="noStrike" cap="none" normalizeH="0" baseline="0" dirty="0">
                        <a:ln>
                          <a:noFill/>
                        </a:ln>
                        <a:solidFill>
                          <a:schemeClr val="tx1"/>
                        </a:solidFill>
                        <a:effectLst/>
                        <a:latin typeface="Arial" charset="0"/>
                      </a:endParaRPr>
                    </a:p>
                  </a:txBody>
                  <a:tcPr marL="91298" marR="91298" marT="34273" marB="34273"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LN</a:t>
                      </a:r>
                      <a:r>
                        <a:rPr kumimoji="0" lang="tr-TR" sz="1700" u="none" strike="noStrike" cap="none" normalizeH="0" baseline="0" dirty="0">
                          <a:ln>
                            <a:noFill/>
                          </a:ln>
                          <a:effectLst/>
                        </a:rPr>
                        <a:t>D</a:t>
                      </a:r>
                      <a:r>
                        <a:rPr kumimoji="0" lang="en-US" sz="1700" u="none" strike="noStrike" cap="none" normalizeH="0" baseline="0" dirty="0">
                          <a:ln>
                            <a:noFill/>
                          </a:ln>
                          <a:effectLst/>
                        </a:rPr>
                        <a:t> </a:t>
                      </a:r>
                      <a:r>
                        <a:rPr kumimoji="0" lang="tr-TR" sz="1700" u="none" strike="noStrike" cap="none" normalizeH="0" baseline="0" dirty="0">
                          <a:ln>
                            <a:noFill/>
                          </a:ln>
                          <a:effectLst/>
                        </a:rPr>
                        <a:t>(+)</a:t>
                      </a:r>
                      <a:endParaRPr kumimoji="0" lang="en-US" sz="1700" u="none" strike="noStrike" cap="none" normalizeH="0" baseline="0" dirty="0">
                        <a:ln>
                          <a:noFill/>
                        </a:ln>
                        <a:effectLst/>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(n = 323)</a:t>
                      </a:r>
                      <a:endParaRPr kumimoji="0" lang="en-US" sz="1700" b="1" i="0" u="none" strike="noStrike" cap="none" normalizeH="0" baseline="0" dirty="0">
                        <a:ln>
                          <a:noFill/>
                        </a:ln>
                        <a:solidFill>
                          <a:schemeClr val="tx1"/>
                        </a:solidFill>
                        <a:effectLst/>
                        <a:latin typeface="Arial" charset="0"/>
                      </a:endParaRPr>
                    </a:p>
                  </a:txBody>
                  <a:tcPr marL="91298" marR="91298" marT="34273" marB="34273"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tr-TR" sz="1700" u="none" strike="noStrike" cap="none" normalizeH="0" baseline="0" dirty="0">
                          <a:ln>
                            <a:noFill/>
                          </a:ln>
                          <a:effectLst/>
                        </a:rPr>
                        <a:t>LND (-)</a:t>
                      </a:r>
                      <a:endParaRPr kumimoji="0" lang="en-US" sz="1700" u="none" strike="noStrike" cap="none" normalizeH="0" baseline="0" dirty="0">
                        <a:ln>
                          <a:noFill/>
                        </a:ln>
                        <a:effectLst/>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(n = 324)</a:t>
                      </a:r>
                      <a:endParaRPr kumimoji="0" lang="en-US" sz="1700" b="1" i="0" u="none" strike="noStrike" cap="none" normalizeH="0" baseline="0" dirty="0">
                        <a:ln>
                          <a:noFill/>
                        </a:ln>
                        <a:solidFill>
                          <a:schemeClr val="tx1"/>
                        </a:solidFill>
                        <a:effectLst/>
                        <a:latin typeface="Arial" charset="0"/>
                      </a:endParaRPr>
                    </a:p>
                  </a:txBody>
                  <a:tcPr marL="91298" marR="91298" marT="34273" marB="34273"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HR (95% CI)</a:t>
                      </a:r>
                      <a:endParaRPr kumimoji="0" lang="en-US" sz="1700" b="1" i="0" u="none" strike="noStrike" cap="none" normalizeH="0" baseline="0" dirty="0">
                        <a:ln>
                          <a:noFill/>
                        </a:ln>
                        <a:solidFill>
                          <a:schemeClr val="tx1"/>
                        </a:solidFill>
                        <a:effectLst/>
                        <a:latin typeface="Arial" charset="0"/>
                      </a:endParaRPr>
                    </a:p>
                  </a:txBody>
                  <a:tcPr marL="91298" marR="91298" marT="34273" marB="34273"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700" u="none" strike="noStrike" cap="none" normalizeH="0" baseline="0" dirty="0">
                          <a:ln>
                            <a:noFill/>
                          </a:ln>
                          <a:effectLst/>
                        </a:rPr>
                        <a:t>P</a:t>
                      </a:r>
                      <a:endParaRPr kumimoji="0" lang="en-US" sz="1700" b="1" i="1" u="none" strike="noStrike" cap="none" normalizeH="0" baseline="0" dirty="0">
                        <a:ln>
                          <a:noFill/>
                        </a:ln>
                        <a:solidFill>
                          <a:schemeClr val="tx1"/>
                        </a:solidFill>
                        <a:effectLst/>
                        <a:latin typeface="Arial" charset="0"/>
                      </a:endParaRPr>
                    </a:p>
                  </a:txBody>
                  <a:tcPr marL="91298" marR="91298" marT="34273" marB="34273" anchor="ctr" horzOverflow="overflow"/>
                </a:tc>
                <a:extLst>
                  <a:ext uri="{0D108BD9-81ED-4DB2-BD59-A6C34878D82A}">
                    <a16:rowId xmlns:a16="http://schemas.microsoft.com/office/drawing/2014/main" val="10000"/>
                  </a:ext>
                </a:extLst>
              </a:tr>
              <a:tr h="437554">
                <a:tc>
                  <a:txBody>
                    <a:bodyPr/>
                    <a:lstStyle/>
                    <a:p>
                      <a:r>
                        <a:rPr lang="de-DE" sz="1700" dirty="0"/>
                        <a:t>Median OS</a:t>
                      </a:r>
                      <a:endParaRPr lang="de-DE" sz="1700" dirty="0">
                        <a:solidFill>
                          <a:schemeClr val="bg2">
                            <a:lumMod val="10000"/>
                          </a:schemeClr>
                        </a:solidFill>
                        <a:latin typeface="Arial"/>
                        <a:cs typeface="Arial"/>
                      </a:endParaRPr>
                    </a:p>
                  </a:txBody>
                  <a:tcPr marL="68598" marR="68598" marT="34310" marB="3431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charset="0"/>
                        <a:buNone/>
                        <a:tabLst/>
                      </a:pPr>
                      <a:r>
                        <a:rPr kumimoji="0" lang="en-US" sz="2800" b="1" u="none" strike="noStrike" kern="1200" cap="none" normalizeH="0" baseline="0" dirty="0">
                          <a:ln>
                            <a:noFill/>
                          </a:ln>
                          <a:solidFill>
                            <a:srgbClr val="C00000"/>
                          </a:solidFill>
                          <a:effectLst/>
                        </a:rPr>
                        <a:t>65.5</a:t>
                      </a:r>
                      <a:endParaRPr kumimoji="0" lang="en-US" sz="2800" b="1" i="0" u="none" strike="noStrike" kern="1200" cap="none" normalizeH="0" baseline="0" dirty="0">
                        <a:ln>
                          <a:noFill/>
                        </a:ln>
                        <a:solidFill>
                          <a:srgbClr val="C00000"/>
                        </a:solidFill>
                        <a:effectLst/>
                        <a:latin typeface="Arial" charset="0"/>
                        <a:ea typeface="MS PGothic" charset="0"/>
                        <a:cs typeface="MS PGothic" charset="0"/>
                      </a:endParaRPr>
                    </a:p>
                  </a:txBody>
                  <a:tcPr marL="91290" marR="91290" marT="34327" marB="34327"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charset="0"/>
                        <a:buNone/>
                        <a:tabLst/>
                      </a:pPr>
                      <a:r>
                        <a:rPr kumimoji="0" lang="en-US" sz="2800" b="1" u="none" strike="noStrike" cap="none" normalizeH="0" baseline="0" dirty="0">
                          <a:ln>
                            <a:noFill/>
                          </a:ln>
                          <a:solidFill>
                            <a:srgbClr val="C00000"/>
                          </a:solidFill>
                          <a:effectLst/>
                        </a:rPr>
                        <a:t>69.2</a:t>
                      </a:r>
                      <a:endParaRPr kumimoji="0" lang="en-US" sz="2800" b="1" i="0" u="none" strike="noStrike" cap="none" normalizeH="0" baseline="0" dirty="0">
                        <a:ln>
                          <a:noFill/>
                        </a:ln>
                        <a:solidFill>
                          <a:srgbClr val="C00000"/>
                        </a:solidFill>
                        <a:effectLst/>
                        <a:latin typeface="Arial" charset="0"/>
                        <a:ea typeface="MS PGothic" charset="0"/>
                        <a:cs typeface="MS PGothic" charset="0"/>
                      </a:endParaRPr>
                    </a:p>
                  </a:txBody>
                  <a:tcPr marL="91290" marR="91290" marT="34327" marB="34327"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charset="0"/>
                        <a:buNone/>
                        <a:tabLst/>
                      </a:pPr>
                      <a:r>
                        <a:rPr kumimoji="0" lang="en-US" sz="1700" u="none" strike="noStrike" cap="none" normalizeH="0" baseline="0" dirty="0">
                          <a:ln>
                            <a:noFill/>
                          </a:ln>
                          <a:effectLst/>
                        </a:rPr>
                        <a:t>1.057 (0.833-1.341)</a:t>
                      </a:r>
                      <a:endParaRPr kumimoji="0" lang="en-US" sz="1700" b="0" i="0" u="none" strike="noStrike" cap="none" normalizeH="0" baseline="0" dirty="0">
                        <a:ln>
                          <a:noFill/>
                        </a:ln>
                        <a:solidFill>
                          <a:schemeClr val="bg2">
                            <a:lumMod val="10000"/>
                          </a:schemeClr>
                        </a:solidFill>
                        <a:effectLst/>
                        <a:latin typeface="Arial" charset="0"/>
                        <a:ea typeface="MS PGothic" charset="0"/>
                        <a:cs typeface="MS PGothic" charset="0"/>
                      </a:endParaRPr>
                    </a:p>
                  </a:txBody>
                  <a:tcPr marL="91290" marR="91290" marT="34327" marB="34327"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charset="0"/>
                        <a:buNone/>
                        <a:tabLst/>
                      </a:pPr>
                      <a:r>
                        <a:rPr kumimoji="0" lang="en-US" sz="1700" u="none" strike="noStrike" cap="none" normalizeH="0" baseline="0" dirty="0">
                          <a:ln>
                            <a:noFill/>
                          </a:ln>
                          <a:effectLst/>
                        </a:rPr>
                        <a:t>.65</a:t>
                      </a:r>
                      <a:endParaRPr kumimoji="0" lang="en-US" sz="1700" b="0" i="0" u="none" strike="noStrike" cap="none" normalizeH="0" baseline="0" dirty="0">
                        <a:ln>
                          <a:noFill/>
                        </a:ln>
                        <a:solidFill>
                          <a:schemeClr val="bg2">
                            <a:lumMod val="10000"/>
                          </a:schemeClr>
                        </a:solidFill>
                        <a:effectLst/>
                        <a:latin typeface="Arial" charset="0"/>
                        <a:ea typeface="MS PGothic" charset="0"/>
                        <a:cs typeface="MS PGothic" charset="0"/>
                      </a:endParaRPr>
                    </a:p>
                  </a:txBody>
                  <a:tcPr marL="91290" marR="91290" marT="34327" marB="34327" anchor="ctr" horzOverflow="overflow"/>
                </a:tc>
                <a:extLst>
                  <a:ext uri="{0D108BD9-81ED-4DB2-BD59-A6C34878D82A}">
                    <a16:rowId xmlns:a16="http://schemas.microsoft.com/office/drawing/2014/main" val="10001"/>
                  </a:ext>
                </a:extLst>
              </a:tr>
              <a:tr h="43755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700" dirty="0"/>
                        <a:t>Median PFS</a:t>
                      </a:r>
                      <a:endParaRPr lang="de-DE" sz="1700" dirty="0">
                        <a:solidFill>
                          <a:schemeClr val="bg2">
                            <a:lumMod val="10000"/>
                          </a:schemeClr>
                        </a:solidFill>
                        <a:latin typeface="Arial"/>
                        <a:cs typeface="Arial"/>
                      </a:endParaRPr>
                    </a:p>
                  </a:txBody>
                  <a:tcPr marL="68598" marR="68598" marT="34310" marB="3431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charset="0"/>
                        <a:buNone/>
                        <a:tabLst/>
                      </a:pPr>
                      <a:r>
                        <a:rPr kumimoji="0" lang="en-US" sz="2800" b="1" u="none" strike="noStrike" cap="none" normalizeH="0" baseline="0" dirty="0">
                          <a:ln>
                            <a:noFill/>
                          </a:ln>
                          <a:solidFill>
                            <a:srgbClr val="C00000"/>
                          </a:solidFill>
                          <a:effectLst/>
                        </a:rPr>
                        <a:t>25.5</a:t>
                      </a:r>
                      <a:endParaRPr kumimoji="0" lang="en-US" sz="2800" b="1" i="0" u="none" strike="noStrike" cap="none" normalizeH="0" baseline="0" dirty="0">
                        <a:ln>
                          <a:noFill/>
                        </a:ln>
                        <a:solidFill>
                          <a:srgbClr val="C00000"/>
                        </a:solidFill>
                        <a:effectLst/>
                        <a:latin typeface="Arial" charset="0"/>
                        <a:ea typeface="MS PGothic" charset="0"/>
                        <a:cs typeface="MS PGothic" charset="0"/>
                      </a:endParaRPr>
                    </a:p>
                  </a:txBody>
                  <a:tcPr marL="91290" marR="91290" marT="34327" marB="34327"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charset="0"/>
                        <a:buNone/>
                        <a:tabLst/>
                      </a:pPr>
                      <a:r>
                        <a:rPr kumimoji="0" lang="en-US" sz="2800" b="1" u="none" strike="noStrike" cap="none" normalizeH="0" baseline="0" dirty="0">
                          <a:ln>
                            <a:noFill/>
                          </a:ln>
                          <a:solidFill>
                            <a:srgbClr val="C00000"/>
                          </a:solidFill>
                          <a:effectLst/>
                        </a:rPr>
                        <a:t>25.5</a:t>
                      </a:r>
                      <a:endParaRPr kumimoji="0" lang="en-US" sz="2800" b="1" i="0" u="none" strike="noStrike" cap="none" normalizeH="0" baseline="0" dirty="0">
                        <a:ln>
                          <a:noFill/>
                        </a:ln>
                        <a:solidFill>
                          <a:srgbClr val="C00000"/>
                        </a:solidFill>
                        <a:effectLst/>
                        <a:latin typeface="Arial" charset="0"/>
                        <a:ea typeface="MS PGothic" charset="0"/>
                        <a:cs typeface="MS PGothic" charset="0"/>
                      </a:endParaRPr>
                    </a:p>
                  </a:txBody>
                  <a:tcPr marL="91290" marR="91290" marT="34327" marB="34327"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charset="0"/>
                        <a:buNone/>
                        <a:tabLst/>
                      </a:pPr>
                      <a:r>
                        <a:rPr kumimoji="0" lang="en-US" sz="1700" u="none" strike="noStrike" cap="none" normalizeH="0" baseline="0" dirty="0">
                          <a:ln>
                            <a:noFill/>
                          </a:ln>
                          <a:effectLst/>
                        </a:rPr>
                        <a:t>1.106 (0.915-1.338)</a:t>
                      </a:r>
                      <a:endParaRPr kumimoji="0" lang="en-US" sz="1700" b="0" i="0" u="none" strike="noStrike" cap="none" normalizeH="0" baseline="0" dirty="0">
                        <a:ln>
                          <a:noFill/>
                        </a:ln>
                        <a:solidFill>
                          <a:schemeClr val="bg2">
                            <a:lumMod val="10000"/>
                          </a:schemeClr>
                        </a:solidFill>
                        <a:effectLst/>
                        <a:latin typeface="Arial" charset="0"/>
                        <a:ea typeface="MS PGothic" charset="0"/>
                        <a:cs typeface="MS PGothic" charset="0"/>
                      </a:endParaRPr>
                    </a:p>
                  </a:txBody>
                  <a:tcPr marL="91290" marR="91290" marT="34327" marB="34327"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charset="0"/>
                        <a:buNone/>
                        <a:tabLst/>
                      </a:pPr>
                      <a:endParaRPr kumimoji="0" lang="en-US" sz="1700" b="0" i="0" u="none" strike="noStrike" cap="none" normalizeH="0" baseline="0" dirty="0">
                        <a:ln>
                          <a:noFill/>
                        </a:ln>
                        <a:solidFill>
                          <a:schemeClr val="bg2">
                            <a:lumMod val="10000"/>
                          </a:schemeClr>
                        </a:solidFill>
                        <a:effectLst/>
                        <a:latin typeface="Arial" charset="0"/>
                        <a:ea typeface="MS PGothic" charset="0"/>
                        <a:cs typeface="MS PGothic" charset="0"/>
                      </a:endParaRPr>
                    </a:p>
                  </a:txBody>
                  <a:tcPr marL="91290" marR="91290" marT="34327" marB="34327" anchor="ctr" horzOverflow="overflow"/>
                </a:tc>
                <a:extLst>
                  <a:ext uri="{0D108BD9-81ED-4DB2-BD59-A6C34878D82A}">
                    <a16:rowId xmlns:a16="http://schemas.microsoft.com/office/drawing/2014/main" val="10002"/>
                  </a:ext>
                </a:extLst>
              </a:tr>
            </a:tbl>
          </a:graphicData>
        </a:graphic>
      </p:graphicFrame>
      <p:sp>
        <p:nvSpPr>
          <p:cNvPr id="12" name="Oval 4"/>
          <p:cNvSpPr>
            <a:spLocks noChangeAspect="1"/>
          </p:cNvSpPr>
          <p:nvPr/>
        </p:nvSpPr>
        <p:spPr>
          <a:xfrm rot="5400000">
            <a:off x="3404285" y="4013532"/>
            <a:ext cx="914400" cy="2541375"/>
          </a:xfrm>
          <a:prstGeom prst="roundRect">
            <a:avLst>
              <a:gd name="adj" fmla="val 9441"/>
            </a:avLst>
          </a:prstGeom>
          <a:noFill/>
          <a:ln w="57150">
            <a:solidFill>
              <a:srgbClr val="FF99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en-US" dirty="0"/>
          </a:p>
        </p:txBody>
      </p:sp>
    </p:spTree>
    <p:extLst>
      <p:ext uri="{BB962C8B-B14F-4D97-AF65-F5344CB8AC3E}">
        <p14:creationId xmlns:p14="http://schemas.microsoft.com/office/powerpoint/2010/main" val="830708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fontScale="90000"/>
          </a:bodyPr>
          <a:lstStyle/>
          <a:p>
            <a:pPr algn="ctr"/>
            <a:r>
              <a:rPr lang="en-US" dirty="0" err="1"/>
              <a:t>Fertilite</a:t>
            </a:r>
            <a:r>
              <a:rPr lang="en-US" dirty="0"/>
              <a:t> </a:t>
            </a:r>
            <a:r>
              <a:rPr lang="en-US" dirty="0" err="1"/>
              <a:t>Koruyucu</a:t>
            </a:r>
            <a:r>
              <a:rPr lang="en-US" dirty="0"/>
              <a:t> </a:t>
            </a:r>
            <a:r>
              <a:rPr lang="en-US" dirty="0" err="1"/>
              <a:t>Cerrahi</a:t>
            </a:r>
            <a:br>
              <a:rPr lang="tr-TR" dirty="0"/>
            </a:br>
            <a:r>
              <a:rPr lang="en-US" dirty="0"/>
              <a:t>Hasta </a:t>
            </a:r>
            <a:r>
              <a:rPr lang="en-US" dirty="0" err="1"/>
              <a:t>Seçim</a:t>
            </a:r>
            <a:r>
              <a:rPr lang="en-US" dirty="0"/>
              <a:t> </a:t>
            </a:r>
            <a:r>
              <a:rPr lang="en-US" dirty="0" err="1"/>
              <a:t>Kriterleri</a:t>
            </a:r>
            <a:endParaRPr lang="tr-TR" dirty="0"/>
          </a:p>
        </p:txBody>
      </p:sp>
      <p:sp>
        <p:nvSpPr>
          <p:cNvPr id="4" name="Metin Yer Tutucusu 3"/>
          <p:cNvSpPr>
            <a:spLocks noGrp="1"/>
          </p:cNvSpPr>
          <p:nvPr>
            <p:ph type="body" idx="1"/>
          </p:nvPr>
        </p:nvSpPr>
        <p:spPr/>
        <p:txBody>
          <a:bodyPr/>
          <a:lstStyle/>
          <a:p>
            <a:r>
              <a:rPr lang="tr-TR" sz="3600" cap="none" dirty="0"/>
              <a:t>Hasta Faktörleri</a:t>
            </a:r>
          </a:p>
        </p:txBody>
      </p:sp>
      <p:sp>
        <p:nvSpPr>
          <p:cNvPr id="6" name="Metin Yer Tutucusu 5"/>
          <p:cNvSpPr>
            <a:spLocks noGrp="1"/>
          </p:cNvSpPr>
          <p:nvPr>
            <p:ph type="body" sz="half" idx="3"/>
          </p:nvPr>
        </p:nvSpPr>
        <p:spPr/>
        <p:txBody>
          <a:bodyPr/>
          <a:lstStyle/>
          <a:p>
            <a:r>
              <a:rPr lang="tr-TR" sz="3600" cap="none" dirty="0"/>
              <a:t>Hastalık Faktörleri</a:t>
            </a:r>
          </a:p>
        </p:txBody>
      </p:sp>
      <p:graphicFrame>
        <p:nvGraphicFramePr>
          <p:cNvPr id="8" name="İçerik Yer Tutucusu 7"/>
          <p:cNvGraphicFramePr>
            <a:graphicFrameLocks noGrp="1"/>
          </p:cNvGraphicFramePr>
          <p:nvPr>
            <p:ph sz="quarter" idx="2"/>
            <p:extLst>
              <p:ext uri="{D42A27DB-BD31-4B8C-83A1-F6EECF244321}">
                <p14:modId xmlns:p14="http://schemas.microsoft.com/office/powerpoint/2010/main" val="3155872730"/>
              </p:ext>
            </p:extLst>
          </p:nvPr>
        </p:nvGraphicFramePr>
        <p:xfrm>
          <a:off x="457200" y="2362201"/>
          <a:ext cx="4040188" cy="3710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İçerik Yer Tutucusu 8"/>
          <p:cNvGraphicFramePr>
            <a:graphicFrameLocks noGrp="1"/>
          </p:cNvGraphicFramePr>
          <p:nvPr>
            <p:ph sz="quarter" idx="4"/>
            <p:extLst>
              <p:ext uri="{D42A27DB-BD31-4B8C-83A1-F6EECF244321}">
                <p14:modId xmlns:p14="http://schemas.microsoft.com/office/powerpoint/2010/main" val="790840354"/>
              </p:ext>
            </p:extLst>
          </p:nvPr>
        </p:nvGraphicFramePr>
        <p:xfrm>
          <a:off x="4645025" y="2362201"/>
          <a:ext cx="4041775" cy="371000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0825553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Kemoterapinin</a:t>
            </a:r>
            <a:r>
              <a:rPr lang="en-US" dirty="0"/>
              <a:t> </a:t>
            </a:r>
            <a:r>
              <a:rPr lang="en-US" dirty="0" err="1"/>
              <a:t>Gonadlara</a:t>
            </a:r>
            <a:r>
              <a:rPr lang="en-US" dirty="0"/>
              <a:t> </a:t>
            </a:r>
            <a:r>
              <a:rPr lang="en-US" dirty="0" err="1"/>
              <a:t>Etkisi</a:t>
            </a:r>
            <a:endParaRPr lang="en-US" dirty="0"/>
          </a:p>
        </p:txBody>
      </p:sp>
      <p:graphicFrame>
        <p:nvGraphicFramePr>
          <p:cNvPr id="4" name="3 İçerik Yer Tutucusu"/>
          <p:cNvGraphicFramePr>
            <a:graphicFrameLocks noGrp="1"/>
          </p:cNvGraphicFramePr>
          <p:nvPr>
            <p:ph idx="1"/>
          </p:nvPr>
        </p:nvGraphicFramePr>
        <p:xfrm>
          <a:off x="457200" y="1646237"/>
          <a:ext cx="8229600" cy="4283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482997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en-US" dirty="0" err="1"/>
              <a:t>Kemoterapinin</a:t>
            </a:r>
            <a:r>
              <a:rPr lang="en-US" dirty="0"/>
              <a:t> </a:t>
            </a:r>
            <a:r>
              <a:rPr lang="en-US" dirty="0" err="1"/>
              <a:t>Gonadlara</a:t>
            </a:r>
            <a:r>
              <a:rPr lang="en-US" dirty="0"/>
              <a:t> </a:t>
            </a:r>
            <a:r>
              <a:rPr lang="en-US" dirty="0" err="1"/>
              <a:t>Etkisi</a:t>
            </a:r>
            <a:endParaRPr lang="tr-TR" dirty="0"/>
          </a:p>
        </p:txBody>
      </p:sp>
      <p:graphicFrame>
        <p:nvGraphicFramePr>
          <p:cNvPr id="4" name="3 İçerik Yer Tutucusu"/>
          <p:cNvGraphicFramePr>
            <a:graphicFrameLocks noGrp="1"/>
          </p:cNvGraphicFramePr>
          <p:nvPr>
            <p:ph idx="1"/>
          </p:nvPr>
        </p:nvGraphicFramePr>
        <p:xfrm>
          <a:off x="457200" y="1646237"/>
          <a:ext cx="8229600" cy="4283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657808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2292" name="Group 4"/>
          <p:cNvGrpSpPr>
            <a:grpSpLocks/>
          </p:cNvGrpSpPr>
          <p:nvPr/>
        </p:nvGrpSpPr>
        <p:grpSpPr bwMode="auto">
          <a:xfrm>
            <a:off x="965208" y="2130449"/>
            <a:ext cx="7207193" cy="4106863"/>
            <a:chOff x="472" y="1296"/>
            <a:chExt cx="4712" cy="2767"/>
          </a:xfrm>
        </p:grpSpPr>
        <p:grpSp>
          <p:nvGrpSpPr>
            <p:cNvPr id="12295" name="Group 5"/>
            <p:cNvGrpSpPr>
              <a:grpSpLocks/>
            </p:cNvGrpSpPr>
            <p:nvPr/>
          </p:nvGrpSpPr>
          <p:grpSpPr bwMode="auto">
            <a:xfrm>
              <a:off x="784" y="1296"/>
              <a:ext cx="3927" cy="2415"/>
              <a:chOff x="784" y="1296"/>
              <a:chExt cx="3927" cy="2415"/>
            </a:xfrm>
          </p:grpSpPr>
          <p:sp>
            <p:nvSpPr>
              <p:cNvPr id="12299" name="Rectangle 6"/>
              <p:cNvSpPr>
                <a:spLocks noChangeArrowheads="1"/>
              </p:cNvSpPr>
              <p:nvPr/>
            </p:nvSpPr>
            <p:spPr bwMode="auto">
              <a:xfrm>
                <a:off x="1187" y="1398"/>
                <a:ext cx="3523" cy="2228"/>
              </a:xfrm>
              <a:prstGeom prst="rect">
                <a:avLst/>
              </a:prstGeom>
              <a:solidFill>
                <a:srgbClr val="99CCFF"/>
              </a:solidFill>
              <a:ln w="9525">
                <a:solidFill>
                  <a:schemeClr val="tx1"/>
                </a:solidFill>
                <a:miter lim="800000"/>
                <a:headEnd/>
                <a:tailEnd/>
              </a:ln>
            </p:spPr>
            <p:txBody>
              <a:bodyPr/>
              <a:lstStyle/>
              <a:p>
                <a:endParaRPr lang="en-CA" dirty="0">
                  <a:latin typeface="Calibri" pitchFamily="34" charset="0"/>
                </a:endParaRPr>
              </a:p>
            </p:txBody>
          </p:sp>
          <p:sp>
            <p:nvSpPr>
              <p:cNvPr id="12300" name="Line 7"/>
              <p:cNvSpPr>
                <a:spLocks noChangeShapeType="1"/>
              </p:cNvSpPr>
              <p:nvPr/>
            </p:nvSpPr>
            <p:spPr bwMode="auto">
              <a:xfrm>
                <a:off x="1187" y="3183"/>
                <a:ext cx="352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01" name="Line 8"/>
              <p:cNvSpPr>
                <a:spLocks noChangeShapeType="1"/>
              </p:cNvSpPr>
              <p:nvPr/>
            </p:nvSpPr>
            <p:spPr bwMode="auto">
              <a:xfrm>
                <a:off x="1187" y="2734"/>
                <a:ext cx="352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02" name="Line 9"/>
              <p:cNvSpPr>
                <a:spLocks noChangeShapeType="1"/>
              </p:cNvSpPr>
              <p:nvPr/>
            </p:nvSpPr>
            <p:spPr bwMode="auto">
              <a:xfrm>
                <a:off x="1187" y="2290"/>
                <a:ext cx="352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03" name="Line 10"/>
              <p:cNvSpPr>
                <a:spLocks noChangeShapeType="1"/>
              </p:cNvSpPr>
              <p:nvPr/>
            </p:nvSpPr>
            <p:spPr bwMode="auto">
              <a:xfrm>
                <a:off x="1187" y="1841"/>
                <a:ext cx="352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04" name="Line 11"/>
              <p:cNvSpPr>
                <a:spLocks noChangeShapeType="1"/>
              </p:cNvSpPr>
              <p:nvPr/>
            </p:nvSpPr>
            <p:spPr bwMode="auto">
              <a:xfrm>
                <a:off x="1187" y="1398"/>
                <a:ext cx="352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05" name="Rectangle 12"/>
              <p:cNvSpPr>
                <a:spLocks noChangeArrowheads="1"/>
              </p:cNvSpPr>
              <p:nvPr/>
            </p:nvSpPr>
            <p:spPr bwMode="auto">
              <a:xfrm>
                <a:off x="1397" y="1817"/>
                <a:ext cx="287" cy="1809"/>
              </a:xfrm>
              <a:prstGeom prst="rect">
                <a:avLst/>
              </a:prstGeom>
              <a:gradFill rotWithShape="0">
                <a:gsLst>
                  <a:gs pos="0">
                    <a:srgbClr val="FFCCCC"/>
                  </a:gs>
                  <a:gs pos="100000">
                    <a:srgbClr val="FF3399"/>
                  </a:gs>
                </a:gsLst>
                <a:lin ang="5400000" scaled="1"/>
              </a:gradFill>
              <a:ln w="9525">
                <a:solidFill>
                  <a:schemeClr val="bg2"/>
                </a:solidFill>
                <a:miter lim="800000"/>
                <a:headEnd/>
                <a:tailEnd/>
              </a:ln>
            </p:spPr>
            <p:txBody>
              <a:bodyPr/>
              <a:lstStyle/>
              <a:p>
                <a:endParaRPr lang="en-CA" dirty="0">
                  <a:latin typeface="Calibri" pitchFamily="34" charset="0"/>
                </a:endParaRPr>
              </a:p>
            </p:txBody>
          </p:sp>
          <p:sp>
            <p:nvSpPr>
              <p:cNvPr id="12306" name="Rectangle 13"/>
              <p:cNvSpPr>
                <a:spLocks noChangeArrowheads="1"/>
              </p:cNvSpPr>
              <p:nvPr/>
            </p:nvSpPr>
            <p:spPr bwMode="auto">
              <a:xfrm>
                <a:off x="1397" y="1817"/>
                <a:ext cx="287" cy="1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dirty="0">
                  <a:latin typeface="Calibri" pitchFamily="34" charset="0"/>
                </a:endParaRPr>
              </a:p>
            </p:txBody>
          </p:sp>
          <p:sp>
            <p:nvSpPr>
              <p:cNvPr id="12307" name="Rectangle 14"/>
              <p:cNvSpPr>
                <a:spLocks noChangeArrowheads="1"/>
              </p:cNvSpPr>
              <p:nvPr/>
            </p:nvSpPr>
            <p:spPr bwMode="auto">
              <a:xfrm>
                <a:off x="2104" y="2003"/>
                <a:ext cx="281" cy="1623"/>
              </a:xfrm>
              <a:prstGeom prst="rect">
                <a:avLst/>
              </a:prstGeom>
              <a:gradFill rotWithShape="0">
                <a:gsLst>
                  <a:gs pos="0">
                    <a:srgbClr val="FFCCCC"/>
                  </a:gs>
                  <a:gs pos="100000">
                    <a:srgbClr val="FF3399"/>
                  </a:gs>
                </a:gsLst>
                <a:lin ang="5400000" scaled="1"/>
              </a:gradFill>
              <a:ln w="9525">
                <a:solidFill>
                  <a:schemeClr val="bg2"/>
                </a:solidFill>
                <a:miter lim="800000"/>
                <a:headEnd/>
                <a:tailEnd/>
              </a:ln>
            </p:spPr>
            <p:txBody>
              <a:bodyPr/>
              <a:lstStyle/>
              <a:p>
                <a:endParaRPr lang="en-CA" dirty="0">
                  <a:latin typeface="Calibri" pitchFamily="34" charset="0"/>
                </a:endParaRPr>
              </a:p>
            </p:txBody>
          </p:sp>
          <p:sp>
            <p:nvSpPr>
              <p:cNvPr id="12308" name="Rectangle 15"/>
              <p:cNvSpPr>
                <a:spLocks noChangeArrowheads="1"/>
              </p:cNvSpPr>
              <p:nvPr/>
            </p:nvSpPr>
            <p:spPr bwMode="auto">
              <a:xfrm>
                <a:off x="2104" y="2003"/>
                <a:ext cx="281" cy="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dirty="0">
                  <a:latin typeface="Calibri" pitchFamily="34" charset="0"/>
                </a:endParaRPr>
              </a:p>
            </p:txBody>
          </p:sp>
          <p:sp>
            <p:nvSpPr>
              <p:cNvPr id="12309" name="Rectangle 16"/>
              <p:cNvSpPr>
                <a:spLocks noChangeArrowheads="1"/>
              </p:cNvSpPr>
              <p:nvPr/>
            </p:nvSpPr>
            <p:spPr bwMode="auto">
              <a:xfrm>
                <a:off x="2805" y="2206"/>
                <a:ext cx="287" cy="1420"/>
              </a:xfrm>
              <a:prstGeom prst="rect">
                <a:avLst/>
              </a:prstGeom>
              <a:gradFill rotWithShape="0">
                <a:gsLst>
                  <a:gs pos="0">
                    <a:srgbClr val="FFCCCC"/>
                  </a:gs>
                  <a:gs pos="100000">
                    <a:srgbClr val="FF3399"/>
                  </a:gs>
                </a:gsLst>
                <a:lin ang="5400000" scaled="1"/>
              </a:gradFill>
              <a:ln w="9525">
                <a:solidFill>
                  <a:schemeClr val="bg2"/>
                </a:solidFill>
                <a:miter lim="800000"/>
                <a:headEnd/>
                <a:tailEnd/>
              </a:ln>
            </p:spPr>
            <p:txBody>
              <a:bodyPr/>
              <a:lstStyle/>
              <a:p>
                <a:endParaRPr lang="en-CA" dirty="0">
                  <a:latin typeface="Calibri" pitchFamily="34" charset="0"/>
                </a:endParaRPr>
              </a:p>
            </p:txBody>
          </p:sp>
          <p:sp>
            <p:nvSpPr>
              <p:cNvPr id="12310" name="Rectangle 17"/>
              <p:cNvSpPr>
                <a:spLocks noChangeArrowheads="1"/>
              </p:cNvSpPr>
              <p:nvPr/>
            </p:nvSpPr>
            <p:spPr bwMode="auto">
              <a:xfrm>
                <a:off x="2805" y="2206"/>
                <a:ext cx="287" cy="1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dirty="0">
                  <a:latin typeface="Calibri" pitchFamily="34" charset="0"/>
                </a:endParaRPr>
              </a:p>
            </p:txBody>
          </p:sp>
          <p:sp>
            <p:nvSpPr>
              <p:cNvPr id="12311" name="Rectangle 18"/>
              <p:cNvSpPr>
                <a:spLocks noChangeArrowheads="1"/>
              </p:cNvSpPr>
              <p:nvPr/>
            </p:nvSpPr>
            <p:spPr bwMode="auto">
              <a:xfrm>
                <a:off x="3512" y="2818"/>
                <a:ext cx="281" cy="808"/>
              </a:xfrm>
              <a:prstGeom prst="rect">
                <a:avLst/>
              </a:prstGeom>
              <a:gradFill rotWithShape="0">
                <a:gsLst>
                  <a:gs pos="0">
                    <a:srgbClr val="FFCCCC"/>
                  </a:gs>
                  <a:gs pos="100000">
                    <a:srgbClr val="FF3399"/>
                  </a:gs>
                </a:gsLst>
                <a:lin ang="5400000" scaled="1"/>
              </a:gradFill>
              <a:ln w="9525">
                <a:solidFill>
                  <a:schemeClr val="bg2"/>
                </a:solidFill>
                <a:miter lim="800000"/>
                <a:headEnd/>
                <a:tailEnd/>
              </a:ln>
            </p:spPr>
            <p:txBody>
              <a:bodyPr/>
              <a:lstStyle/>
              <a:p>
                <a:endParaRPr lang="en-CA" dirty="0">
                  <a:latin typeface="Calibri" pitchFamily="34" charset="0"/>
                </a:endParaRPr>
              </a:p>
            </p:txBody>
          </p:sp>
          <p:sp>
            <p:nvSpPr>
              <p:cNvPr id="12312" name="Rectangle 19"/>
              <p:cNvSpPr>
                <a:spLocks noChangeArrowheads="1"/>
              </p:cNvSpPr>
              <p:nvPr/>
            </p:nvSpPr>
            <p:spPr bwMode="auto">
              <a:xfrm>
                <a:off x="3512" y="2818"/>
                <a:ext cx="281" cy="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dirty="0">
                  <a:latin typeface="Calibri" pitchFamily="34" charset="0"/>
                </a:endParaRPr>
              </a:p>
            </p:txBody>
          </p:sp>
          <p:sp>
            <p:nvSpPr>
              <p:cNvPr id="12313" name="Rectangle 20"/>
              <p:cNvSpPr>
                <a:spLocks noChangeArrowheads="1"/>
              </p:cNvSpPr>
              <p:nvPr/>
            </p:nvSpPr>
            <p:spPr bwMode="auto">
              <a:xfrm>
                <a:off x="4213" y="3063"/>
                <a:ext cx="287" cy="563"/>
              </a:xfrm>
              <a:prstGeom prst="rect">
                <a:avLst/>
              </a:prstGeom>
              <a:gradFill rotWithShape="0">
                <a:gsLst>
                  <a:gs pos="0">
                    <a:srgbClr val="FFCCCC"/>
                  </a:gs>
                  <a:gs pos="100000">
                    <a:srgbClr val="FF3399"/>
                  </a:gs>
                </a:gsLst>
                <a:lin ang="5400000" scaled="1"/>
              </a:gradFill>
              <a:ln w="9525">
                <a:solidFill>
                  <a:schemeClr val="bg2"/>
                </a:solidFill>
                <a:miter lim="800000"/>
                <a:headEnd/>
                <a:tailEnd/>
              </a:ln>
            </p:spPr>
            <p:txBody>
              <a:bodyPr/>
              <a:lstStyle/>
              <a:p>
                <a:endParaRPr lang="en-CA" dirty="0">
                  <a:latin typeface="Calibri" pitchFamily="34" charset="0"/>
                </a:endParaRPr>
              </a:p>
            </p:txBody>
          </p:sp>
          <p:sp>
            <p:nvSpPr>
              <p:cNvPr id="12314" name="Rectangle 21"/>
              <p:cNvSpPr>
                <a:spLocks noChangeArrowheads="1"/>
              </p:cNvSpPr>
              <p:nvPr/>
            </p:nvSpPr>
            <p:spPr bwMode="auto">
              <a:xfrm>
                <a:off x="4213" y="3063"/>
                <a:ext cx="287" cy="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CA" dirty="0">
                  <a:latin typeface="Calibri" pitchFamily="34" charset="0"/>
                </a:endParaRPr>
              </a:p>
            </p:txBody>
          </p:sp>
          <p:sp>
            <p:nvSpPr>
              <p:cNvPr id="12315" name="Line 22"/>
              <p:cNvSpPr>
                <a:spLocks noChangeShapeType="1"/>
              </p:cNvSpPr>
              <p:nvPr/>
            </p:nvSpPr>
            <p:spPr bwMode="auto">
              <a:xfrm>
                <a:off x="1187" y="1398"/>
                <a:ext cx="1" cy="222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16" name="Line 23"/>
              <p:cNvSpPr>
                <a:spLocks noChangeShapeType="1"/>
              </p:cNvSpPr>
              <p:nvPr/>
            </p:nvSpPr>
            <p:spPr bwMode="auto">
              <a:xfrm>
                <a:off x="1133" y="3626"/>
                <a:ext cx="5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17" name="Line 24"/>
              <p:cNvSpPr>
                <a:spLocks noChangeShapeType="1"/>
              </p:cNvSpPr>
              <p:nvPr/>
            </p:nvSpPr>
            <p:spPr bwMode="auto">
              <a:xfrm>
                <a:off x="1133" y="3183"/>
                <a:ext cx="5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18" name="Line 25"/>
              <p:cNvSpPr>
                <a:spLocks noChangeShapeType="1"/>
              </p:cNvSpPr>
              <p:nvPr/>
            </p:nvSpPr>
            <p:spPr bwMode="auto">
              <a:xfrm>
                <a:off x="1133" y="2734"/>
                <a:ext cx="5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19" name="Line 26"/>
              <p:cNvSpPr>
                <a:spLocks noChangeShapeType="1"/>
              </p:cNvSpPr>
              <p:nvPr/>
            </p:nvSpPr>
            <p:spPr bwMode="auto">
              <a:xfrm>
                <a:off x="1133" y="2290"/>
                <a:ext cx="5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0" name="Line 27"/>
              <p:cNvSpPr>
                <a:spLocks noChangeShapeType="1"/>
              </p:cNvSpPr>
              <p:nvPr/>
            </p:nvSpPr>
            <p:spPr bwMode="auto">
              <a:xfrm>
                <a:off x="1133" y="1841"/>
                <a:ext cx="5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1" name="Line 28"/>
              <p:cNvSpPr>
                <a:spLocks noChangeShapeType="1"/>
              </p:cNvSpPr>
              <p:nvPr/>
            </p:nvSpPr>
            <p:spPr bwMode="auto">
              <a:xfrm>
                <a:off x="1133" y="1398"/>
                <a:ext cx="5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2" name="Line 29"/>
              <p:cNvSpPr>
                <a:spLocks noChangeShapeType="1"/>
              </p:cNvSpPr>
              <p:nvPr/>
            </p:nvSpPr>
            <p:spPr bwMode="auto">
              <a:xfrm>
                <a:off x="1187" y="3626"/>
                <a:ext cx="3523"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3" name="Line 30"/>
              <p:cNvSpPr>
                <a:spLocks noChangeShapeType="1"/>
              </p:cNvSpPr>
              <p:nvPr/>
            </p:nvSpPr>
            <p:spPr bwMode="auto">
              <a:xfrm flipV="1">
                <a:off x="1187" y="3626"/>
                <a:ext cx="1" cy="4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4" name="Line 31"/>
              <p:cNvSpPr>
                <a:spLocks noChangeShapeType="1"/>
              </p:cNvSpPr>
              <p:nvPr/>
            </p:nvSpPr>
            <p:spPr bwMode="auto">
              <a:xfrm flipV="1">
                <a:off x="1894" y="3626"/>
                <a:ext cx="1" cy="4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5" name="Line 32"/>
              <p:cNvSpPr>
                <a:spLocks noChangeShapeType="1"/>
              </p:cNvSpPr>
              <p:nvPr/>
            </p:nvSpPr>
            <p:spPr bwMode="auto">
              <a:xfrm flipV="1">
                <a:off x="2595" y="3626"/>
                <a:ext cx="1" cy="4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6" name="Line 33"/>
              <p:cNvSpPr>
                <a:spLocks noChangeShapeType="1"/>
              </p:cNvSpPr>
              <p:nvPr/>
            </p:nvSpPr>
            <p:spPr bwMode="auto">
              <a:xfrm flipV="1">
                <a:off x="3302" y="3626"/>
                <a:ext cx="1" cy="4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7" name="Line 34"/>
              <p:cNvSpPr>
                <a:spLocks noChangeShapeType="1"/>
              </p:cNvSpPr>
              <p:nvPr/>
            </p:nvSpPr>
            <p:spPr bwMode="auto">
              <a:xfrm flipV="1">
                <a:off x="4003" y="3626"/>
                <a:ext cx="1" cy="4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8" name="Line 35"/>
              <p:cNvSpPr>
                <a:spLocks noChangeShapeType="1"/>
              </p:cNvSpPr>
              <p:nvPr/>
            </p:nvSpPr>
            <p:spPr bwMode="auto">
              <a:xfrm flipV="1">
                <a:off x="4710" y="3626"/>
                <a:ext cx="1" cy="4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latin typeface="Calibri" pitchFamily="34" charset="0"/>
                </a:endParaRPr>
              </a:p>
            </p:txBody>
          </p:sp>
          <p:sp>
            <p:nvSpPr>
              <p:cNvPr id="12329" name="Rectangle 36"/>
              <p:cNvSpPr>
                <a:spLocks noChangeArrowheads="1"/>
              </p:cNvSpPr>
              <p:nvPr/>
            </p:nvSpPr>
            <p:spPr bwMode="auto">
              <a:xfrm>
                <a:off x="1072" y="3524"/>
                <a:ext cx="77" cy="1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rtl="0"/>
                <a:r>
                  <a:rPr lang="en-US" b="1" dirty="0">
                    <a:latin typeface="Calibri" pitchFamily="34" charset="0"/>
                  </a:rPr>
                  <a:t>0</a:t>
                </a:r>
                <a:endParaRPr lang="en-US" dirty="0">
                  <a:latin typeface="Calibri" pitchFamily="34" charset="0"/>
                </a:endParaRPr>
              </a:p>
            </p:txBody>
          </p:sp>
          <p:sp>
            <p:nvSpPr>
              <p:cNvPr id="12330" name="Rectangle 37"/>
              <p:cNvSpPr>
                <a:spLocks noChangeArrowheads="1"/>
              </p:cNvSpPr>
              <p:nvPr/>
            </p:nvSpPr>
            <p:spPr bwMode="auto">
              <a:xfrm>
                <a:off x="880" y="3081"/>
                <a:ext cx="230" cy="1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rtl="0"/>
                <a:r>
                  <a:rPr lang="en-US" b="1" dirty="0">
                    <a:latin typeface="Calibri" pitchFamily="34" charset="0"/>
                  </a:rPr>
                  <a:t>500</a:t>
                </a:r>
                <a:endParaRPr lang="en-US" dirty="0">
                  <a:latin typeface="Calibri" pitchFamily="34" charset="0"/>
                </a:endParaRPr>
              </a:p>
            </p:txBody>
          </p:sp>
          <p:sp>
            <p:nvSpPr>
              <p:cNvPr id="12331" name="Rectangle 38"/>
              <p:cNvSpPr>
                <a:spLocks noChangeArrowheads="1"/>
              </p:cNvSpPr>
              <p:nvPr/>
            </p:nvSpPr>
            <p:spPr bwMode="auto">
              <a:xfrm>
                <a:off x="784" y="2632"/>
                <a:ext cx="306" cy="1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rtl="0"/>
                <a:r>
                  <a:rPr lang="en-US" b="1" dirty="0">
                    <a:latin typeface="Calibri" pitchFamily="34" charset="0"/>
                  </a:rPr>
                  <a:t>1000</a:t>
                </a:r>
                <a:endParaRPr lang="en-US" dirty="0">
                  <a:latin typeface="Calibri" pitchFamily="34" charset="0"/>
                </a:endParaRPr>
              </a:p>
            </p:txBody>
          </p:sp>
          <p:sp>
            <p:nvSpPr>
              <p:cNvPr id="12332" name="Rectangle 39"/>
              <p:cNvSpPr>
                <a:spLocks noChangeArrowheads="1"/>
              </p:cNvSpPr>
              <p:nvPr/>
            </p:nvSpPr>
            <p:spPr bwMode="auto">
              <a:xfrm>
                <a:off x="784" y="2189"/>
                <a:ext cx="306" cy="1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rtl="0"/>
                <a:r>
                  <a:rPr lang="en-US" b="1" dirty="0">
                    <a:latin typeface="Calibri" pitchFamily="34" charset="0"/>
                  </a:rPr>
                  <a:t>1500</a:t>
                </a:r>
                <a:endParaRPr lang="en-US" dirty="0">
                  <a:latin typeface="Calibri" pitchFamily="34" charset="0"/>
                </a:endParaRPr>
              </a:p>
            </p:txBody>
          </p:sp>
          <p:sp>
            <p:nvSpPr>
              <p:cNvPr id="12333" name="Rectangle 40"/>
              <p:cNvSpPr>
                <a:spLocks noChangeArrowheads="1"/>
              </p:cNvSpPr>
              <p:nvPr/>
            </p:nvSpPr>
            <p:spPr bwMode="auto">
              <a:xfrm>
                <a:off x="784" y="1739"/>
                <a:ext cx="306" cy="1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rtl="0"/>
                <a:r>
                  <a:rPr lang="en-US" b="1" dirty="0">
                    <a:latin typeface="Calibri" pitchFamily="34" charset="0"/>
                  </a:rPr>
                  <a:t>2000</a:t>
                </a:r>
                <a:endParaRPr lang="en-US" dirty="0">
                  <a:latin typeface="Calibri" pitchFamily="34" charset="0"/>
                </a:endParaRPr>
              </a:p>
            </p:txBody>
          </p:sp>
          <p:sp>
            <p:nvSpPr>
              <p:cNvPr id="12334" name="Rectangle 41"/>
              <p:cNvSpPr>
                <a:spLocks noChangeArrowheads="1"/>
              </p:cNvSpPr>
              <p:nvPr/>
            </p:nvSpPr>
            <p:spPr bwMode="auto">
              <a:xfrm>
                <a:off x="784" y="1296"/>
                <a:ext cx="306" cy="1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rtl="0"/>
                <a:r>
                  <a:rPr lang="en-US" b="1" dirty="0">
                    <a:latin typeface="Calibri" pitchFamily="34" charset="0"/>
                  </a:rPr>
                  <a:t>2500</a:t>
                </a:r>
                <a:endParaRPr lang="en-US" dirty="0">
                  <a:latin typeface="Calibri" pitchFamily="34" charset="0"/>
                </a:endParaRPr>
              </a:p>
            </p:txBody>
          </p:sp>
          <p:grpSp>
            <p:nvGrpSpPr>
              <p:cNvPr id="12335" name="Group 42"/>
              <p:cNvGrpSpPr>
                <a:grpSpLocks/>
              </p:cNvGrpSpPr>
              <p:nvPr/>
            </p:nvGrpSpPr>
            <p:grpSpPr bwMode="auto">
              <a:xfrm>
                <a:off x="1434" y="1746"/>
                <a:ext cx="3024" cy="1344"/>
                <a:chOff x="1296" y="1536"/>
                <a:chExt cx="3024" cy="1344"/>
              </a:xfrm>
            </p:grpSpPr>
            <p:grpSp>
              <p:nvGrpSpPr>
                <p:cNvPr id="12336" name="Group 43"/>
                <p:cNvGrpSpPr>
                  <a:grpSpLocks/>
                </p:cNvGrpSpPr>
                <p:nvPr/>
              </p:nvGrpSpPr>
              <p:grpSpPr bwMode="auto">
                <a:xfrm>
                  <a:off x="1296" y="1536"/>
                  <a:ext cx="192" cy="144"/>
                  <a:chOff x="1723" y="1361"/>
                  <a:chExt cx="226" cy="151"/>
                </a:xfrm>
              </p:grpSpPr>
              <p:sp>
                <p:nvSpPr>
                  <p:cNvPr id="12349" name="Line 44"/>
                  <p:cNvSpPr>
                    <a:spLocks noChangeShapeType="1"/>
                  </p:cNvSpPr>
                  <p:nvPr/>
                </p:nvSpPr>
                <p:spPr bwMode="auto">
                  <a:xfrm flipV="1">
                    <a:off x="1836" y="1361"/>
                    <a:ext cx="0" cy="151"/>
                  </a:xfrm>
                  <a:prstGeom prst="line">
                    <a:avLst/>
                  </a:prstGeom>
                  <a:noFill/>
                  <a:ln w="38100">
                    <a:solidFill>
                      <a:srgbClr val="CC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sp>
                <p:nvSpPr>
                  <p:cNvPr id="12350" name="Line 45"/>
                  <p:cNvSpPr>
                    <a:spLocks noChangeShapeType="1"/>
                  </p:cNvSpPr>
                  <p:nvPr/>
                </p:nvSpPr>
                <p:spPr bwMode="auto">
                  <a:xfrm>
                    <a:off x="1723" y="1361"/>
                    <a:ext cx="226" cy="0"/>
                  </a:xfrm>
                  <a:prstGeom prst="line">
                    <a:avLst/>
                  </a:prstGeom>
                  <a:noFill/>
                  <a:ln w="38100">
                    <a:solidFill>
                      <a:srgbClr val="CC000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grpSp>
            <p:grpSp>
              <p:nvGrpSpPr>
                <p:cNvPr id="12337" name="Group 46"/>
                <p:cNvGrpSpPr>
                  <a:grpSpLocks/>
                </p:cNvGrpSpPr>
                <p:nvPr/>
              </p:nvGrpSpPr>
              <p:grpSpPr bwMode="auto">
                <a:xfrm>
                  <a:off x="2016" y="1584"/>
                  <a:ext cx="192" cy="239"/>
                  <a:chOff x="2472" y="1412"/>
                  <a:chExt cx="226" cy="251"/>
                </a:xfrm>
              </p:grpSpPr>
              <p:sp>
                <p:nvSpPr>
                  <p:cNvPr id="12347" name="Line 47"/>
                  <p:cNvSpPr>
                    <a:spLocks noChangeShapeType="1"/>
                  </p:cNvSpPr>
                  <p:nvPr/>
                </p:nvSpPr>
                <p:spPr bwMode="auto">
                  <a:xfrm flipV="1">
                    <a:off x="2585" y="1412"/>
                    <a:ext cx="0" cy="251"/>
                  </a:xfrm>
                  <a:prstGeom prst="line">
                    <a:avLst/>
                  </a:prstGeom>
                  <a:noFill/>
                  <a:ln w="38100">
                    <a:solidFill>
                      <a:srgbClr val="FC0128"/>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sp>
                <p:nvSpPr>
                  <p:cNvPr id="12348" name="Line 48"/>
                  <p:cNvSpPr>
                    <a:spLocks noChangeShapeType="1"/>
                  </p:cNvSpPr>
                  <p:nvPr/>
                </p:nvSpPr>
                <p:spPr bwMode="auto">
                  <a:xfrm>
                    <a:off x="2472" y="1412"/>
                    <a:ext cx="226" cy="0"/>
                  </a:xfrm>
                  <a:prstGeom prst="line">
                    <a:avLst/>
                  </a:prstGeom>
                  <a:noFill/>
                  <a:ln w="38100">
                    <a:solidFill>
                      <a:srgbClr val="FC0128"/>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grpSp>
            <p:grpSp>
              <p:nvGrpSpPr>
                <p:cNvPr id="12338" name="Group 49"/>
                <p:cNvGrpSpPr>
                  <a:grpSpLocks/>
                </p:cNvGrpSpPr>
                <p:nvPr/>
              </p:nvGrpSpPr>
              <p:grpSpPr bwMode="auto">
                <a:xfrm>
                  <a:off x="2688" y="1920"/>
                  <a:ext cx="192" cy="96"/>
                  <a:chOff x="3220" y="1764"/>
                  <a:chExt cx="227" cy="101"/>
                </a:xfrm>
              </p:grpSpPr>
              <p:sp>
                <p:nvSpPr>
                  <p:cNvPr id="12345" name="Line 50"/>
                  <p:cNvSpPr>
                    <a:spLocks noChangeShapeType="1"/>
                  </p:cNvSpPr>
                  <p:nvPr/>
                </p:nvSpPr>
                <p:spPr bwMode="auto">
                  <a:xfrm flipV="1">
                    <a:off x="3333" y="1764"/>
                    <a:ext cx="0" cy="101"/>
                  </a:xfrm>
                  <a:prstGeom prst="line">
                    <a:avLst/>
                  </a:prstGeom>
                  <a:noFill/>
                  <a:ln w="38100">
                    <a:solidFill>
                      <a:srgbClr val="FC0128"/>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sp>
                <p:nvSpPr>
                  <p:cNvPr id="12346" name="Line 51"/>
                  <p:cNvSpPr>
                    <a:spLocks noChangeShapeType="1"/>
                  </p:cNvSpPr>
                  <p:nvPr/>
                </p:nvSpPr>
                <p:spPr bwMode="auto">
                  <a:xfrm>
                    <a:off x="3220" y="1764"/>
                    <a:ext cx="227" cy="0"/>
                  </a:xfrm>
                  <a:prstGeom prst="line">
                    <a:avLst/>
                  </a:prstGeom>
                  <a:noFill/>
                  <a:ln w="38100">
                    <a:solidFill>
                      <a:srgbClr val="FC0128"/>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grpSp>
            <p:grpSp>
              <p:nvGrpSpPr>
                <p:cNvPr id="12339" name="Group 52"/>
                <p:cNvGrpSpPr>
                  <a:grpSpLocks/>
                </p:cNvGrpSpPr>
                <p:nvPr/>
              </p:nvGrpSpPr>
              <p:grpSpPr bwMode="auto">
                <a:xfrm>
                  <a:off x="3408" y="2544"/>
                  <a:ext cx="192" cy="97"/>
                  <a:chOff x="3968" y="2368"/>
                  <a:chExt cx="226" cy="102"/>
                </a:xfrm>
              </p:grpSpPr>
              <p:sp>
                <p:nvSpPr>
                  <p:cNvPr id="12343" name="Line 53"/>
                  <p:cNvSpPr>
                    <a:spLocks noChangeShapeType="1"/>
                  </p:cNvSpPr>
                  <p:nvPr/>
                </p:nvSpPr>
                <p:spPr bwMode="auto">
                  <a:xfrm flipV="1">
                    <a:off x="4081" y="2368"/>
                    <a:ext cx="0" cy="102"/>
                  </a:xfrm>
                  <a:prstGeom prst="line">
                    <a:avLst/>
                  </a:prstGeom>
                  <a:noFill/>
                  <a:ln w="38100">
                    <a:solidFill>
                      <a:srgbClr val="FC0128"/>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sp>
                <p:nvSpPr>
                  <p:cNvPr id="12344" name="Line 54"/>
                  <p:cNvSpPr>
                    <a:spLocks noChangeShapeType="1"/>
                  </p:cNvSpPr>
                  <p:nvPr/>
                </p:nvSpPr>
                <p:spPr bwMode="auto">
                  <a:xfrm>
                    <a:off x="3968" y="2368"/>
                    <a:ext cx="226" cy="0"/>
                  </a:xfrm>
                  <a:prstGeom prst="line">
                    <a:avLst/>
                  </a:prstGeom>
                  <a:noFill/>
                  <a:ln w="38100">
                    <a:solidFill>
                      <a:srgbClr val="FC0128"/>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grpSp>
            <p:grpSp>
              <p:nvGrpSpPr>
                <p:cNvPr id="12340" name="Group 55"/>
                <p:cNvGrpSpPr>
                  <a:grpSpLocks/>
                </p:cNvGrpSpPr>
                <p:nvPr/>
              </p:nvGrpSpPr>
              <p:grpSpPr bwMode="auto">
                <a:xfrm>
                  <a:off x="4128" y="2784"/>
                  <a:ext cx="192" cy="96"/>
                  <a:chOff x="4717" y="2621"/>
                  <a:chExt cx="226" cy="101"/>
                </a:xfrm>
              </p:grpSpPr>
              <p:sp>
                <p:nvSpPr>
                  <p:cNvPr id="12341" name="Line 56"/>
                  <p:cNvSpPr>
                    <a:spLocks noChangeShapeType="1"/>
                  </p:cNvSpPr>
                  <p:nvPr/>
                </p:nvSpPr>
                <p:spPr bwMode="auto">
                  <a:xfrm flipV="1">
                    <a:off x="4830" y="2621"/>
                    <a:ext cx="0" cy="101"/>
                  </a:xfrm>
                  <a:prstGeom prst="line">
                    <a:avLst/>
                  </a:prstGeom>
                  <a:noFill/>
                  <a:ln w="38100">
                    <a:solidFill>
                      <a:srgbClr val="FC0128"/>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sp>
                <p:nvSpPr>
                  <p:cNvPr id="12342" name="Line 57"/>
                  <p:cNvSpPr>
                    <a:spLocks noChangeShapeType="1"/>
                  </p:cNvSpPr>
                  <p:nvPr/>
                </p:nvSpPr>
                <p:spPr bwMode="auto">
                  <a:xfrm>
                    <a:off x="4717" y="2621"/>
                    <a:ext cx="226" cy="0"/>
                  </a:xfrm>
                  <a:prstGeom prst="line">
                    <a:avLst/>
                  </a:prstGeom>
                  <a:noFill/>
                  <a:ln w="38100">
                    <a:solidFill>
                      <a:srgbClr val="FC0128"/>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latin typeface="Calibri" pitchFamily="34" charset="0"/>
                    </a:endParaRPr>
                  </a:p>
                </p:txBody>
              </p:sp>
            </p:grpSp>
          </p:grpSp>
        </p:grpSp>
        <p:grpSp>
          <p:nvGrpSpPr>
            <p:cNvPr id="12296" name="Group 58"/>
            <p:cNvGrpSpPr>
              <a:grpSpLocks/>
            </p:cNvGrpSpPr>
            <p:nvPr/>
          </p:nvGrpSpPr>
          <p:grpSpPr bwMode="auto">
            <a:xfrm>
              <a:off x="472" y="1752"/>
              <a:ext cx="4712" cy="2311"/>
              <a:chOff x="472" y="1752"/>
              <a:chExt cx="4712" cy="2311"/>
            </a:xfrm>
          </p:grpSpPr>
          <p:sp>
            <p:nvSpPr>
              <p:cNvPr id="12297" name="Rectangle 59"/>
              <p:cNvSpPr>
                <a:spLocks noChangeArrowheads="1"/>
              </p:cNvSpPr>
              <p:nvPr/>
            </p:nvSpPr>
            <p:spPr bwMode="auto">
              <a:xfrm>
                <a:off x="1314" y="3592"/>
                <a:ext cx="3870" cy="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166" tIns="43789" rIns="86166" bIns="43789">
                <a:spAutoFit/>
              </a:bodyPr>
              <a:lstStyle/>
              <a:p>
                <a:pPr defTabSz="892175" rtl="0" eaLnBrk="0" hangingPunct="0"/>
                <a:r>
                  <a:rPr lang="en-US" sz="2000" b="1" dirty="0">
                    <a:latin typeface="Calibri" pitchFamily="34" charset="0"/>
                  </a:rPr>
                  <a:t>  0	</a:t>
                </a:r>
                <a:r>
                  <a:rPr lang="he-IL" sz="2000" b="1" dirty="0">
                    <a:latin typeface="Calibri" pitchFamily="34" charset="0"/>
                  </a:rPr>
                  <a:t> </a:t>
                </a:r>
                <a:r>
                  <a:rPr lang="en-US" sz="2000" b="1" dirty="0">
                    <a:latin typeface="Calibri" pitchFamily="34" charset="0"/>
                  </a:rPr>
                  <a:t>    20</a:t>
                </a:r>
                <a:r>
                  <a:rPr lang="he-IL" sz="2000" b="1" dirty="0">
                    <a:latin typeface="Calibri" pitchFamily="34" charset="0"/>
                  </a:rPr>
                  <a:t> </a:t>
                </a:r>
                <a:r>
                  <a:rPr lang="en-US" sz="2000" b="1" dirty="0">
                    <a:latin typeface="Calibri" pitchFamily="34" charset="0"/>
                  </a:rPr>
                  <a:t>       </a:t>
                </a:r>
                <a:r>
                  <a:rPr lang="he-IL" sz="2000" b="1" dirty="0">
                    <a:latin typeface="Calibri" pitchFamily="34" charset="0"/>
                  </a:rPr>
                  <a:t>    </a:t>
                </a:r>
                <a:r>
                  <a:rPr lang="en-US" sz="2000" b="1" dirty="0">
                    <a:latin typeface="Calibri" pitchFamily="34" charset="0"/>
                  </a:rPr>
                  <a:t>50         </a:t>
                </a:r>
                <a:r>
                  <a:rPr lang="he-IL" sz="2000" b="1" dirty="0">
                    <a:latin typeface="Calibri" pitchFamily="34" charset="0"/>
                  </a:rPr>
                  <a:t>   </a:t>
                </a:r>
                <a:r>
                  <a:rPr lang="en-US" sz="2000" b="1" dirty="0">
                    <a:latin typeface="Calibri" pitchFamily="34" charset="0"/>
                  </a:rPr>
                  <a:t>75        </a:t>
                </a:r>
                <a:r>
                  <a:rPr lang="he-IL" sz="2000" b="1" dirty="0">
                    <a:latin typeface="Calibri" pitchFamily="34" charset="0"/>
                  </a:rPr>
                  <a:t>   </a:t>
                </a:r>
                <a:r>
                  <a:rPr lang="en-US" sz="2000" b="1" dirty="0">
                    <a:latin typeface="Calibri" pitchFamily="34" charset="0"/>
                  </a:rPr>
                  <a:t>100mg/kg </a:t>
                </a:r>
              </a:p>
              <a:p>
                <a:pPr defTabSz="892175" rtl="0" eaLnBrk="0" hangingPunct="0"/>
                <a:r>
                  <a:rPr lang="en-US" sz="2000" b="1" dirty="0">
                    <a:latin typeface="Calibri" pitchFamily="34" charset="0"/>
                  </a:rPr>
                  <a:t>             Cyclophosphamide </a:t>
                </a:r>
                <a:r>
                  <a:rPr lang="en-US" sz="2000" b="1" dirty="0" err="1">
                    <a:latin typeface="Calibri" pitchFamily="34" charset="0"/>
                  </a:rPr>
                  <a:t>Dozu</a:t>
                </a:r>
                <a:endParaRPr lang="en-US" sz="2000" b="1" dirty="0">
                  <a:latin typeface="Calibri" pitchFamily="34" charset="0"/>
                </a:endParaRPr>
              </a:p>
            </p:txBody>
          </p:sp>
          <p:sp>
            <p:nvSpPr>
              <p:cNvPr id="12298" name="Rectangle 60"/>
              <p:cNvSpPr>
                <a:spLocks noChangeArrowheads="1"/>
              </p:cNvSpPr>
              <p:nvPr/>
            </p:nvSpPr>
            <p:spPr bwMode="auto">
              <a:xfrm rot="16200000">
                <a:off x="-23" y="2247"/>
                <a:ext cx="1249"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166" tIns="43789" rIns="86166" bIns="43789">
                <a:spAutoFit/>
              </a:bodyPr>
              <a:lstStyle/>
              <a:p>
                <a:pPr defTabSz="892175" rtl="0" eaLnBrk="0" hangingPunct="0"/>
                <a:r>
                  <a:rPr lang="en-US" sz="2000" b="1" dirty="0" err="1">
                    <a:latin typeface="Calibri" pitchFamily="34" charset="0"/>
                  </a:rPr>
                  <a:t>PMF’lerin</a:t>
                </a:r>
                <a:r>
                  <a:rPr lang="en-US" sz="2000" b="1" dirty="0">
                    <a:latin typeface="Calibri" pitchFamily="34" charset="0"/>
                  </a:rPr>
                  <a:t> </a:t>
                </a:r>
                <a:r>
                  <a:rPr lang="en-US" sz="2000" b="1" dirty="0" err="1">
                    <a:latin typeface="Calibri" pitchFamily="34" charset="0"/>
                  </a:rPr>
                  <a:t>Sayısı</a:t>
                </a:r>
                <a:endParaRPr lang="en-US" sz="2000" b="1" dirty="0">
                  <a:latin typeface="Calibri" pitchFamily="34" charset="0"/>
                </a:endParaRPr>
              </a:p>
            </p:txBody>
          </p:sp>
        </p:grpSp>
      </p:grpSp>
      <p:sp>
        <p:nvSpPr>
          <p:cNvPr id="12293" name="Rectangle 61"/>
          <p:cNvSpPr>
            <a:spLocks noChangeArrowheads="1"/>
          </p:cNvSpPr>
          <p:nvPr/>
        </p:nvSpPr>
        <p:spPr bwMode="auto">
          <a:xfrm>
            <a:off x="5562600" y="3066552"/>
            <a:ext cx="1433975" cy="39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166" tIns="43789" rIns="86166" bIns="43789">
            <a:spAutoFit/>
          </a:bodyPr>
          <a:lstStyle/>
          <a:p>
            <a:pPr defTabSz="892175" rtl="0" eaLnBrk="0" hangingPunct="0"/>
            <a:r>
              <a:rPr lang="en-US" sz="2000" b="1" dirty="0">
                <a:solidFill>
                  <a:srgbClr val="0000CC"/>
                </a:solidFill>
                <a:latin typeface="Calibri" pitchFamily="34" charset="0"/>
              </a:rPr>
              <a:t>(p = 0.0001)</a:t>
            </a:r>
          </a:p>
        </p:txBody>
      </p:sp>
      <p:sp>
        <p:nvSpPr>
          <p:cNvPr id="65" name="64 Başlık"/>
          <p:cNvSpPr>
            <a:spLocks noGrp="1"/>
          </p:cNvSpPr>
          <p:nvPr>
            <p:ph type="title"/>
          </p:nvPr>
        </p:nvSpPr>
        <p:spPr/>
        <p:txBody>
          <a:bodyPr>
            <a:normAutofit/>
          </a:bodyPr>
          <a:lstStyle/>
          <a:p>
            <a:pPr marL="0"/>
            <a:r>
              <a:rPr lang="tr-TR" dirty="0"/>
              <a:t>Kemoterapinin Etkisi </a:t>
            </a:r>
          </a:p>
        </p:txBody>
      </p:sp>
      <p:sp>
        <p:nvSpPr>
          <p:cNvPr id="62" name="61 Altbilgi Yer Tutucusu"/>
          <p:cNvSpPr>
            <a:spLocks noGrp="1"/>
          </p:cNvSpPr>
          <p:nvPr>
            <p:ph type="ftr" sz="quarter" idx="11"/>
          </p:nvPr>
        </p:nvSpPr>
        <p:spPr/>
        <p:txBody>
          <a:bodyPr/>
          <a:lstStyle/>
          <a:p>
            <a:r>
              <a:rPr lang="pt-BR"/>
              <a:t>Meirow et.al. Hum Reprod 1999</a:t>
            </a:r>
            <a:endParaRPr lang="en-US"/>
          </a:p>
        </p:txBody>
      </p:sp>
      <p:sp>
        <p:nvSpPr>
          <p:cNvPr id="67" name="66 Dikdörtgen"/>
          <p:cNvSpPr/>
          <p:nvPr/>
        </p:nvSpPr>
        <p:spPr>
          <a:xfrm>
            <a:off x="864816" y="1484784"/>
            <a:ext cx="7414369" cy="707886"/>
          </a:xfrm>
          <a:prstGeom prst="rect">
            <a:avLst/>
          </a:prstGeom>
        </p:spPr>
        <p:txBody>
          <a:bodyPr wrap="square">
            <a:spAutoFit/>
          </a:bodyPr>
          <a:lstStyle/>
          <a:p>
            <a:pPr algn="ctr"/>
            <a:r>
              <a:rPr lang="tr-TR" sz="4000" dirty="0">
                <a:solidFill>
                  <a:srgbClr val="FFC000"/>
                </a:solidFill>
                <a:effectLst>
                  <a:outerShdw blurRad="38100" dist="25500" dir="5400000" algn="tl" rotWithShape="0">
                    <a:srgbClr val="000000">
                      <a:satMod val="180000"/>
                      <a:alpha val="75000"/>
                    </a:srgbClr>
                  </a:outerShdw>
                </a:effectLst>
                <a:latin typeface="Calibri"/>
                <a:ea typeface="+mj-ea"/>
                <a:cs typeface="+mj-cs"/>
              </a:rPr>
              <a:t>“Ya Hep, Ya Hiç” Kuralı Yoktur</a:t>
            </a:r>
            <a:endParaRPr lang="tr-TR" sz="1400" dirty="0"/>
          </a:p>
        </p:txBody>
      </p:sp>
    </p:spTree>
    <p:extLst>
      <p:ext uri="{BB962C8B-B14F-4D97-AF65-F5344CB8AC3E}">
        <p14:creationId xmlns:p14="http://schemas.microsoft.com/office/powerpoint/2010/main" val="16234769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err="1"/>
              <a:t>Sitotoksik</a:t>
            </a:r>
            <a:r>
              <a:rPr lang="en-US" dirty="0"/>
              <a:t> </a:t>
            </a:r>
            <a:r>
              <a:rPr lang="en-US" dirty="0" err="1"/>
              <a:t>İlaçların</a:t>
            </a:r>
            <a:r>
              <a:rPr lang="en-US" dirty="0"/>
              <a:t> </a:t>
            </a:r>
            <a:r>
              <a:rPr lang="en-US" dirty="0" err="1"/>
              <a:t>Gonadotoksik</a:t>
            </a:r>
            <a:r>
              <a:rPr lang="en-US" dirty="0"/>
              <a:t> </a:t>
            </a:r>
            <a:r>
              <a:rPr lang="en-US" dirty="0" err="1"/>
              <a:t>Etkileri</a:t>
            </a:r>
            <a:endParaRPr lang="en-US" dirty="0"/>
          </a:p>
        </p:txBody>
      </p:sp>
      <p:graphicFrame>
        <p:nvGraphicFramePr>
          <p:cNvPr id="4" name="Content Placeholder 3"/>
          <p:cNvGraphicFramePr>
            <a:graphicFrameLocks noGrp="1"/>
          </p:cNvGraphicFramePr>
          <p:nvPr>
            <p:ph idx="1"/>
            <p:extLst/>
          </p:nvPr>
        </p:nvGraphicFramePr>
        <p:xfrm>
          <a:off x="457200" y="1646238"/>
          <a:ext cx="8229600" cy="359664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sz="2800" dirty="0" err="1"/>
                        <a:t>Yüksek</a:t>
                      </a:r>
                      <a:r>
                        <a:rPr lang="en-US" sz="2800" dirty="0"/>
                        <a:t> Risk</a:t>
                      </a:r>
                    </a:p>
                  </a:txBody>
                  <a:tcPr/>
                </a:tc>
                <a:tc>
                  <a:txBody>
                    <a:bodyPr/>
                    <a:lstStyle/>
                    <a:p>
                      <a:r>
                        <a:rPr lang="en-US" sz="2800" dirty="0" err="1"/>
                        <a:t>Orta</a:t>
                      </a:r>
                      <a:r>
                        <a:rPr lang="en-US" sz="2800" baseline="0" dirty="0"/>
                        <a:t> Risk</a:t>
                      </a:r>
                      <a:endParaRPr lang="en-US" sz="2800" dirty="0"/>
                    </a:p>
                  </a:txBody>
                  <a:tcPr/>
                </a:tc>
                <a:tc>
                  <a:txBody>
                    <a:bodyPr/>
                    <a:lstStyle/>
                    <a:p>
                      <a:r>
                        <a:rPr lang="en-US" sz="2800" dirty="0" err="1"/>
                        <a:t>Düşük</a:t>
                      </a:r>
                      <a:r>
                        <a:rPr lang="en-US" sz="2800" dirty="0"/>
                        <a:t> Risk </a:t>
                      </a:r>
                      <a:r>
                        <a:rPr lang="en-US" sz="2800" dirty="0" err="1"/>
                        <a:t>veya</a:t>
                      </a:r>
                      <a:r>
                        <a:rPr lang="en-US" sz="2800" dirty="0"/>
                        <a:t> </a:t>
                      </a:r>
                      <a:r>
                        <a:rPr lang="en-US" sz="2800" dirty="0" err="1"/>
                        <a:t>Risksiz</a:t>
                      </a:r>
                      <a:endParaRPr lang="en-US" sz="2800" dirty="0"/>
                    </a:p>
                  </a:txBody>
                  <a:tcPr/>
                </a:tc>
                <a:extLst>
                  <a:ext uri="{0D108BD9-81ED-4DB2-BD59-A6C34878D82A}">
                    <a16:rowId xmlns:a16="http://schemas.microsoft.com/office/drawing/2014/main" val="10000"/>
                  </a:ext>
                </a:extLst>
              </a:tr>
              <a:tr h="370840">
                <a:tc>
                  <a:txBody>
                    <a:bodyPr/>
                    <a:lstStyle/>
                    <a:p>
                      <a:r>
                        <a:rPr kumimoji="0" lang="tr-TR" sz="2400" kern="1200" dirty="0" err="1">
                          <a:solidFill>
                            <a:schemeClr val="dk1"/>
                          </a:solidFill>
                          <a:latin typeface="+mn-lt"/>
                          <a:ea typeface="+mn-ea"/>
                          <a:cs typeface="+mn-cs"/>
                        </a:rPr>
                        <a:t>Cyclophosphamide</a:t>
                      </a:r>
                      <a:endParaRPr kumimoji="0" lang="tr-TR" sz="2400" kern="1200" dirty="0">
                        <a:solidFill>
                          <a:schemeClr val="dk1"/>
                        </a:solidFill>
                        <a:latin typeface="+mn-lt"/>
                        <a:ea typeface="+mn-ea"/>
                        <a:cs typeface="+mn-cs"/>
                      </a:endParaRPr>
                    </a:p>
                    <a:p>
                      <a:r>
                        <a:rPr kumimoji="0" lang="tr-TR" sz="2400" kern="1200" dirty="0" err="1">
                          <a:solidFill>
                            <a:schemeClr val="dk1"/>
                          </a:solidFill>
                          <a:latin typeface="+mn-lt"/>
                          <a:ea typeface="+mn-ea"/>
                          <a:cs typeface="+mn-cs"/>
                        </a:rPr>
                        <a:t>Ifosfamide</a:t>
                      </a:r>
                      <a:r>
                        <a:rPr kumimoji="0" lang="tr-TR" sz="2400" kern="1200" dirty="0">
                          <a:solidFill>
                            <a:schemeClr val="dk1"/>
                          </a:solidFill>
                          <a:latin typeface="+mn-lt"/>
                          <a:ea typeface="+mn-ea"/>
                          <a:cs typeface="+mn-cs"/>
                        </a:rPr>
                        <a:t> </a:t>
                      </a:r>
                      <a:r>
                        <a:rPr kumimoji="0" lang="tr-TR" sz="2400" kern="1200" dirty="0" err="1">
                          <a:solidFill>
                            <a:schemeClr val="dk1"/>
                          </a:solidFill>
                          <a:latin typeface="+mn-lt"/>
                          <a:ea typeface="+mn-ea"/>
                          <a:cs typeface="+mn-cs"/>
                        </a:rPr>
                        <a:t>Cholarambucil</a:t>
                      </a:r>
                      <a:endParaRPr kumimoji="0" lang="tr-TR" sz="2400" kern="1200" dirty="0">
                        <a:solidFill>
                          <a:schemeClr val="dk1"/>
                        </a:solidFill>
                        <a:latin typeface="+mn-lt"/>
                        <a:ea typeface="+mn-ea"/>
                        <a:cs typeface="+mn-cs"/>
                      </a:endParaRPr>
                    </a:p>
                    <a:p>
                      <a:r>
                        <a:rPr kumimoji="0" lang="tr-TR" sz="2400" kern="1200" dirty="0" err="1">
                          <a:solidFill>
                            <a:schemeClr val="dk1"/>
                          </a:solidFill>
                          <a:latin typeface="+mn-lt"/>
                          <a:ea typeface="+mn-ea"/>
                          <a:cs typeface="+mn-cs"/>
                        </a:rPr>
                        <a:t>Melphalan</a:t>
                      </a:r>
                      <a:r>
                        <a:rPr kumimoji="0" lang="tr-TR" sz="2400" kern="1200" dirty="0">
                          <a:solidFill>
                            <a:schemeClr val="dk1"/>
                          </a:solidFill>
                          <a:latin typeface="+mn-lt"/>
                          <a:ea typeface="+mn-ea"/>
                          <a:cs typeface="+mn-cs"/>
                        </a:rPr>
                        <a:t> </a:t>
                      </a:r>
                    </a:p>
                    <a:p>
                      <a:r>
                        <a:rPr kumimoji="0" lang="tr-TR" sz="2400" kern="1200" dirty="0" err="1">
                          <a:solidFill>
                            <a:schemeClr val="dk1"/>
                          </a:solidFill>
                          <a:latin typeface="+mn-lt"/>
                          <a:ea typeface="+mn-ea"/>
                          <a:cs typeface="+mn-cs"/>
                        </a:rPr>
                        <a:t>Busulfan</a:t>
                      </a:r>
                      <a:r>
                        <a:rPr kumimoji="0" lang="tr-TR" sz="2400" kern="1200" dirty="0">
                          <a:solidFill>
                            <a:schemeClr val="dk1"/>
                          </a:solidFill>
                          <a:latin typeface="+mn-lt"/>
                          <a:ea typeface="+mn-ea"/>
                          <a:cs typeface="+mn-cs"/>
                        </a:rPr>
                        <a:t> </a:t>
                      </a:r>
                    </a:p>
                    <a:p>
                      <a:r>
                        <a:rPr kumimoji="0" lang="tr-TR" sz="2400" kern="1200" dirty="0" err="1">
                          <a:solidFill>
                            <a:schemeClr val="dk1"/>
                          </a:solidFill>
                          <a:latin typeface="+mn-lt"/>
                          <a:ea typeface="+mn-ea"/>
                          <a:cs typeface="+mn-cs"/>
                        </a:rPr>
                        <a:t>Nitrogen</a:t>
                      </a:r>
                      <a:r>
                        <a:rPr kumimoji="0" lang="tr-TR" sz="2400" kern="1200" dirty="0">
                          <a:solidFill>
                            <a:schemeClr val="dk1"/>
                          </a:solidFill>
                          <a:latin typeface="+mn-lt"/>
                          <a:ea typeface="+mn-ea"/>
                          <a:cs typeface="+mn-cs"/>
                        </a:rPr>
                        <a:t> </a:t>
                      </a:r>
                      <a:r>
                        <a:rPr kumimoji="0" lang="tr-TR" sz="2400" kern="1200" dirty="0" err="1">
                          <a:solidFill>
                            <a:schemeClr val="dk1"/>
                          </a:solidFill>
                          <a:latin typeface="+mn-lt"/>
                          <a:ea typeface="+mn-ea"/>
                          <a:cs typeface="+mn-cs"/>
                        </a:rPr>
                        <a:t>mustard</a:t>
                      </a:r>
                      <a:r>
                        <a:rPr kumimoji="0" lang="tr-TR" sz="2400" kern="1200" dirty="0">
                          <a:solidFill>
                            <a:schemeClr val="dk1"/>
                          </a:solidFill>
                          <a:latin typeface="+mn-lt"/>
                          <a:ea typeface="+mn-ea"/>
                          <a:cs typeface="+mn-cs"/>
                        </a:rPr>
                        <a:t> </a:t>
                      </a:r>
                      <a:r>
                        <a:rPr kumimoji="0" lang="tr-TR" sz="2400" kern="1200" dirty="0" err="1">
                          <a:solidFill>
                            <a:schemeClr val="dk1"/>
                          </a:solidFill>
                          <a:latin typeface="+mn-lt"/>
                          <a:ea typeface="+mn-ea"/>
                          <a:cs typeface="+mn-cs"/>
                        </a:rPr>
                        <a:t>Procarbazine</a:t>
                      </a:r>
                      <a:endParaRPr lang="en-US" sz="2400" dirty="0"/>
                    </a:p>
                  </a:txBody>
                  <a:tcPr/>
                </a:tc>
                <a:tc>
                  <a:txBody>
                    <a:bodyPr/>
                    <a:lstStyle/>
                    <a:p>
                      <a:r>
                        <a:rPr kumimoji="0" lang="en-US" sz="2400" kern="1200" dirty="0" err="1">
                          <a:solidFill>
                            <a:schemeClr val="dk1"/>
                          </a:solidFill>
                          <a:latin typeface="+mn-lt"/>
                          <a:ea typeface="+mn-ea"/>
                          <a:cs typeface="+mn-cs"/>
                        </a:rPr>
                        <a:t>Cisplatin</a:t>
                      </a:r>
                      <a:endParaRPr kumimoji="0" lang="en-US" sz="2400" kern="1200" dirty="0">
                        <a:solidFill>
                          <a:schemeClr val="dk1"/>
                        </a:solidFill>
                        <a:latin typeface="+mn-lt"/>
                        <a:ea typeface="+mn-ea"/>
                        <a:cs typeface="+mn-cs"/>
                      </a:endParaRPr>
                    </a:p>
                    <a:p>
                      <a:r>
                        <a:rPr kumimoji="0" lang="pl-PL" sz="2400" kern="1200" dirty="0" err="1">
                          <a:solidFill>
                            <a:schemeClr val="dk1"/>
                          </a:solidFill>
                          <a:latin typeface="+mn-lt"/>
                          <a:ea typeface="+mn-ea"/>
                          <a:cs typeface="+mn-cs"/>
                        </a:rPr>
                        <a:t>Adriamycin</a:t>
                      </a:r>
                      <a:endParaRPr kumimoji="0" lang="pl-PL" sz="2400" kern="1200" dirty="0">
                        <a:solidFill>
                          <a:schemeClr val="dk1"/>
                        </a:solidFill>
                        <a:latin typeface="+mn-lt"/>
                        <a:ea typeface="+mn-ea"/>
                        <a:cs typeface="+mn-cs"/>
                      </a:endParaRPr>
                    </a:p>
                    <a:p>
                      <a:r>
                        <a:rPr kumimoji="0" lang="pl-PL" sz="2400" kern="1200" dirty="0" err="1">
                          <a:solidFill>
                            <a:schemeClr val="dk1"/>
                          </a:solidFill>
                          <a:latin typeface="+mn-lt"/>
                          <a:ea typeface="+mn-ea"/>
                          <a:cs typeface="+mn-cs"/>
                        </a:rPr>
                        <a:t>Paclitaxel</a:t>
                      </a:r>
                      <a:r>
                        <a:rPr kumimoji="0" lang="pl-PL" sz="2400" kern="1200" dirty="0">
                          <a:solidFill>
                            <a:schemeClr val="dk1"/>
                          </a:solidFill>
                          <a:latin typeface="+mn-lt"/>
                          <a:ea typeface="+mn-ea"/>
                          <a:cs typeface="+mn-cs"/>
                        </a:rPr>
                        <a:t>?</a:t>
                      </a:r>
                      <a:endParaRPr lang="en-US" sz="2400" dirty="0"/>
                    </a:p>
                  </a:txBody>
                  <a:tcPr/>
                </a:tc>
                <a:tc>
                  <a:txBody>
                    <a:bodyPr/>
                    <a:lstStyle/>
                    <a:p>
                      <a:r>
                        <a:rPr kumimoji="0" lang="pl-PL" sz="2400" kern="1200" dirty="0" err="1">
                          <a:solidFill>
                            <a:schemeClr val="dk1"/>
                          </a:solidFill>
                          <a:latin typeface="+mn-lt"/>
                          <a:ea typeface="+mn-ea"/>
                          <a:cs typeface="+mn-cs"/>
                        </a:rPr>
                        <a:t>Methotrexate</a:t>
                      </a:r>
                      <a:r>
                        <a:rPr kumimoji="0" lang="pl-PL" sz="2400" kern="1200" dirty="0">
                          <a:solidFill>
                            <a:schemeClr val="dk1"/>
                          </a:solidFill>
                          <a:latin typeface="+mn-lt"/>
                          <a:ea typeface="+mn-ea"/>
                          <a:cs typeface="+mn-cs"/>
                        </a:rPr>
                        <a:t> </a:t>
                      </a:r>
                    </a:p>
                    <a:p>
                      <a:r>
                        <a:rPr kumimoji="0" lang="pl-PL" sz="2400" kern="1200" dirty="0">
                          <a:solidFill>
                            <a:schemeClr val="dk1"/>
                          </a:solidFill>
                          <a:latin typeface="+mn-lt"/>
                          <a:ea typeface="+mn-ea"/>
                          <a:cs typeface="+mn-cs"/>
                        </a:rPr>
                        <a:t>5-Fluorouracil </a:t>
                      </a:r>
                    </a:p>
                    <a:p>
                      <a:r>
                        <a:rPr kumimoji="0" lang="pl-PL" sz="2400" kern="1200" dirty="0" err="1">
                          <a:solidFill>
                            <a:schemeClr val="dk1"/>
                          </a:solidFill>
                          <a:latin typeface="+mn-lt"/>
                          <a:ea typeface="+mn-ea"/>
                          <a:cs typeface="+mn-cs"/>
                        </a:rPr>
                        <a:t>Vincristine</a:t>
                      </a:r>
                      <a:r>
                        <a:rPr kumimoji="0" lang="pl-PL" sz="2400" kern="1200" dirty="0">
                          <a:solidFill>
                            <a:schemeClr val="dk1"/>
                          </a:solidFill>
                          <a:latin typeface="+mn-lt"/>
                          <a:ea typeface="+mn-ea"/>
                          <a:cs typeface="+mn-cs"/>
                        </a:rPr>
                        <a:t> </a:t>
                      </a:r>
                    </a:p>
                    <a:p>
                      <a:r>
                        <a:rPr kumimoji="0" lang="pl-PL" sz="2400" kern="1200" dirty="0" err="1">
                          <a:solidFill>
                            <a:schemeClr val="dk1"/>
                          </a:solidFill>
                          <a:latin typeface="+mn-lt"/>
                          <a:ea typeface="+mn-ea"/>
                          <a:cs typeface="+mn-cs"/>
                        </a:rPr>
                        <a:t>Bleomycin</a:t>
                      </a:r>
                      <a:r>
                        <a:rPr kumimoji="0" lang="pl-PL" sz="2400" kern="1200" dirty="0">
                          <a:solidFill>
                            <a:schemeClr val="dk1"/>
                          </a:solidFill>
                          <a:latin typeface="+mn-lt"/>
                          <a:ea typeface="+mn-ea"/>
                          <a:cs typeface="+mn-cs"/>
                        </a:rPr>
                        <a:t> </a:t>
                      </a:r>
                    </a:p>
                    <a:p>
                      <a:r>
                        <a:rPr kumimoji="0" lang="pl-PL" sz="2400" kern="1200" dirty="0" err="1">
                          <a:solidFill>
                            <a:schemeClr val="dk1"/>
                          </a:solidFill>
                          <a:latin typeface="+mn-lt"/>
                          <a:ea typeface="+mn-ea"/>
                          <a:cs typeface="+mn-cs"/>
                        </a:rPr>
                        <a:t>Actinomycin</a:t>
                      </a:r>
                      <a:r>
                        <a:rPr kumimoji="0" lang="pl-PL" sz="2400" kern="1200" dirty="0">
                          <a:solidFill>
                            <a:schemeClr val="dk1"/>
                          </a:solidFill>
                          <a:latin typeface="+mn-lt"/>
                          <a:ea typeface="+mn-ea"/>
                          <a:cs typeface="+mn-cs"/>
                        </a:rPr>
                        <a:t> D</a:t>
                      </a:r>
                      <a:endParaRPr lang="en-US" sz="2400" dirty="0"/>
                    </a:p>
                  </a:txBody>
                  <a:tcPr/>
                </a:tc>
                <a:extLst>
                  <a:ext uri="{0D108BD9-81ED-4DB2-BD59-A6C34878D82A}">
                    <a16:rowId xmlns:a16="http://schemas.microsoft.com/office/drawing/2014/main" val="10001"/>
                  </a:ext>
                </a:extLst>
              </a:tr>
            </a:tbl>
          </a:graphicData>
        </a:graphic>
      </p:graphicFrame>
      <p:sp>
        <p:nvSpPr>
          <p:cNvPr id="6" name="5 Altbilgi Yer Tutucusu"/>
          <p:cNvSpPr>
            <a:spLocks noGrp="1"/>
          </p:cNvSpPr>
          <p:nvPr>
            <p:ph type="ftr" sz="quarter" idx="11"/>
          </p:nvPr>
        </p:nvSpPr>
        <p:spPr/>
        <p:txBody>
          <a:bodyPr/>
          <a:lstStyle/>
          <a:p>
            <a:r>
              <a:rPr lang="en-US"/>
              <a:t>Sonmezer M, Oktay K. Hum Reprod Update. 2004</a:t>
            </a:r>
            <a:endParaRPr lang="en-US" dirty="0"/>
          </a:p>
        </p:txBody>
      </p:sp>
    </p:spTree>
    <p:extLst>
      <p:ext uri="{BB962C8B-B14F-4D97-AF65-F5344CB8AC3E}">
        <p14:creationId xmlns:p14="http://schemas.microsoft.com/office/powerpoint/2010/main" val="17412782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dirty="0" err="1"/>
              <a:t>Kanser</a:t>
            </a:r>
            <a:r>
              <a:rPr lang="en-US" sz="4000" dirty="0"/>
              <a:t> </a:t>
            </a:r>
            <a:r>
              <a:rPr lang="en-US" sz="4000" dirty="0" err="1"/>
              <a:t>Hastalarında</a:t>
            </a:r>
            <a:r>
              <a:rPr lang="en-US" sz="4000" dirty="0"/>
              <a:t> </a:t>
            </a:r>
            <a:br>
              <a:rPr lang="en-US" sz="4000" dirty="0"/>
            </a:br>
            <a:r>
              <a:rPr lang="en-US" sz="4000" dirty="0" err="1"/>
              <a:t>Tedavi</a:t>
            </a:r>
            <a:r>
              <a:rPr lang="en-US" sz="4000" dirty="0"/>
              <a:t> </a:t>
            </a:r>
            <a:r>
              <a:rPr lang="en-US" sz="4000" dirty="0" err="1"/>
              <a:t>Seçenekleri</a:t>
            </a:r>
            <a:endParaRPr lang="en-US" sz="4000" dirty="0"/>
          </a:p>
        </p:txBody>
      </p:sp>
      <p:graphicFrame>
        <p:nvGraphicFramePr>
          <p:cNvPr id="4" name="Content Placeholder 3"/>
          <p:cNvGraphicFramePr>
            <a:graphicFrameLocks noGrp="1"/>
          </p:cNvGraphicFramePr>
          <p:nvPr>
            <p:ph idx="1"/>
            <p:extLst/>
          </p:nvPr>
        </p:nvGraphicFramePr>
        <p:xfrm>
          <a:off x="457200" y="1646238"/>
          <a:ext cx="8229600" cy="4246880"/>
        </p:xfrm>
        <a:graphic>
          <a:graphicData uri="http://schemas.openxmlformats.org/drawingml/2006/table">
            <a:tbl>
              <a:tblPr firstRow="1" bandRow="1">
                <a:tableStyleId>{5C22544A-7EE6-4342-B048-85BDC9FD1C3A}</a:tableStyleId>
              </a:tblPr>
              <a:tblGrid>
                <a:gridCol w="3034680">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1800200">
                  <a:extLst>
                    <a:ext uri="{9D8B030D-6E8A-4147-A177-3AD203B41FA5}">
                      <a16:colId xmlns:a16="http://schemas.microsoft.com/office/drawing/2014/main" val="20002"/>
                    </a:ext>
                  </a:extLst>
                </a:gridCol>
                <a:gridCol w="1666528">
                  <a:extLst>
                    <a:ext uri="{9D8B030D-6E8A-4147-A177-3AD203B41FA5}">
                      <a16:colId xmlns:a16="http://schemas.microsoft.com/office/drawing/2014/main" val="20003"/>
                    </a:ext>
                  </a:extLst>
                </a:gridCol>
              </a:tblGrid>
              <a:tr h="370840">
                <a:tc>
                  <a:txBody>
                    <a:bodyPr/>
                    <a:lstStyle/>
                    <a:p>
                      <a:endParaRPr lang="en-US" dirty="0"/>
                    </a:p>
                  </a:txBody>
                  <a:tcPr/>
                </a:tc>
                <a:tc>
                  <a:txBody>
                    <a:bodyPr/>
                    <a:lstStyle/>
                    <a:p>
                      <a:r>
                        <a:rPr lang="en-US" dirty="0" err="1"/>
                        <a:t>Oosit</a:t>
                      </a:r>
                      <a:r>
                        <a:rPr lang="en-US" dirty="0"/>
                        <a:t> </a:t>
                      </a:r>
                      <a:r>
                        <a:rPr lang="en-US" dirty="0" err="1"/>
                        <a:t>Dondurma</a:t>
                      </a:r>
                      <a:endParaRPr lang="en-US" dirty="0"/>
                    </a:p>
                  </a:txBody>
                  <a:tcPr/>
                </a:tc>
                <a:tc>
                  <a:txBody>
                    <a:bodyPr/>
                    <a:lstStyle/>
                    <a:p>
                      <a:r>
                        <a:rPr lang="en-US" dirty="0" err="1"/>
                        <a:t>Embrio</a:t>
                      </a:r>
                      <a:r>
                        <a:rPr lang="en-US" dirty="0"/>
                        <a:t> </a:t>
                      </a:r>
                      <a:r>
                        <a:rPr lang="en-US" dirty="0" err="1"/>
                        <a:t>Dondurma</a:t>
                      </a:r>
                      <a:endParaRPr lang="en-US" dirty="0"/>
                    </a:p>
                  </a:txBody>
                  <a:tcPr/>
                </a:tc>
                <a:tc>
                  <a:txBody>
                    <a:bodyPr/>
                    <a:lstStyle/>
                    <a:p>
                      <a:r>
                        <a:rPr lang="en-US" dirty="0"/>
                        <a:t>Over </a:t>
                      </a:r>
                      <a:r>
                        <a:rPr lang="en-US" dirty="0" err="1"/>
                        <a:t>Dokusu</a:t>
                      </a:r>
                      <a:r>
                        <a:rPr lang="en-US" dirty="0"/>
                        <a:t> </a:t>
                      </a:r>
                      <a:r>
                        <a:rPr lang="en-US" dirty="0" err="1"/>
                        <a:t>Dondurma</a:t>
                      </a:r>
                      <a:endParaRPr lang="en-US" dirty="0"/>
                    </a:p>
                  </a:txBody>
                  <a:tcPr/>
                </a:tc>
                <a:extLst>
                  <a:ext uri="{0D108BD9-81ED-4DB2-BD59-A6C34878D82A}">
                    <a16:rowId xmlns:a16="http://schemas.microsoft.com/office/drawing/2014/main" val="10000"/>
                  </a:ext>
                </a:extLst>
              </a:tr>
              <a:tr h="370840">
                <a:tc>
                  <a:txBody>
                    <a:bodyPr/>
                    <a:lstStyle/>
                    <a:p>
                      <a:r>
                        <a:rPr lang="en-US" dirty="0" err="1"/>
                        <a:t>Metod</a:t>
                      </a:r>
                      <a:r>
                        <a:rPr lang="en-US" dirty="0"/>
                        <a:t> </a:t>
                      </a:r>
                    </a:p>
                  </a:txBody>
                  <a:tcPr/>
                </a:tc>
                <a:tc>
                  <a:txBody>
                    <a:bodyPr/>
                    <a:lstStyle/>
                    <a:p>
                      <a:r>
                        <a:rPr lang="en-US" dirty="0"/>
                        <a:t>Ovarian Puncture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Ovarian Puncture</a:t>
                      </a:r>
                    </a:p>
                  </a:txBody>
                  <a:tcPr/>
                </a:tc>
                <a:tc>
                  <a:txBody>
                    <a:bodyPr/>
                    <a:lstStyle/>
                    <a:p>
                      <a:r>
                        <a:rPr lang="en-US" dirty="0"/>
                        <a:t>L/S</a:t>
                      </a:r>
                    </a:p>
                  </a:txBody>
                  <a:tcPr/>
                </a:tc>
                <a:extLst>
                  <a:ext uri="{0D108BD9-81ED-4DB2-BD59-A6C34878D82A}">
                    <a16:rowId xmlns:a16="http://schemas.microsoft.com/office/drawing/2014/main" val="10001"/>
                  </a:ext>
                </a:extLst>
              </a:tr>
              <a:tr h="370840">
                <a:tc>
                  <a:txBody>
                    <a:bodyPr/>
                    <a:lstStyle/>
                    <a:p>
                      <a:r>
                        <a:rPr lang="en-US" dirty="0" err="1"/>
                        <a:t>Mensturasyon</a:t>
                      </a:r>
                      <a:endParaRPr lang="en-US" dirty="0"/>
                    </a:p>
                  </a:txBody>
                  <a:tcPr/>
                </a:tc>
                <a:tc>
                  <a:txBody>
                    <a:bodyPr/>
                    <a:lstStyle/>
                    <a:p>
                      <a:r>
                        <a:rPr lang="en-US" dirty="0" err="1"/>
                        <a:t>Evet</a:t>
                      </a:r>
                      <a:endParaRPr lang="en-US" dirty="0"/>
                    </a:p>
                  </a:txBody>
                  <a:tcPr/>
                </a:tc>
                <a:tc>
                  <a:txBody>
                    <a:bodyPr/>
                    <a:lstStyle/>
                    <a:p>
                      <a:r>
                        <a:rPr lang="en-US" dirty="0" err="1"/>
                        <a:t>Evet</a:t>
                      </a:r>
                      <a:endParaRPr lang="en-US" dirty="0"/>
                    </a:p>
                  </a:txBody>
                  <a:tcPr/>
                </a:tc>
                <a:tc>
                  <a:txBody>
                    <a:bodyPr/>
                    <a:lstStyle/>
                    <a:p>
                      <a:r>
                        <a:rPr lang="en-US" dirty="0" err="1"/>
                        <a:t>Hayır</a:t>
                      </a:r>
                      <a:endParaRPr lang="en-US" dirty="0"/>
                    </a:p>
                  </a:txBody>
                  <a:tcPr/>
                </a:tc>
                <a:extLst>
                  <a:ext uri="{0D108BD9-81ED-4DB2-BD59-A6C34878D82A}">
                    <a16:rowId xmlns:a16="http://schemas.microsoft.com/office/drawing/2014/main" val="10002"/>
                  </a:ext>
                </a:extLst>
              </a:tr>
              <a:tr h="370840">
                <a:tc>
                  <a:txBody>
                    <a:bodyPr/>
                    <a:lstStyle/>
                    <a:p>
                      <a:r>
                        <a:rPr lang="en-US" dirty="0" err="1"/>
                        <a:t>Kanser</a:t>
                      </a:r>
                      <a:r>
                        <a:rPr lang="en-US" dirty="0"/>
                        <a:t> </a:t>
                      </a:r>
                      <a:r>
                        <a:rPr lang="en-US" dirty="0" err="1"/>
                        <a:t>Tedavisinde</a:t>
                      </a:r>
                      <a:r>
                        <a:rPr lang="en-US" dirty="0"/>
                        <a:t> </a:t>
                      </a:r>
                      <a:r>
                        <a:rPr lang="en-US" dirty="0" err="1"/>
                        <a:t>Gecikme</a:t>
                      </a:r>
                      <a:endParaRPr lang="en-US" dirty="0"/>
                    </a:p>
                  </a:txBody>
                  <a:tcPr/>
                </a:tc>
                <a:tc>
                  <a:txBody>
                    <a:bodyPr/>
                    <a:lstStyle/>
                    <a:p>
                      <a:r>
                        <a:rPr lang="en-US" dirty="0"/>
                        <a:t>3-4 </a:t>
                      </a:r>
                      <a:r>
                        <a:rPr lang="en-US" dirty="0" err="1"/>
                        <a:t>Hafta</a:t>
                      </a:r>
                      <a:endParaRPr lang="en-US" dirty="0"/>
                    </a:p>
                  </a:txBody>
                  <a:tcPr/>
                </a:tc>
                <a:tc>
                  <a:txBody>
                    <a:bodyPr/>
                    <a:lstStyle/>
                    <a:p>
                      <a:r>
                        <a:rPr lang="en-US" dirty="0"/>
                        <a:t>3-4 </a:t>
                      </a:r>
                      <a:r>
                        <a:rPr lang="en-US" dirty="0" err="1"/>
                        <a:t>Hafta</a:t>
                      </a:r>
                      <a:endParaRPr lang="en-US" dirty="0"/>
                    </a:p>
                  </a:txBody>
                  <a:tcPr/>
                </a:tc>
                <a:tc>
                  <a:txBody>
                    <a:bodyPr/>
                    <a:lstStyle/>
                    <a:p>
                      <a:r>
                        <a:rPr lang="en-US" dirty="0" err="1"/>
                        <a:t>Birkaç</a:t>
                      </a:r>
                      <a:r>
                        <a:rPr lang="en-US" dirty="0"/>
                        <a:t> </a:t>
                      </a:r>
                      <a:r>
                        <a:rPr lang="en-US" dirty="0" err="1"/>
                        <a:t>Gün</a:t>
                      </a:r>
                      <a:endParaRPr lang="en-US" dirty="0"/>
                    </a:p>
                  </a:txBody>
                  <a:tcPr/>
                </a:tc>
                <a:extLst>
                  <a:ext uri="{0D108BD9-81ED-4DB2-BD59-A6C34878D82A}">
                    <a16:rowId xmlns:a16="http://schemas.microsoft.com/office/drawing/2014/main" val="10003"/>
                  </a:ext>
                </a:extLst>
              </a:tr>
              <a:tr h="370840">
                <a:tc>
                  <a:txBody>
                    <a:bodyPr/>
                    <a:lstStyle/>
                    <a:p>
                      <a:r>
                        <a:rPr lang="en-US" dirty="0" err="1"/>
                        <a:t>Follikül</a:t>
                      </a:r>
                      <a:r>
                        <a:rPr lang="en-US" dirty="0"/>
                        <a:t> </a:t>
                      </a:r>
                      <a:r>
                        <a:rPr lang="en-US" dirty="0" err="1"/>
                        <a:t>Stimülasyonu</a:t>
                      </a:r>
                      <a:endParaRPr lang="en-US" dirty="0"/>
                    </a:p>
                  </a:txBody>
                  <a:tcPr/>
                </a:tc>
                <a:tc>
                  <a:txBody>
                    <a:bodyPr/>
                    <a:lstStyle/>
                    <a:p>
                      <a:r>
                        <a:rPr lang="en-US" dirty="0" err="1"/>
                        <a:t>Gerekli</a:t>
                      </a:r>
                      <a:endParaRPr lang="en-US" dirty="0"/>
                    </a:p>
                  </a:txBody>
                  <a:tcPr/>
                </a:tc>
                <a:tc>
                  <a:txBody>
                    <a:bodyPr/>
                    <a:lstStyle/>
                    <a:p>
                      <a:r>
                        <a:rPr lang="en-US" dirty="0" err="1"/>
                        <a:t>Gerekli</a:t>
                      </a:r>
                      <a:endParaRPr lang="en-US" dirty="0"/>
                    </a:p>
                  </a:txBody>
                  <a:tcPr/>
                </a:tc>
                <a:tc>
                  <a:txBody>
                    <a:bodyPr/>
                    <a:lstStyle/>
                    <a:p>
                      <a:r>
                        <a:rPr lang="en-US" dirty="0" err="1"/>
                        <a:t>Gereksiz</a:t>
                      </a:r>
                      <a:r>
                        <a:rPr lang="en-US" dirty="0"/>
                        <a:t> </a:t>
                      </a:r>
                    </a:p>
                  </a:txBody>
                  <a:tcPr/>
                </a:tc>
                <a:extLst>
                  <a:ext uri="{0D108BD9-81ED-4DB2-BD59-A6C34878D82A}">
                    <a16:rowId xmlns:a16="http://schemas.microsoft.com/office/drawing/2014/main" val="10004"/>
                  </a:ext>
                </a:extLst>
              </a:tr>
              <a:tr h="370840">
                <a:tc>
                  <a:txBody>
                    <a:bodyPr/>
                    <a:lstStyle/>
                    <a:p>
                      <a:r>
                        <a:rPr lang="en-US" dirty="0" err="1"/>
                        <a:t>Korunan</a:t>
                      </a:r>
                      <a:r>
                        <a:rPr lang="en-US" dirty="0"/>
                        <a:t> </a:t>
                      </a:r>
                      <a:r>
                        <a:rPr lang="en-US" dirty="0" err="1"/>
                        <a:t>Yumurta</a:t>
                      </a:r>
                      <a:r>
                        <a:rPr lang="en-US" dirty="0"/>
                        <a:t> </a:t>
                      </a:r>
                      <a:r>
                        <a:rPr lang="en-US" dirty="0" err="1"/>
                        <a:t>Sayısı</a:t>
                      </a:r>
                      <a:endParaRPr lang="en-US" dirty="0"/>
                    </a:p>
                  </a:txBody>
                  <a:tcPr/>
                </a:tc>
                <a:tc>
                  <a:txBody>
                    <a:bodyPr/>
                    <a:lstStyle/>
                    <a:p>
                      <a:r>
                        <a:rPr lang="en-US" dirty="0"/>
                        <a:t>1-10</a:t>
                      </a:r>
                    </a:p>
                  </a:txBody>
                  <a:tcPr/>
                </a:tc>
                <a:tc>
                  <a:txBody>
                    <a:bodyPr/>
                    <a:lstStyle/>
                    <a:p>
                      <a:r>
                        <a:rPr lang="en-US" dirty="0"/>
                        <a:t>1-10</a:t>
                      </a:r>
                    </a:p>
                  </a:txBody>
                  <a:tcPr/>
                </a:tc>
                <a:tc>
                  <a:txBody>
                    <a:bodyPr/>
                    <a:lstStyle/>
                    <a:p>
                      <a:r>
                        <a:rPr lang="en-US" dirty="0" err="1"/>
                        <a:t>Çok</a:t>
                      </a:r>
                      <a:endParaRPr lang="en-US" dirty="0"/>
                    </a:p>
                  </a:txBody>
                  <a:tcPr/>
                </a:tc>
                <a:extLst>
                  <a:ext uri="{0D108BD9-81ED-4DB2-BD59-A6C34878D82A}">
                    <a16:rowId xmlns:a16="http://schemas.microsoft.com/office/drawing/2014/main" val="10005"/>
                  </a:ext>
                </a:extLst>
              </a:tr>
              <a:tr h="370840">
                <a:tc>
                  <a:txBody>
                    <a:bodyPr/>
                    <a:lstStyle/>
                    <a:p>
                      <a:r>
                        <a:rPr lang="en-US" dirty="0"/>
                        <a:t>Partner </a:t>
                      </a:r>
                      <a:r>
                        <a:rPr lang="en-US" dirty="0" err="1"/>
                        <a:t>Spermi</a:t>
                      </a:r>
                      <a:endParaRPr lang="en-US" dirty="0"/>
                    </a:p>
                  </a:txBody>
                  <a:tcPr/>
                </a:tc>
                <a:tc>
                  <a:txBody>
                    <a:bodyPr/>
                    <a:lstStyle/>
                    <a:p>
                      <a:r>
                        <a:rPr lang="en-US" dirty="0" err="1"/>
                        <a:t>Gereksiz</a:t>
                      </a:r>
                      <a:endParaRPr lang="en-US" dirty="0"/>
                    </a:p>
                  </a:txBody>
                  <a:tcPr/>
                </a:tc>
                <a:tc>
                  <a:txBody>
                    <a:bodyPr/>
                    <a:lstStyle/>
                    <a:p>
                      <a:r>
                        <a:rPr lang="en-US" dirty="0" err="1"/>
                        <a:t>Gerekli</a:t>
                      </a:r>
                      <a:endParaRPr lang="en-US" dirty="0"/>
                    </a:p>
                  </a:txBody>
                  <a:tcPr/>
                </a:tc>
                <a:tc>
                  <a:txBody>
                    <a:bodyPr/>
                    <a:lstStyle/>
                    <a:p>
                      <a:r>
                        <a:rPr lang="en-US" dirty="0" err="1"/>
                        <a:t>Gereksiz</a:t>
                      </a:r>
                      <a:endParaRPr lang="en-US" dirty="0"/>
                    </a:p>
                  </a:txBody>
                  <a:tcPr/>
                </a:tc>
                <a:extLst>
                  <a:ext uri="{0D108BD9-81ED-4DB2-BD59-A6C34878D82A}">
                    <a16:rowId xmlns:a16="http://schemas.microsoft.com/office/drawing/2014/main" val="10006"/>
                  </a:ext>
                </a:extLst>
              </a:tr>
              <a:tr h="370840">
                <a:tc>
                  <a:txBody>
                    <a:bodyPr/>
                    <a:lstStyle/>
                    <a:p>
                      <a:r>
                        <a:rPr lang="en-US" dirty="0"/>
                        <a:t>IVF-ET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Gerekli</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Gerekli</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Gerekiz</a:t>
                      </a:r>
                      <a:endParaRPr lang="en-US" dirty="0"/>
                    </a:p>
                  </a:txBody>
                  <a:tcPr/>
                </a:tc>
                <a:extLst>
                  <a:ext uri="{0D108BD9-81ED-4DB2-BD59-A6C34878D82A}">
                    <a16:rowId xmlns:a16="http://schemas.microsoft.com/office/drawing/2014/main" val="10007"/>
                  </a:ext>
                </a:extLst>
              </a:tr>
              <a:tr h="370840">
                <a:tc>
                  <a:txBody>
                    <a:bodyPr/>
                    <a:lstStyle/>
                    <a:p>
                      <a:r>
                        <a:rPr lang="en-US" dirty="0" err="1"/>
                        <a:t>Kanser</a:t>
                      </a:r>
                      <a:r>
                        <a:rPr lang="en-US" dirty="0"/>
                        <a:t> </a:t>
                      </a:r>
                      <a:r>
                        <a:rPr lang="en-US" dirty="0" err="1"/>
                        <a:t>Hücresi</a:t>
                      </a:r>
                      <a:r>
                        <a:rPr lang="en-US" baseline="0" dirty="0"/>
                        <a:t> </a:t>
                      </a:r>
                      <a:r>
                        <a:rPr lang="en-US" baseline="0" dirty="0" err="1"/>
                        <a:t>İmplantasyonu</a:t>
                      </a:r>
                      <a:endParaRPr lang="en-US" dirty="0"/>
                    </a:p>
                  </a:txBody>
                  <a:tcPr/>
                </a:tc>
                <a:tc>
                  <a:txBody>
                    <a:bodyPr/>
                    <a:lstStyle/>
                    <a:p>
                      <a:r>
                        <a:rPr lang="en-US" dirty="0" err="1"/>
                        <a:t>Hayır</a:t>
                      </a:r>
                      <a:endParaRPr lang="en-US" dirty="0"/>
                    </a:p>
                  </a:txBody>
                  <a:tcPr/>
                </a:tc>
                <a:tc>
                  <a:txBody>
                    <a:bodyPr/>
                    <a:lstStyle/>
                    <a:p>
                      <a:r>
                        <a:rPr lang="en-US" dirty="0" err="1"/>
                        <a:t>Hayır</a:t>
                      </a:r>
                      <a:endParaRPr lang="en-US" dirty="0"/>
                    </a:p>
                  </a:txBody>
                  <a:tcPr/>
                </a:tc>
                <a:tc>
                  <a:txBody>
                    <a:bodyPr/>
                    <a:lstStyle/>
                    <a:p>
                      <a:r>
                        <a:rPr lang="en-US" dirty="0" err="1"/>
                        <a:t>Evet</a:t>
                      </a:r>
                      <a:endParaRPr lang="en-US" dirty="0"/>
                    </a:p>
                  </a:txBody>
                  <a:tcPr/>
                </a:tc>
                <a:extLst>
                  <a:ext uri="{0D108BD9-81ED-4DB2-BD59-A6C34878D82A}">
                    <a16:rowId xmlns:a16="http://schemas.microsoft.com/office/drawing/2014/main" val="10008"/>
                  </a:ext>
                </a:extLst>
              </a:tr>
              <a:tr h="370840">
                <a:tc>
                  <a:txBody>
                    <a:bodyPr/>
                    <a:lstStyle/>
                    <a:p>
                      <a:r>
                        <a:rPr lang="en-US" dirty="0" err="1"/>
                        <a:t>Başarı</a:t>
                      </a:r>
                      <a:r>
                        <a:rPr lang="en-US" dirty="0"/>
                        <a:t> </a:t>
                      </a:r>
                      <a:r>
                        <a:rPr lang="en-US" dirty="0" err="1"/>
                        <a:t>Oranı</a:t>
                      </a:r>
                      <a:endParaRPr lang="en-US" dirty="0"/>
                    </a:p>
                  </a:txBody>
                  <a:tcPr/>
                </a:tc>
                <a:tc>
                  <a:txBody>
                    <a:bodyPr/>
                    <a:lstStyle/>
                    <a:p>
                      <a:r>
                        <a:rPr lang="en-US" dirty="0"/>
                        <a:t>%10-30</a:t>
                      </a:r>
                    </a:p>
                  </a:txBody>
                  <a:tcPr/>
                </a:tc>
                <a:tc>
                  <a:txBody>
                    <a:bodyPr/>
                    <a:lstStyle/>
                    <a:p>
                      <a:r>
                        <a:rPr lang="en-US" dirty="0"/>
                        <a:t>%10-40</a:t>
                      </a:r>
                    </a:p>
                  </a:txBody>
                  <a:tcPr/>
                </a:tc>
                <a:tc>
                  <a:txBody>
                    <a:bodyPr/>
                    <a:lstStyle/>
                    <a:p>
                      <a:r>
                        <a:rPr lang="en-US" dirty="0" err="1"/>
                        <a:t>Bilinmiyor</a:t>
                      </a:r>
                      <a:endParaRPr lang="en-US" dirty="0"/>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8007524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Erken Evre </a:t>
            </a:r>
            <a:r>
              <a:rPr lang="tr-TR" dirty="0" err="1"/>
              <a:t>EOC’da</a:t>
            </a:r>
            <a:r>
              <a:rPr lang="tr-TR" dirty="0"/>
              <a:t> FSS Sonuç</a:t>
            </a:r>
          </a:p>
        </p:txBody>
      </p:sp>
      <p:sp>
        <p:nvSpPr>
          <p:cNvPr id="3" name="İçerik Yer Tutucusu 2"/>
          <p:cNvSpPr>
            <a:spLocks noGrp="1"/>
          </p:cNvSpPr>
          <p:nvPr>
            <p:ph idx="1"/>
          </p:nvPr>
        </p:nvSpPr>
        <p:spPr/>
        <p:txBody>
          <a:bodyPr/>
          <a:lstStyle/>
          <a:p>
            <a:r>
              <a:rPr lang="tr-TR" dirty="0"/>
              <a:t>P</a:t>
            </a:r>
            <a:r>
              <a:rPr lang="en-US" dirty="0" err="1"/>
              <a:t>atients</a:t>
            </a:r>
            <a:r>
              <a:rPr lang="en-US" dirty="0"/>
              <a:t> treated with FSS for FIGO stage I EOC </a:t>
            </a:r>
            <a:r>
              <a:rPr lang="en-US" b="1" dirty="0">
                <a:solidFill>
                  <a:srgbClr val="C00000"/>
                </a:solidFill>
              </a:rPr>
              <a:t>do not have an impaired survival </a:t>
            </a:r>
            <a:r>
              <a:rPr lang="en-US" dirty="0"/>
              <a:t>compared with patients treated</a:t>
            </a:r>
            <a:r>
              <a:rPr lang="tr-TR" dirty="0"/>
              <a:t> </a:t>
            </a:r>
            <a:r>
              <a:rPr lang="tr-TR" dirty="0" err="1"/>
              <a:t>with</a:t>
            </a:r>
            <a:r>
              <a:rPr lang="tr-TR" dirty="0"/>
              <a:t> RS</a:t>
            </a:r>
          </a:p>
        </p:txBody>
      </p:sp>
      <p:pic>
        <p:nvPicPr>
          <p:cNvPr id="4" name="Resim 3"/>
          <p:cNvPicPr>
            <a:picLocks noChangeAspect="1"/>
          </p:cNvPicPr>
          <p:nvPr/>
        </p:nvPicPr>
        <p:blipFill rotWithShape="1">
          <a:blip r:embed="rId3"/>
          <a:srcRect l="48333" t="16667" r="25000" b="55185"/>
          <a:stretch/>
        </p:blipFill>
        <p:spPr>
          <a:xfrm>
            <a:off x="4656000" y="3348619"/>
            <a:ext cx="4320000" cy="2565000"/>
          </a:xfrm>
          <a:prstGeom prst="rect">
            <a:avLst/>
          </a:prstGeom>
        </p:spPr>
      </p:pic>
      <p:pic>
        <p:nvPicPr>
          <p:cNvPr id="5" name="Resim 4"/>
          <p:cNvPicPr>
            <a:picLocks noChangeAspect="1"/>
          </p:cNvPicPr>
          <p:nvPr/>
        </p:nvPicPr>
        <p:blipFill rotWithShape="1">
          <a:blip r:embed="rId4"/>
          <a:srcRect l="48032" t="65000" r="24406" b="8000"/>
          <a:stretch/>
        </p:blipFill>
        <p:spPr>
          <a:xfrm>
            <a:off x="168000" y="3440929"/>
            <a:ext cx="4320000" cy="2380381"/>
          </a:xfrm>
          <a:prstGeom prst="rect">
            <a:avLst/>
          </a:prstGeom>
        </p:spPr>
      </p:pic>
      <p:sp>
        <p:nvSpPr>
          <p:cNvPr id="6" name="Metin kutusu 5"/>
          <p:cNvSpPr txBox="1"/>
          <p:nvPr/>
        </p:nvSpPr>
        <p:spPr>
          <a:xfrm>
            <a:off x="1694492" y="4446453"/>
            <a:ext cx="633508" cy="369332"/>
          </a:xfrm>
          <a:prstGeom prst="rect">
            <a:avLst/>
          </a:prstGeom>
          <a:noFill/>
        </p:spPr>
        <p:txBody>
          <a:bodyPr wrap="none" rtlCol="0">
            <a:spAutoFit/>
          </a:bodyPr>
          <a:lstStyle/>
          <a:p>
            <a:r>
              <a:rPr lang="tr-TR" dirty="0"/>
              <a:t>PFS</a:t>
            </a:r>
          </a:p>
        </p:txBody>
      </p:sp>
      <p:sp>
        <p:nvSpPr>
          <p:cNvPr id="7" name="Metin kutusu 6"/>
          <p:cNvSpPr txBox="1"/>
          <p:nvPr/>
        </p:nvSpPr>
        <p:spPr>
          <a:xfrm>
            <a:off x="6556954" y="4446453"/>
            <a:ext cx="518091" cy="369332"/>
          </a:xfrm>
          <a:prstGeom prst="rect">
            <a:avLst/>
          </a:prstGeom>
          <a:noFill/>
        </p:spPr>
        <p:txBody>
          <a:bodyPr wrap="none" rtlCol="0">
            <a:spAutoFit/>
          </a:bodyPr>
          <a:lstStyle/>
          <a:p>
            <a:r>
              <a:rPr lang="tr-TR" dirty="0"/>
              <a:t>OS</a:t>
            </a:r>
          </a:p>
        </p:txBody>
      </p:sp>
      <p:sp>
        <p:nvSpPr>
          <p:cNvPr id="8" name="Altbilgi Yer Tutucusu 7"/>
          <p:cNvSpPr>
            <a:spLocks noGrp="1"/>
          </p:cNvSpPr>
          <p:nvPr>
            <p:ph type="ftr" sz="quarter" idx="11"/>
          </p:nvPr>
        </p:nvSpPr>
        <p:spPr/>
        <p:txBody>
          <a:bodyPr/>
          <a:lstStyle/>
          <a:p>
            <a:r>
              <a:rPr lang="tr-TR"/>
              <a:t>Hedbäck NE, Reprod Biomed Online 2018</a:t>
            </a:r>
            <a:endParaRPr lang="tr-TR" dirty="0"/>
          </a:p>
        </p:txBody>
      </p:sp>
    </p:spTree>
    <p:extLst>
      <p:ext uri="{BB962C8B-B14F-4D97-AF65-F5344CB8AC3E}">
        <p14:creationId xmlns:p14="http://schemas.microsoft.com/office/powerpoint/2010/main" val="28241013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vert="horz" lIns="91440" tIns="45720" rIns="91440" bIns="45720" rtlCol="0" anchor="ctr">
            <a:noAutofit/>
          </a:bodyPr>
          <a:lstStyle/>
          <a:p>
            <a:r>
              <a:rPr lang="tr-TR" dirty="0" err="1"/>
              <a:t>Epitelyal</a:t>
            </a:r>
            <a:r>
              <a:rPr lang="tr-TR" dirty="0"/>
              <a:t> Dışı </a:t>
            </a:r>
            <a:r>
              <a:rPr lang="tr-TR" dirty="0" err="1"/>
              <a:t>Over</a:t>
            </a:r>
            <a:r>
              <a:rPr lang="tr-TR" dirty="0"/>
              <a:t> Kanserleri</a:t>
            </a:r>
          </a:p>
        </p:txBody>
      </p:sp>
    </p:spTree>
    <p:extLst>
      <p:ext uri="{BB962C8B-B14F-4D97-AF65-F5344CB8AC3E}">
        <p14:creationId xmlns:p14="http://schemas.microsoft.com/office/powerpoint/2010/main" val="16629994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tr-TR"/>
              <a:t>Germ Hücreli Over Tümörleri</a:t>
            </a:r>
          </a:p>
        </p:txBody>
      </p:sp>
      <p:sp>
        <p:nvSpPr>
          <p:cNvPr id="4099" name="Rectangle 3"/>
          <p:cNvSpPr>
            <a:spLocks noGrp="1" noChangeArrowheads="1"/>
          </p:cNvSpPr>
          <p:nvPr>
            <p:ph idx="1"/>
          </p:nvPr>
        </p:nvSpPr>
        <p:spPr/>
        <p:txBody>
          <a:bodyPr/>
          <a:lstStyle/>
          <a:p>
            <a:pPr eaLnBrk="1" hangingPunct="1">
              <a:lnSpc>
                <a:spcPct val="90000"/>
              </a:lnSpc>
            </a:pPr>
            <a:r>
              <a:rPr lang="tr-TR" b="1" dirty="0" err="1"/>
              <a:t>Disgerminom</a:t>
            </a:r>
            <a:endParaRPr lang="tr-TR" b="1" dirty="0"/>
          </a:p>
          <a:p>
            <a:pPr eaLnBrk="1" hangingPunct="1">
              <a:lnSpc>
                <a:spcPct val="90000"/>
              </a:lnSpc>
            </a:pPr>
            <a:r>
              <a:rPr lang="tr-TR" dirty="0"/>
              <a:t>Diğer </a:t>
            </a:r>
            <a:r>
              <a:rPr lang="tr-TR" dirty="0" err="1"/>
              <a:t>germ</a:t>
            </a:r>
            <a:r>
              <a:rPr lang="tr-TR" dirty="0"/>
              <a:t> </a:t>
            </a:r>
            <a:r>
              <a:rPr lang="tr-TR" dirty="0" err="1"/>
              <a:t>gücreli</a:t>
            </a:r>
            <a:r>
              <a:rPr lang="tr-TR" dirty="0"/>
              <a:t> tümörler (</a:t>
            </a:r>
            <a:r>
              <a:rPr lang="tr-TR" dirty="0" err="1"/>
              <a:t>GCTs</a:t>
            </a:r>
            <a:r>
              <a:rPr lang="tr-TR" dirty="0"/>
              <a:t>)</a:t>
            </a:r>
          </a:p>
          <a:p>
            <a:pPr lvl="1" eaLnBrk="1" hangingPunct="1">
              <a:lnSpc>
                <a:spcPct val="90000"/>
              </a:lnSpc>
            </a:pPr>
            <a:r>
              <a:rPr lang="tr-TR" dirty="0" err="1"/>
              <a:t>Endodermal</a:t>
            </a:r>
            <a:r>
              <a:rPr lang="tr-TR" dirty="0"/>
              <a:t> sinüs tümörü (EST)</a:t>
            </a:r>
          </a:p>
          <a:p>
            <a:pPr lvl="2" eaLnBrk="1" hangingPunct="1">
              <a:lnSpc>
                <a:spcPct val="90000"/>
              </a:lnSpc>
            </a:pPr>
            <a:r>
              <a:rPr lang="tr-TR" dirty="0" err="1"/>
              <a:t>Hepatoid</a:t>
            </a:r>
            <a:endParaRPr lang="tr-TR" dirty="0"/>
          </a:p>
          <a:p>
            <a:pPr lvl="2" eaLnBrk="1" hangingPunct="1">
              <a:lnSpc>
                <a:spcPct val="90000"/>
              </a:lnSpc>
            </a:pPr>
            <a:r>
              <a:rPr lang="tr-TR" dirty="0" err="1"/>
              <a:t>İntestinal</a:t>
            </a:r>
            <a:endParaRPr lang="tr-TR" dirty="0"/>
          </a:p>
          <a:p>
            <a:pPr lvl="1" eaLnBrk="1" hangingPunct="1">
              <a:lnSpc>
                <a:spcPct val="90000"/>
              </a:lnSpc>
            </a:pPr>
            <a:r>
              <a:rPr lang="tr-TR" dirty="0" err="1"/>
              <a:t>Emriyonel</a:t>
            </a:r>
            <a:r>
              <a:rPr lang="tr-TR" dirty="0"/>
              <a:t> </a:t>
            </a:r>
            <a:r>
              <a:rPr lang="tr-TR" dirty="0" err="1"/>
              <a:t>Karsinom</a:t>
            </a:r>
            <a:endParaRPr lang="tr-TR" dirty="0"/>
          </a:p>
          <a:p>
            <a:pPr lvl="1" eaLnBrk="1" hangingPunct="1">
              <a:lnSpc>
                <a:spcPct val="90000"/>
              </a:lnSpc>
            </a:pPr>
            <a:r>
              <a:rPr lang="tr-TR" dirty="0" err="1"/>
              <a:t>Oliembriyoma</a:t>
            </a:r>
            <a:endParaRPr lang="tr-TR" dirty="0"/>
          </a:p>
          <a:p>
            <a:pPr lvl="1" eaLnBrk="1" hangingPunct="1">
              <a:lnSpc>
                <a:spcPct val="90000"/>
              </a:lnSpc>
            </a:pPr>
            <a:r>
              <a:rPr lang="tr-TR" dirty="0" err="1"/>
              <a:t>Teratom</a:t>
            </a:r>
            <a:endParaRPr lang="tr-TR" dirty="0"/>
          </a:p>
          <a:p>
            <a:pPr lvl="1" eaLnBrk="1" hangingPunct="1">
              <a:lnSpc>
                <a:spcPct val="90000"/>
              </a:lnSpc>
            </a:pPr>
            <a:r>
              <a:rPr lang="tr-TR" dirty="0" err="1"/>
              <a:t>Mikst</a:t>
            </a:r>
            <a:r>
              <a:rPr lang="tr-TR" dirty="0"/>
              <a:t> tipler</a:t>
            </a:r>
          </a:p>
        </p:txBody>
      </p:sp>
    </p:spTree>
    <p:extLst>
      <p:ext uri="{BB962C8B-B14F-4D97-AF65-F5344CB8AC3E}">
        <p14:creationId xmlns:p14="http://schemas.microsoft.com/office/powerpoint/2010/main" val="16016033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tr-TR"/>
              <a:t>Teratomlar</a:t>
            </a:r>
          </a:p>
        </p:txBody>
      </p:sp>
      <p:sp>
        <p:nvSpPr>
          <p:cNvPr id="5123" name="Rectangle 3"/>
          <p:cNvSpPr>
            <a:spLocks noGrp="1" noChangeArrowheads="1"/>
          </p:cNvSpPr>
          <p:nvPr>
            <p:ph type="body" idx="1"/>
          </p:nvPr>
        </p:nvSpPr>
        <p:spPr/>
        <p:txBody>
          <a:bodyPr>
            <a:normAutofit/>
          </a:bodyPr>
          <a:lstStyle/>
          <a:p>
            <a:pPr lvl="1" eaLnBrk="1" hangingPunct="1"/>
            <a:r>
              <a:rPr lang="tr-TR" sz="2800" dirty="0" err="1"/>
              <a:t>İmmatür</a:t>
            </a:r>
            <a:r>
              <a:rPr lang="tr-TR" sz="2800" dirty="0"/>
              <a:t> </a:t>
            </a:r>
            <a:r>
              <a:rPr lang="tr-TR" sz="2800" dirty="0" err="1"/>
              <a:t>teratom</a:t>
            </a:r>
            <a:endParaRPr lang="tr-TR" sz="2800" dirty="0"/>
          </a:p>
          <a:p>
            <a:pPr lvl="1" eaLnBrk="1" hangingPunct="1"/>
            <a:r>
              <a:rPr lang="tr-TR" sz="2800" dirty="0" err="1"/>
              <a:t>Matür</a:t>
            </a:r>
            <a:r>
              <a:rPr lang="tr-TR" sz="2800" dirty="0"/>
              <a:t> </a:t>
            </a:r>
            <a:r>
              <a:rPr lang="tr-TR" sz="2800" dirty="0" err="1"/>
              <a:t>teratom</a:t>
            </a:r>
            <a:endParaRPr lang="tr-TR" sz="2800" dirty="0"/>
          </a:p>
          <a:p>
            <a:pPr lvl="2" eaLnBrk="1" hangingPunct="1"/>
            <a:r>
              <a:rPr lang="tr-TR" sz="2400" dirty="0"/>
              <a:t>Solid</a:t>
            </a:r>
          </a:p>
          <a:p>
            <a:pPr lvl="2" eaLnBrk="1" hangingPunct="1"/>
            <a:r>
              <a:rPr lang="tr-TR" sz="2400" dirty="0" err="1"/>
              <a:t>Kistik</a:t>
            </a:r>
            <a:endParaRPr lang="tr-TR" sz="2400" dirty="0"/>
          </a:p>
          <a:p>
            <a:pPr lvl="3" eaLnBrk="1" hangingPunct="1"/>
            <a:r>
              <a:rPr lang="tr-TR" sz="2000" dirty="0" err="1"/>
              <a:t>Dermoid</a:t>
            </a:r>
            <a:r>
              <a:rPr lang="tr-TR" sz="2000" dirty="0"/>
              <a:t> kist (</a:t>
            </a:r>
            <a:r>
              <a:rPr lang="tr-TR" sz="2000" dirty="0" err="1"/>
              <a:t>Matür</a:t>
            </a:r>
            <a:r>
              <a:rPr lang="tr-TR" sz="2000" dirty="0"/>
              <a:t> </a:t>
            </a:r>
            <a:r>
              <a:rPr lang="tr-TR" sz="2000" dirty="0" err="1"/>
              <a:t>kistik</a:t>
            </a:r>
            <a:r>
              <a:rPr lang="tr-TR" sz="2000" dirty="0"/>
              <a:t> </a:t>
            </a:r>
            <a:r>
              <a:rPr lang="tr-TR" sz="2000" dirty="0" err="1"/>
              <a:t>teratom</a:t>
            </a:r>
            <a:r>
              <a:rPr lang="tr-TR" sz="2000" dirty="0"/>
              <a:t>)</a:t>
            </a:r>
          </a:p>
          <a:p>
            <a:pPr lvl="3" eaLnBrk="1" hangingPunct="1"/>
            <a:r>
              <a:rPr lang="tr-TR" sz="2000" dirty="0" err="1"/>
              <a:t>Malign</a:t>
            </a:r>
            <a:r>
              <a:rPr lang="tr-TR" sz="2000" dirty="0"/>
              <a:t> </a:t>
            </a:r>
            <a:r>
              <a:rPr lang="tr-TR" sz="2000" dirty="0" err="1"/>
              <a:t>transformasyonlu</a:t>
            </a:r>
            <a:r>
              <a:rPr lang="tr-TR" sz="2000" dirty="0"/>
              <a:t> </a:t>
            </a:r>
            <a:r>
              <a:rPr lang="tr-TR" sz="2000" dirty="0" err="1"/>
              <a:t>dermoid</a:t>
            </a:r>
            <a:r>
              <a:rPr lang="tr-TR" sz="2000" dirty="0"/>
              <a:t> kist</a:t>
            </a:r>
          </a:p>
          <a:p>
            <a:pPr lvl="1" eaLnBrk="1" hangingPunct="1"/>
            <a:r>
              <a:rPr lang="tr-TR" sz="2800" dirty="0" err="1"/>
              <a:t>Monodermal</a:t>
            </a:r>
            <a:endParaRPr lang="tr-TR" sz="2800" dirty="0"/>
          </a:p>
          <a:p>
            <a:pPr lvl="2" eaLnBrk="1" hangingPunct="1"/>
            <a:r>
              <a:rPr lang="tr-TR" sz="2400" dirty="0" err="1"/>
              <a:t>Struma</a:t>
            </a:r>
            <a:r>
              <a:rPr lang="tr-TR" sz="2400" dirty="0"/>
              <a:t> </a:t>
            </a:r>
            <a:r>
              <a:rPr lang="tr-TR" sz="2400" dirty="0" err="1"/>
              <a:t>ovarii</a:t>
            </a:r>
            <a:endParaRPr lang="tr-TR" sz="2400" dirty="0"/>
          </a:p>
          <a:p>
            <a:pPr lvl="2" eaLnBrk="1" hangingPunct="1"/>
            <a:r>
              <a:rPr lang="tr-TR" sz="2400" dirty="0" err="1"/>
              <a:t>Karsinoid</a:t>
            </a:r>
            <a:endParaRPr lang="tr-TR" sz="2400" dirty="0"/>
          </a:p>
        </p:txBody>
      </p:sp>
      <p:sp>
        <p:nvSpPr>
          <p:cNvPr id="5124" name="AutoShape 4"/>
          <p:cNvSpPr>
            <a:spLocks/>
          </p:cNvSpPr>
          <p:nvPr/>
        </p:nvSpPr>
        <p:spPr bwMode="auto">
          <a:xfrm>
            <a:off x="2987948" y="4869730"/>
            <a:ext cx="144462" cy="720725"/>
          </a:xfrm>
          <a:prstGeom prst="rightBrace">
            <a:avLst>
              <a:gd name="adj1" fmla="val 41575"/>
              <a:gd name="adj2" fmla="val 50000"/>
            </a:avLst>
          </a:prstGeom>
          <a:noFill/>
          <a:ln w="28575">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tr-TR"/>
          </a:p>
        </p:txBody>
      </p:sp>
      <p:sp>
        <p:nvSpPr>
          <p:cNvPr id="5125" name="Text Box 5"/>
          <p:cNvSpPr txBox="1">
            <a:spLocks noChangeArrowheads="1"/>
          </p:cNvSpPr>
          <p:nvPr/>
        </p:nvSpPr>
        <p:spPr bwMode="auto">
          <a:xfrm>
            <a:off x="3203848" y="5001492"/>
            <a:ext cx="2457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tr-TR" sz="2400" dirty="0">
                <a:solidFill>
                  <a:schemeClr val="tx2"/>
                </a:solidFill>
              </a:rPr>
              <a:t>Kombinasyonları</a:t>
            </a:r>
          </a:p>
        </p:txBody>
      </p:sp>
    </p:spTree>
    <p:extLst>
      <p:ext uri="{BB962C8B-B14F-4D97-AF65-F5344CB8AC3E}">
        <p14:creationId xmlns:p14="http://schemas.microsoft.com/office/powerpoint/2010/main" val="19854398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tr-TR"/>
              <a:t>GCT’de KT Kuralları</a:t>
            </a:r>
          </a:p>
        </p:txBody>
      </p:sp>
      <p:graphicFrame>
        <p:nvGraphicFramePr>
          <p:cNvPr id="2" name="Diyagram 1"/>
          <p:cNvGraphicFramePr/>
          <p:nvPr>
            <p:extLst>
              <p:ext uri="{D42A27DB-BD31-4B8C-83A1-F6EECF244321}">
                <p14:modId xmlns:p14="http://schemas.microsoft.com/office/powerpoint/2010/main" val="4064101066"/>
              </p:ext>
            </p:extLst>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35304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5"/>
          <p:cNvSpPr>
            <a:spLocks noChangeArrowheads="1"/>
          </p:cNvSpPr>
          <p:nvPr/>
        </p:nvSpPr>
        <p:spPr bwMode="auto">
          <a:xfrm>
            <a:off x="827088" y="198913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60000"/>
              </a:lnSpc>
              <a:spcBef>
                <a:spcPct val="20000"/>
              </a:spcBef>
              <a:buClr>
                <a:schemeClr val="accent2"/>
              </a:buClr>
              <a:buSzPct val="75000"/>
              <a:buFont typeface="Monotype Sorts" charset="0"/>
              <a:buChar char="l"/>
            </a:pPr>
            <a:endParaRPr kumimoji="1" lang="tr-TR" sz="3200" dirty="0">
              <a:latin typeface="Calibri" pitchFamily="34" charset="0"/>
            </a:endParaRPr>
          </a:p>
        </p:txBody>
      </p:sp>
      <p:sp>
        <p:nvSpPr>
          <p:cNvPr id="2" name="Title 1"/>
          <p:cNvSpPr>
            <a:spLocks noGrp="1"/>
          </p:cNvSpPr>
          <p:nvPr>
            <p:ph type="title"/>
          </p:nvPr>
        </p:nvSpPr>
        <p:spPr/>
        <p:txBody>
          <a:bodyPr>
            <a:normAutofit fontScale="90000"/>
          </a:bodyPr>
          <a:lstStyle/>
          <a:p>
            <a:pPr algn="ctr"/>
            <a:r>
              <a:rPr lang="en-US" dirty="0" err="1"/>
              <a:t>Fertilite</a:t>
            </a:r>
            <a:r>
              <a:rPr lang="en-US" dirty="0"/>
              <a:t> </a:t>
            </a:r>
            <a:r>
              <a:rPr lang="en-US" dirty="0" err="1"/>
              <a:t>Koruyucu</a:t>
            </a:r>
            <a:r>
              <a:rPr lang="en-US" dirty="0"/>
              <a:t> </a:t>
            </a:r>
            <a:r>
              <a:rPr lang="en-US" dirty="0" err="1"/>
              <a:t>Tedavi</a:t>
            </a:r>
            <a:r>
              <a:rPr lang="en-US" dirty="0"/>
              <a:t> </a:t>
            </a:r>
            <a:br>
              <a:rPr lang="en-US" dirty="0"/>
            </a:br>
            <a:r>
              <a:rPr lang="en-US" dirty="0" err="1"/>
              <a:t>Öncesi</a:t>
            </a:r>
            <a:r>
              <a:rPr lang="en-US" dirty="0"/>
              <a:t> </a:t>
            </a:r>
            <a:r>
              <a:rPr lang="en-US" dirty="0" err="1"/>
              <a:t>ve</a:t>
            </a:r>
            <a:r>
              <a:rPr lang="en-US" dirty="0"/>
              <a:t> </a:t>
            </a:r>
            <a:r>
              <a:rPr lang="en-US" dirty="0" err="1"/>
              <a:t>Sonrasında</a:t>
            </a:r>
            <a:endParaRPr lang="en-US" dirty="0"/>
          </a:p>
        </p:txBody>
      </p:sp>
      <p:graphicFrame>
        <p:nvGraphicFramePr>
          <p:cNvPr id="3" name="Content Placeholder 2">
            <a:extLst>
              <a:ext uri="{FF2B5EF4-FFF2-40B4-BE49-F238E27FC236}">
                <a16:creationId xmlns:a16="http://schemas.microsoft.com/office/drawing/2014/main" id="{BD28E04D-5D14-42A5-B7C6-1D43704BE9B5}"/>
              </a:ext>
            </a:extLst>
          </p:cNvPr>
          <p:cNvGraphicFramePr>
            <a:graphicFrameLocks noGrp="1"/>
          </p:cNvGraphicFramePr>
          <p:nvPr>
            <p:ph idx="1"/>
            <p:extLst>
              <p:ext uri="{D42A27DB-BD31-4B8C-83A1-F6EECF244321}">
                <p14:modId xmlns:p14="http://schemas.microsoft.com/office/powerpoint/2010/main" val="681905472"/>
              </p:ext>
            </p:extLst>
          </p:nvPr>
        </p:nvGraphicFramePr>
        <p:xfrm>
          <a:off x="304800" y="1631932"/>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52274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tr-TR"/>
              <a:t>Evre I Disgerminom</a:t>
            </a:r>
          </a:p>
        </p:txBody>
      </p:sp>
      <p:sp>
        <p:nvSpPr>
          <p:cNvPr id="7171" name="Rectangle 3"/>
          <p:cNvSpPr>
            <a:spLocks noGrp="1" noChangeArrowheads="1"/>
          </p:cNvSpPr>
          <p:nvPr>
            <p:ph idx="1"/>
          </p:nvPr>
        </p:nvSpPr>
        <p:spPr/>
        <p:txBody>
          <a:bodyPr/>
          <a:lstStyle/>
          <a:p>
            <a:pPr eaLnBrk="1" hangingPunct="1"/>
            <a:r>
              <a:rPr lang="tr-TR" b="1" dirty="0"/>
              <a:t>USO + cerrahi </a:t>
            </a:r>
            <a:r>
              <a:rPr lang="tr-TR" b="1" dirty="0" err="1"/>
              <a:t>evreleme</a:t>
            </a:r>
            <a:r>
              <a:rPr lang="tr-TR" b="1" dirty="0"/>
              <a:t> (</a:t>
            </a:r>
            <a:r>
              <a:rPr lang="tr-TR" b="1" dirty="0" err="1"/>
              <a:t>peritoneal</a:t>
            </a:r>
            <a:r>
              <a:rPr lang="tr-TR" b="1" dirty="0"/>
              <a:t> yıkama, PABPLND, </a:t>
            </a:r>
            <a:r>
              <a:rPr lang="tr-TR" b="1" dirty="0" err="1"/>
              <a:t>infrakolik</a:t>
            </a:r>
            <a:r>
              <a:rPr lang="tr-TR" b="1" dirty="0"/>
              <a:t> </a:t>
            </a:r>
            <a:r>
              <a:rPr lang="tr-TR" b="1" dirty="0" err="1"/>
              <a:t>omentektomi</a:t>
            </a:r>
            <a:r>
              <a:rPr lang="tr-TR" b="1" dirty="0"/>
              <a:t>)</a:t>
            </a:r>
          </a:p>
          <a:p>
            <a:pPr eaLnBrk="1" hangingPunct="1"/>
            <a:r>
              <a:rPr lang="tr-TR" b="1" dirty="0"/>
              <a:t>Karşı </a:t>
            </a:r>
            <a:r>
              <a:rPr lang="tr-TR" b="1" dirty="0" err="1"/>
              <a:t>over</a:t>
            </a:r>
            <a:r>
              <a:rPr lang="tr-TR" b="1" dirty="0"/>
              <a:t> değerlendirmesi dikkatli gözlem ve </a:t>
            </a:r>
            <a:r>
              <a:rPr lang="tr-TR" b="1" dirty="0" err="1"/>
              <a:t>palpasyon</a:t>
            </a:r>
            <a:endParaRPr lang="tr-TR" b="1" dirty="0"/>
          </a:p>
          <a:p>
            <a:pPr eaLnBrk="1" hangingPunct="1"/>
            <a:r>
              <a:rPr lang="tr-TR" dirty="0"/>
              <a:t>Tam </a:t>
            </a:r>
            <a:r>
              <a:rPr lang="tr-TR" dirty="0" err="1"/>
              <a:t>evrelenmiş</a:t>
            </a:r>
            <a:r>
              <a:rPr lang="tr-TR" dirty="0"/>
              <a:t> evre IA tümörlerde </a:t>
            </a:r>
            <a:r>
              <a:rPr lang="tr-TR" dirty="0" err="1"/>
              <a:t>adjuvan</a:t>
            </a:r>
            <a:r>
              <a:rPr lang="tr-TR" dirty="0"/>
              <a:t> tedaviye gerek yoktur</a:t>
            </a:r>
          </a:p>
          <a:p>
            <a:pPr eaLnBrk="1" hangingPunct="1"/>
            <a:r>
              <a:rPr lang="tr-TR" dirty="0" err="1"/>
              <a:t>Rekürrens</a:t>
            </a:r>
            <a:r>
              <a:rPr lang="tr-TR" dirty="0"/>
              <a:t> %15-25 olup </a:t>
            </a:r>
            <a:r>
              <a:rPr lang="tr-TR" dirty="0" err="1"/>
              <a:t>rekürrenste</a:t>
            </a:r>
            <a:r>
              <a:rPr lang="tr-TR" dirty="0"/>
              <a:t> KT başarısı aynıdır</a:t>
            </a:r>
          </a:p>
        </p:txBody>
      </p:sp>
    </p:spTree>
    <p:extLst>
      <p:ext uri="{BB962C8B-B14F-4D97-AF65-F5344CB8AC3E}">
        <p14:creationId xmlns:p14="http://schemas.microsoft.com/office/powerpoint/2010/main" val="32704576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tr-TR"/>
              <a:t>Evre I Diğer GCTs</a:t>
            </a:r>
          </a:p>
        </p:txBody>
      </p:sp>
      <p:sp>
        <p:nvSpPr>
          <p:cNvPr id="8195" name="Rectangle 4"/>
          <p:cNvSpPr>
            <a:spLocks noGrp="1" noChangeArrowheads="1"/>
          </p:cNvSpPr>
          <p:nvPr>
            <p:ph idx="1"/>
          </p:nvPr>
        </p:nvSpPr>
        <p:spPr/>
        <p:txBody>
          <a:bodyPr/>
          <a:lstStyle/>
          <a:p>
            <a:pPr eaLnBrk="1" hangingPunct="1"/>
            <a:r>
              <a:rPr lang="tr-TR" b="1" dirty="0" err="1">
                <a:solidFill>
                  <a:schemeClr val="tx2"/>
                </a:solidFill>
              </a:rPr>
              <a:t>Fertilite</a:t>
            </a:r>
            <a:r>
              <a:rPr lang="tr-TR" b="1" dirty="0">
                <a:solidFill>
                  <a:schemeClr val="tx2"/>
                </a:solidFill>
              </a:rPr>
              <a:t> koruyucu tedavi</a:t>
            </a:r>
          </a:p>
          <a:p>
            <a:pPr lvl="1" eaLnBrk="1" hangingPunct="1"/>
            <a:r>
              <a:rPr lang="tr-TR" b="1" dirty="0"/>
              <a:t>USO + cerrahi </a:t>
            </a:r>
            <a:r>
              <a:rPr lang="tr-TR" b="1" dirty="0" err="1"/>
              <a:t>evreleme</a:t>
            </a:r>
            <a:endParaRPr lang="tr-TR" b="1" dirty="0"/>
          </a:p>
          <a:p>
            <a:pPr eaLnBrk="1" hangingPunct="1"/>
            <a:r>
              <a:rPr lang="tr-TR" dirty="0" err="1">
                <a:solidFill>
                  <a:schemeClr val="tx2"/>
                </a:solidFill>
              </a:rPr>
              <a:t>Definitif</a:t>
            </a:r>
            <a:r>
              <a:rPr lang="tr-TR" dirty="0">
                <a:solidFill>
                  <a:schemeClr val="tx2"/>
                </a:solidFill>
              </a:rPr>
              <a:t> tedavi</a:t>
            </a:r>
          </a:p>
          <a:p>
            <a:pPr lvl="1" eaLnBrk="1" hangingPunct="1"/>
            <a:r>
              <a:rPr lang="tr-TR" dirty="0"/>
              <a:t>TAH + BSO + cerrahi </a:t>
            </a:r>
            <a:r>
              <a:rPr lang="tr-TR" dirty="0" err="1"/>
              <a:t>evreleme</a:t>
            </a:r>
            <a:endParaRPr lang="tr-TR" dirty="0"/>
          </a:p>
          <a:p>
            <a:pPr eaLnBrk="1" hangingPunct="1"/>
            <a:r>
              <a:rPr lang="tr-TR" b="1" dirty="0"/>
              <a:t>G1 </a:t>
            </a:r>
            <a:r>
              <a:rPr lang="tr-TR" b="1" dirty="0" err="1"/>
              <a:t>immatür</a:t>
            </a:r>
            <a:r>
              <a:rPr lang="tr-TR" b="1" dirty="0"/>
              <a:t> </a:t>
            </a:r>
            <a:r>
              <a:rPr lang="tr-TR" b="1" dirty="0" err="1"/>
              <a:t>teratom</a:t>
            </a:r>
            <a:r>
              <a:rPr lang="tr-TR" b="1" dirty="0"/>
              <a:t> hariç </a:t>
            </a:r>
            <a:r>
              <a:rPr lang="tr-TR" b="1" dirty="0" err="1"/>
              <a:t>adjuvan</a:t>
            </a:r>
            <a:r>
              <a:rPr lang="tr-TR" b="1" dirty="0"/>
              <a:t> KT</a:t>
            </a:r>
          </a:p>
          <a:p>
            <a:pPr eaLnBrk="1" hangingPunct="1"/>
            <a:r>
              <a:rPr lang="tr-TR" dirty="0" err="1"/>
              <a:t>Rekürrens</a:t>
            </a:r>
            <a:r>
              <a:rPr lang="tr-TR" dirty="0"/>
              <a:t> %25</a:t>
            </a:r>
          </a:p>
          <a:p>
            <a:pPr eaLnBrk="1" hangingPunct="1"/>
            <a:r>
              <a:rPr lang="tr-TR" dirty="0"/>
              <a:t>SLL yararı yoktur</a:t>
            </a:r>
          </a:p>
        </p:txBody>
      </p:sp>
    </p:spTree>
    <p:extLst>
      <p:ext uri="{BB962C8B-B14F-4D97-AF65-F5344CB8AC3E}">
        <p14:creationId xmlns:p14="http://schemas.microsoft.com/office/powerpoint/2010/main" val="13883077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tr-TR"/>
              <a:t>Evre II Disgerminom</a:t>
            </a:r>
          </a:p>
        </p:txBody>
      </p:sp>
      <p:sp>
        <p:nvSpPr>
          <p:cNvPr id="9219" name="Rectangle 5"/>
          <p:cNvSpPr>
            <a:spLocks noGrp="1" noChangeArrowheads="1"/>
          </p:cNvSpPr>
          <p:nvPr>
            <p:ph idx="1"/>
          </p:nvPr>
        </p:nvSpPr>
        <p:spPr>
          <a:noFill/>
        </p:spPr>
        <p:txBody>
          <a:bodyPr>
            <a:normAutofit/>
          </a:bodyPr>
          <a:lstStyle/>
          <a:p>
            <a:pPr eaLnBrk="1" hangingPunct="1">
              <a:lnSpc>
                <a:spcPct val="90000"/>
              </a:lnSpc>
            </a:pPr>
            <a:r>
              <a:rPr lang="tr-TR" sz="3600" dirty="0">
                <a:solidFill>
                  <a:schemeClr val="tx2"/>
                </a:solidFill>
              </a:rPr>
              <a:t>Standard tedavi</a:t>
            </a:r>
          </a:p>
          <a:p>
            <a:pPr lvl="1" eaLnBrk="1" hangingPunct="1">
              <a:lnSpc>
                <a:spcPct val="90000"/>
              </a:lnSpc>
            </a:pPr>
            <a:r>
              <a:rPr lang="tr-TR" sz="3200" dirty="0"/>
              <a:t>TAH + BSO + cerrahi </a:t>
            </a:r>
            <a:r>
              <a:rPr lang="tr-TR" sz="3200" dirty="0" err="1"/>
              <a:t>evreleme</a:t>
            </a:r>
            <a:endParaRPr lang="tr-TR" sz="3200" dirty="0"/>
          </a:p>
          <a:p>
            <a:pPr eaLnBrk="1" hangingPunct="1">
              <a:lnSpc>
                <a:spcPct val="90000"/>
              </a:lnSpc>
            </a:pPr>
            <a:r>
              <a:rPr lang="tr-TR" sz="3600" b="1" dirty="0" err="1">
                <a:solidFill>
                  <a:schemeClr val="tx2"/>
                </a:solidFill>
              </a:rPr>
              <a:t>Fertilite</a:t>
            </a:r>
            <a:r>
              <a:rPr lang="tr-TR" sz="3600" b="1" dirty="0">
                <a:solidFill>
                  <a:schemeClr val="tx2"/>
                </a:solidFill>
              </a:rPr>
              <a:t> koruyucu tedavi</a:t>
            </a:r>
          </a:p>
          <a:p>
            <a:pPr lvl="1" eaLnBrk="1" hangingPunct="1">
              <a:lnSpc>
                <a:spcPct val="90000"/>
              </a:lnSpc>
            </a:pPr>
            <a:r>
              <a:rPr lang="tr-TR" sz="3200" b="1" dirty="0"/>
              <a:t>USO + cerrahi </a:t>
            </a:r>
            <a:r>
              <a:rPr lang="tr-TR" sz="3200" b="1" dirty="0" err="1"/>
              <a:t>evreleme</a:t>
            </a:r>
            <a:endParaRPr lang="tr-TR" sz="3200" b="1" dirty="0"/>
          </a:p>
          <a:p>
            <a:pPr eaLnBrk="1" hangingPunct="1">
              <a:lnSpc>
                <a:spcPct val="90000"/>
              </a:lnSpc>
            </a:pPr>
            <a:r>
              <a:rPr lang="tr-TR" sz="3600" dirty="0"/>
              <a:t>Tüm olgulara </a:t>
            </a:r>
            <a:r>
              <a:rPr lang="tr-TR" sz="3600" dirty="0" err="1"/>
              <a:t>adjuvan</a:t>
            </a:r>
            <a:r>
              <a:rPr lang="tr-TR" sz="3600" dirty="0"/>
              <a:t> KT veya XRT (</a:t>
            </a:r>
            <a:r>
              <a:rPr lang="tr-TR" sz="3600" dirty="0" err="1"/>
              <a:t>fertilite</a:t>
            </a:r>
            <a:r>
              <a:rPr lang="tr-TR" sz="3600" dirty="0"/>
              <a:t> koruyucu tedavide XRT uygulanamaz)</a:t>
            </a:r>
          </a:p>
        </p:txBody>
      </p:sp>
    </p:spTree>
    <p:extLst>
      <p:ext uri="{BB962C8B-B14F-4D97-AF65-F5344CB8AC3E}">
        <p14:creationId xmlns:p14="http://schemas.microsoft.com/office/powerpoint/2010/main" val="12918835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tr-TR"/>
              <a:t>Evre II Diğer GCTs</a:t>
            </a:r>
          </a:p>
        </p:txBody>
      </p:sp>
      <p:sp>
        <p:nvSpPr>
          <p:cNvPr id="10243" name="Rectangle 3"/>
          <p:cNvSpPr>
            <a:spLocks noGrp="1" noChangeArrowheads="1"/>
          </p:cNvSpPr>
          <p:nvPr>
            <p:ph idx="1"/>
          </p:nvPr>
        </p:nvSpPr>
        <p:spPr>
          <a:noFill/>
        </p:spPr>
        <p:txBody>
          <a:bodyPr/>
          <a:lstStyle/>
          <a:p>
            <a:pPr eaLnBrk="1" hangingPunct="1">
              <a:lnSpc>
                <a:spcPct val="130000"/>
              </a:lnSpc>
            </a:pPr>
            <a:r>
              <a:rPr lang="tr-TR" b="1" dirty="0">
                <a:solidFill>
                  <a:schemeClr val="tx2"/>
                </a:solidFill>
              </a:rPr>
              <a:t>Standard tedavi</a:t>
            </a:r>
          </a:p>
          <a:p>
            <a:pPr lvl="1" eaLnBrk="1" hangingPunct="1">
              <a:lnSpc>
                <a:spcPct val="130000"/>
              </a:lnSpc>
            </a:pPr>
            <a:r>
              <a:rPr lang="tr-TR" b="1" dirty="0"/>
              <a:t>USO + cerrahi </a:t>
            </a:r>
            <a:r>
              <a:rPr lang="tr-TR" b="1" dirty="0" err="1"/>
              <a:t>evreleme</a:t>
            </a:r>
            <a:endParaRPr lang="tr-TR" b="1" dirty="0"/>
          </a:p>
          <a:p>
            <a:pPr eaLnBrk="1" hangingPunct="1">
              <a:lnSpc>
                <a:spcPct val="130000"/>
              </a:lnSpc>
            </a:pPr>
            <a:r>
              <a:rPr lang="tr-TR" dirty="0"/>
              <a:t>Tüm olgulara </a:t>
            </a:r>
            <a:r>
              <a:rPr lang="tr-TR" dirty="0" err="1"/>
              <a:t>adjuvan</a:t>
            </a:r>
            <a:r>
              <a:rPr lang="tr-TR" dirty="0"/>
              <a:t> KT</a:t>
            </a:r>
          </a:p>
          <a:p>
            <a:pPr eaLnBrk="1" hangingPunct="1">
              <a:lnSpc>
                <a:spcPct val="130000"/>
              </a:lnSpc>
            </a:pPr>
            <a:r>
              <a:rPr lang="tr-TR" dirty="0"/>
              <a:t>KT sonrası tümör </a:t>
            </a:r>
            <a:r>
              <a:rPr lang="tr-TR" dirty="0" err="1"/>
              <a:t>rekürrensi</a:t>
            </a:r>
            <a:r>
              <a:rPr lang="tr-TR" dirty="0"/>
              <a:t>, yükselen AFP veya HCG </a:t>
            </a:r>
            <a:r>
              <a:rPr lang="tr-TR" dirty="0" err="1"/>
              <a:t>second-line</a:t>
            </a:r>
            <a:r>
              <a:rPr lang="tr-TR" dirty="0"/>
              <a:t> KT</a:t>
            </a:r>
          </a:p>
          <a:p>
            <a:pPr eaLnBrk="1" hangingPunct="1">
              <a:lnSpc>
                <a:spcPct val="130000"/>
              </a:lnSpc>
            </a:pPr>
            <a:r>
              <a:rPr lang="tr-TR" dirty="0"/>
              <a:t>SLL yararı yoktur</a:t>
            </a:r>
          </a:p>
        </p:txBody>
      </p:sp>
    </p:spTree>
    <p:extLst>
      <p:ext uri="{BB962C8B-B14F-4D97-AF65-F5344CB8AC3E}">
        <p14:creationId xmlns:p14="http://schemas.microsoft.com/office/powerpoint/2010/main" val="34565417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tr-TR"/>
              <a:t>Evre III Disgerminom</a:t>
            </a:r>
          </a:p>
        </p:txBody>
      </p:sp>
      <p:sp>
        <p:nvSpPr>
          <p:cNvPr id="11267" name="Rectangle 3"/>
          <p:cNvSpPr>
            <a:spLocks noGrp="1" noChangeArrowheads="1"/>
          </p:cNvSpPr>
          <p:nvPr>
            <p:ph idx="1"/>
          </p:nvPr>
        </p:nvSpPr>
        <p:spPr>
          <a:noFill/>
        </p:spPr>
        <p:txBody>
          <a:bodyPr/>
          <a:lstStyle/>
          <a:p>
            <a:pPr eaLnBrk="1" hangingPunct="1"/>
            <a:r>
              <a:rPr lang="tr-TR" dirty="0">
                <a:solidFill>
                  <a:schemeClr val="tx2"/>
                </a:solidFill>
              </a:rPr>
              <a:t>Standard tedavi</a:t>
            </a:r>
          </a:p>
          <a:p>
            <a:pPr lvl="1" eaLnBrk="1" hangingPunct="1"/>
            <a:r>
              <a:rPr lang="tr-TR" dirty="0"/>
              <a:t>TAH + BSO + cerrahi </a:t>
            </a:r>
            <a:r>
              <a:rPr lang="tr-TR" dirty="0" err="1"/>
              <a:t>evreleme</a:t>
            </a:r>
            <a:endParaRPr lang="tr-TR" dirty="0"/>
          </a:p>
          <a:p>
            <a:pPr lvl="1" eaLnBrk="1" hangingPunct="1"/>
            <a:r>
              <a:rPr lang="tr-TR" dirty="0" err="1"/>
              <a:t>Gross</a:t>
            </a:r>
            <a:r>
              <a:rPr lang="tr-TR" dirty="0"/>
              <a:t> tümörler çıkartılırken barsak ve </a:t>
            </a:r>
            <a:r>
              <a:rPr lang="tr-TR" dirty="0" err="1"/>
              <a:t>üriner</a:t>
            </a:r>
            <a:r>
              <a:rPr lang="tr-TR" dirty="0"/>
              <a:t> sistem tutulumlarında rezeksiyon gerekli değildir</a:t>
            </a:r>
          </a:p>
          <a:p>
            <a:pPr eaLnBrk="1" hangingPunct="1"/>
            <a:r>
              <a:rPr lang="tr-TR" b="1" dirty="0" err="1">
                <a:solidFill>
                  <a:schemeClr val="tx2"/>
                </a:solidFill>
              </a:rPr>
              <a:t>Fertilite</a:t>
            </a:r>
            <a:r>
              <a:rPr lang="tr-TR" b="1" dirty="0">
                <a:solidFill>
                  <a:schemeClr val="tx2"/>
                </a:solidFill>
              </a:rPr>
              <a:t> koruyucu tedavi</a:t>
            </a:r>
          </a:p>
          <a:p>
            <a:pPr lvl="1" eaLnBrk="1" hangingPunct="1"/>
            <a:r>
              <a:rPr lang="tr-TR" b="1" dirty="0"/>
              <a:t>USO + cerrahi </a:t>
            </a:r>
            <a:r>
              <a:rPr lang="tr-TR" b="1" dirty="0" err="1"/>
              <a:t>evreleme</a:t>
            </a:r>
            <a:endParaRPr lang="tr-TR" b="1" dirty="0"/>
          </a:p>
          <a:p>
            <a:pPr eaLnBrk="1" hangingPunct="1"/>
            <a:r>
              <a:rPr lang="tr-TR" dirty="0"/>
              <a:t>Tüm olgulara </a:t>
            </a:r>
            <a:r>
              <a:rPr lang="tr-TR" dirty="0" err="1"/>
              <a:t>adjuvan</a:t>
            </a:r>
            <a:r>
              <a:rPr lang="tr-TR" dirty="0"/>
              <a:t> KT</a:t>
            </a:r>
          </a:p>
        </p:txBody>
      </p:sp>
    </p:spTree>
    <p:extLst>
      <p:ext uri="{BB962C8B-B14F-4D97-AF65-F5344CB8AC3E}">
        <p14:creationId xmlns:p14="http://schemas.microsoft.com/office/powerpoint/2010/main" val="42247914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tr-TR"/>
              <a:t>Evre III Diğer GCTs</a:t>
            </a:r>
          </a:p>
        </p:txBody>
      </p:sp>
      <p:sp>
        <p:nvSpPr>
          <p:cNvPr id="12291" name="Rectangle 3"/>
          <p:cNvSpPr>
            <a:spLocks noGrp="1" noChangeArrowheads="1"/>
          </p:cNvSpPr>
          <p:nvPr>
            <p:ph idx="1"/>
          </p:nvPr>
        </p:nvSpPr>
        <p:spPr>
          <a:noFill/>
        </p:spPr>
        <p:txBody>
          <a:bodyPr/>
          <a:lstStyle/>
          <a:p>
            <a:pPr eaLnBrk="1" hangingPunct="1"/>
            <a:r>
              <a:rPr lang="tr-TR" dirty="0">
                <a:solidFill>
                  <a:schemeClr val="tx2"/>
                </a:solidFill>
              </a:rPr>
              <a:t>Standard tedavi</a:t>
            </a:r>
          </a:p>
          <a:p>
            <a:pPr lvl="1" eaLnBrk="1" hangingPunct="1"/>
            <a:r>
              <a:rPr lang="tr-TR" dirty="0"/>
              <a:t>TAH + BSO + cerrahi </a:t>
            </a:r>
            <a:r>
              <a:rPr lang="tr-TR" dirty="0" err="1"/>
              <a:t>evreleme</a:t>
            </a:r>
            <a:endParaRPr lang="tr-TR" dirty="0"/>
          </a:p>
          <a:p>
            <a:pPr lvl="1" eaLnBrk="1" hangingPunct="1"/>
            <a:r>
              <a:rPr lang="tr-TR" dirty="0" err="1"/>
              <a:t>Gross</a:t>
            </a:r>
            <a:r>
              <a:rPr lang="tr-TR" dirty="0"/>
              <a:t> tümörler çıkartılırken barsak ve </a:t>
            </a:r>
            <a:r>
              <a:rPr lang="tr-TR" dirty="0" err="1"/>
              <a:t>üriner</a:t>
            </a:r>
            <a:r>
              <a:rPr lang="tr-TR" dirty="0"/>
              <a:t> sistem tutulumlarında rezeksiyon gerekli değildir</a:t>
            </a:r>
          </a:p>
          <a:p>
            <a:pPr eaLnBrk="1" hangingPunct="1"/>
            <a:r>
              <a:rPr lang="tr-TR" b="1" dirty="0" err="1">
                <a:solidFill>
                  <a:schemeClr val="tx2"/>
                </a:solidFill>
              </a:rPr>
              <a:t>Fertilite</a:t>
            </a:r>
            <a:r>
              <a:rPr lang="tr-TR" b="1" dirty="0">
                <a:solidFill>
                  <a:schemeClr val="tx2"/>
                </a:solidFill>
              </a:rPr>
              <a:t> koruyucu tedavi</a:t>
            </a:r>
          </a:p>
          <a:p>
            <a:pPr lvl="1" eaLnBrk="1" hangingPunct="1"/>
            <a:r>
              <a:rPr lang="tr-TR" b="1" dirty="0"/>
              <a:t>USO + cerrahi </a:t>
            </a:r>
            <a:r>
              <a:rPr lang="tr-TR" b="1" dirty="0" err="1"/>
              <a:t>evreleme</a:t>
            </a:r>
            <a:endParaRPr lang="tr-TR" b="1" dirty="0"/>
          </a:p>
          <a:p>
            <a:pPr eaLnBrk="1" hangingPunct="1"/>
            <a:r>
              <a:rPr lang="tr-TR" dirty="0"/>
              <a:t>Tüm olgulara </a:t>
            </a:r>
            <a:r>
              <a:rPr lang="tr-TR" dirty="0" err="1"/>
              <a:t>adjuvan</a:t>
            </a:r>
            <a:r>
              <a:rPr lang="tr-TR" dirty="0"/>
              <a:t> KT</a:t>
            </a:r>
          </a:p>
          <a:p>
            <a:pPr eaLnBrk="1" hangingPunct="1"/>
            <a:r>
              <a:rPr lang="tr-TR" dirty="0"/>
              <a:t>SSL yararı yoktur</a:t>
            </a:r>
          </a:p>
        </p:txBody>
      </p:sp>
    </p:spTree>
    <p:extLst>
      <p:ext uri="{BB962C8B-B14F-4D97-AF65-F5344CB8AC3E}">
        <p14:creationId xmlns:p14="http://schemas.microsoft.com/office/powerpoint/2010/main" val="20620495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tr-TR"/>
              <a:t>Evre IV Disgerminom</a:t>
            </a:r>
          </a:p>
        </p:txBody>
      </p:sp>
      <p:sp>
        <p:nvSpPr>
          <p:cNvPr id="13315" name="Rectangle 3"/>
          <p:cNvSpPr>
            <a:spLocks noGrp="1" noChangeArrowheads="1"/>
          </p:cNvSpPr>
          <p:nvPr>
            <p:ph idx="1"/>
          </p:nvPr>
        </p:nvSpPr>
        <p:spPr>
          <a:noFill/>
        </p:spPr>
        <p:txBody>
          <a:bodyPr/>
          <a:lstStyle/>
          <a:p>
            <a:pPr eaLnBrk="1" hangingPunct="1">
              <a:lnSpc>
                <a:spcPct val="90000"/>
              </a:lnSpc>
            </a:pPr>
            <a:r>
              <a:rPr lang="tr-TR" dirty="0">
                <a:solidFill>
                  <a:schemeClr val="tx2"/>
                </a:solidFill>
              </a:rPr>
              <a:t>Standard tedavi</a:t>
            </a:r>
          </a:p>
          <a:p>
            <a:pPr lvl="1" eaLnBrk="1" hangingPunct="1">
              <a:lnSpc>
                <a:spcPct val="90000"/>
              </a:lnSpc>
            </a:pPr>
            <a:r>
              <a:rPr lang="tr-TR" dirty="0"/>
              <a:t>TAH + BSO + cerrahi </a:t>
            </a:r>
            <a:r>
              <a:rPr lang="tr-TR" dirty="0" err="1"/>
              <a:t>evreleme</a:t>
            </a:r>
            <a:endParaRPr lang="tr-TR" dirty="0"/>
          </a:p>
          <a:p>
            <a:pPr lvl="1" eaLnBrk="1" hangingPunct="1">
              <a:lnSpc>
                <a:spcPct val="90000"/>
              </a:lnSpc>
            </a:pPr>
            <a:r>
              <a:rPr lang="tr-TR" dirty="0" err="1"/>
              <a:t>Gross</a:t>
            </a:r>
            <a:r>
              <a:rPr lang="tr-TR" dirty="0"/>
              <a:t> tümörler çıkartılırken barsak ve </a:t>
            </a:r>
            <a:r>
              <a:rPr lang="tr-TR" dirty="0" err="1"/>
              <a:t>üriner</a:t>
            </a:r>
            <a:r>
              <a:rPr lang="tr-TR" dirty="0"/>
              <a:t> sistem tutulumlarında rezeksiyon gerekli değildir</a:t>
            </a:r>
          </a:p>
          <a:p>
            <a:pPr eaLnBrk="1" hangingPunct="1">
              <a:lnSpc>
                <a:spcPct val="90000"/>
              </a:lnSpc>
            </a:pPr>
            <a:r>
              <a:rPr lang="tr-TR" b="1" dirty="0" err="1">
                <a:solidFill>
                  <a:schemeClr val="tx2"/>
                </a:solidFill>
              </a:rPr>
              <a:t>Fertilite</a:t>
            </a:r>
            <a:r>
              <a:rPr lang="tr-TR" b="1" dirty="0">
                <a:solidFill>
                  <a:schemeClr val="tx2"/>
                </a:solidFill>
              </a:rPr>
              <a:t> koruyucu tedavi</a:t>
            </a:r>
          </a:p>
          <a:p>
            <a:pPr lvl="1" eaLnBrk="1" hangingPunct="1">
              <a:lnSpc>
                <a:spcPct val="90000"/>
              </a:lnSpc>
            </a:pPr>
            <a:r>
              <a:rPr lang="tr-TR" b="1" dirty="0"/>
              <a:t>USO + cerrahi </a:t>
            </a:r>
            <a:r>
              <a:rPr lang="tr-TR" b="1" dirty="0" err="1"/>
              <a:t>evreleme</a:t>
            </a:r>
            <a:endParaRPr lang="tr-TR" b="1" dirty="0"/>
          </a:p>
          <a:p>
            <a:pPr eaLnBrk="1" hangingPunct="1">
              <a:lnSpc>
                <a:spcPct val="90000"/>
              </a:lnSpc>
            </a:pPr>
            <a:r>
              <a:rPr lang="tr-TR" dirty="0"/>
              <a:t>Tüm olgulara </a:t>
            </a:r>
            <a:r>
              <a:rPr lang="tr-TR" dirty="0" err="1"/>
              <a:t>adjuvan</a:t>
            </a:r>
            <a:r>
              <a:rPr lang="tr-TR" dirty="0"/>
              <a:t> KT</a:t>
            </a:r>
          </a:p>
          <a:p>
            <a:pPr eaLnBrk="1" hangingPunct="1">
              <a:lnSpc>
                <a:spcPct val="90000"/>
              </a:lnSpc>
            </a:pPr>
            <a:r>
              <a:rPr lang="tr-TR" dirty="0"/>
              <a:t>SLL nadiren yararlıdır</a:t>
            </a:r>
          </a:p>
        </p:txBody>
      </p:sp>
    </p:spTree>
    <p:extLst>
      <p:ext uri="{BB962C8B-B14F-4D97-AF65-F5344CB8AC3E}">
        <p14:creationId xmlns:p14="http://schemas.microsoft.com/office/powerpoint/2010/main" val="11604766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tr-TR"/>
              <a:t>Evre IV Diğer GCTs</a:t>
            </a:r>
          </a:p>
        </p:txBody>
      </p:sp>
      <p:sp>
        <p:nvSpPr>
          <p:cNvPr id="14339" name="Rectangle 3"/>
          <p:cNvSpPr>
            <a:spLocks noGrp="1" noChangeArrowheads="1"/>
          </p:cNvSpPr>
          <p:nvPr>
            <p:ph idx="1"/>
          </p:nvPr>
        </p:nvSpPr>
        <p:spPr>
          <a:noFill/>
        </p:spPr>
        <p:txBody>
          <a:bodyPr/>
          <a:lstStyle/>
          <a:p>
            <a:pPr eaLnBrk="1" hangingPunct="1">
              <a:lnSpc>
                <a:spcPct val="90000"/>
              </a:lnSpc>
            </a:pPr>
            <a:r>
              <a:rPr lang="tr-TR" dirty="0">
                <a:solidFill>
                  <a:schemeClr val="tx2"/>
                </a:solidFill>
              </a:rPr>
              <a:t>Standard tedavi</a:t>
            </a:r>
          </a:p>
          <a:p>
            <a:pPr lvl="1" eaLnBrk="1" hangingPunct="1">
              <a:lnSpc>
                <a:spcPct val="90000"/>
              </a:lnSpc>
            </a:pPr>
            <a:r>
              <a:rPr lang="tr-TR" dirty="0"/>
              <a:t>TAH + BSO + cerrahi </a:t>
            </a:r>
            <a:r>
              <a:rPr lang="tr-TR" dirty="0" err="1"/>
              <a:t>evreleme</a:t>
            </a:r>
            <a:endParaRPr lang="tr-TR" dirty="0"/>
          </a:p>
          <a:p>
            <a:pPr lvl="1" eaLnBrk="1" hangingPunct="1">
              <a:lnSpc>
                <a:spcPct val="90000"/>
              </a:lnSpc>
            </a:pPr>
            <a:r>
              <a:rPr lang="tr-TR" dirty="0" err="1"/>
              <a:t>Gross</a:t>
            </a:r>
            <a:r>
              <a:rPr lang="tr-TR" dirty="0"/>
              <a:t> tümörler çıkartılırken barsak ve </a:t>
            </a:r>
            <a:r>
              <a:rPr lang="tr-TR" dirty="0" err="1"/>
              <a:t>üriner</a:t>
            </a:r>
            <a:r>
              <a:rPr lang="tr-TR" dirty="0"/>
              <a:t> sistem tutulumlarında rezeksiyon gerekli değildir</a:t>
            </a:r>
          </a:p>
          <a:p>
            <a:pPr lvl="1" eaLnBrk="1" hangingPunct="1">
              <a:lnSpc>
                <a:spcPct val="90000"/>
              </a:lnSpc>
            </a:pPr>
            <a:r>
              <a:rPr lang="tr-TR" dirty="0"/>
              <a:t>Ancak </a:t>
            </a:r>
            <a:r>
              <a:rPr lang="tr-TR" dirty="0" err="1"/>
              <a:t>ekstensif</a:t>
            </a:r>
            <a:r>
              <a:rPr lang="tr-TR" dirty="0"/>
              <a:t> yayılımda çıkartılabilir</a:t>
            </a:r>
          </a:p>
          <a:p>
            <a:pPr eaLnBrk="1" hangingPunct="1">
              <a:lnSpc>
                <a:spcPct val="90000"/>
              </a:lnSpc>
            </a:pPr>
            <a:r>
              <a:rPr lang="tr-TR" b="1" dirty="0" err="1">
                <a:solidFill>
                  <a:schemeClr val="tx2"/>
                </a:solidFill>
              </a:rPr>
              <a:t>Fertilite</a:t>
            </a:r>
            <a:r>
              <a:rPr lang="tr-TR" b="1" dirty="0">
                <a:solidFill>
                  <a:schemeClr val="tx2"/>
                </a:solidFill>
              </a:rPr>
              <a:t> koruyucu tedavi</a:t>
            </a:r>
          </a:p>
          <a:p>
            <a:pPr lvl="1" eaLnBrk="1" hangingPunct="1">
              <a:lnSpc>
                <a:spcPct val="90000"/>
              </a:lnSpc>
            </a:pPr>
            <a:r>
              <a:rPr lang="tr-TR" b="1" dirty="0"/>
              <a:t>USO + cerrahi </a:t>
            </a:r>
            <a:r>
              <a:rPr lang="tr-TR" b="1" dirty="0" err="1"/>
              <a:t>evreleme</a:t>
            </a:r>
            <a:endParaRPr lang="tr-TR" b="1" dirty="0"/>
          </a:p>
          <a:p>
            <a:pPr eaLnBrk="1" hangingPunct="1">
              <a:lnSpc>
                <a:spcPct val="90000"/>
              </a:lnSpc>
            </a:pPr>
            <a:r>
              <a:rPr lang="tr-TR" dirty="0"/>
              <a:t>Tüm olgulara </a:t>
            </a:r>
            <a:r>
              <a:rPr lang="tr-TR" dirty="0" err="1"/>
              <a:t>adjuvan</a:t>
            </a:r>
            <a:r>
              <a:rPr lang="tr-TR" dirty="0"/>
              <a:t> KT</a:t>
            </a:r>
          </a:p>
          <a:p>
            <a:pPr eaLnBrk="1" hangingPunct="1">
              <a:lnSpc>
                <a:spcPct val="90000"/>
              </a:lnSpc>
            </a:pPr>
            <a:r>
              <a:rPr lang="tr-TR" dirty="0"/>
              <a:t>SSL nadiren yararlıdır</a:t>
            </a:r>
          </a:p>
        </p:txBody>
      </p:sp>
    </p:spTree>
    <p:extLst>
      <p:ext uri="{BB962C8B-B14F-4D97-AF65-F5344CB8AC3E}">
        <p14:creationId xmlns:p14="http://schemas.microsoft.com/office/powerpoint/2010/main" val="4757000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tr-TR"/>
              <a:t>Disgerminomda Rekürrens</a:t>
            </a:r>
          </a:p>
        </p:txBody>
      </p:sp>
      <p:sp>
        <p:nvSpPr>
          <p:cNvPr id="15363" name="Rectangle 3"/>
          <p:cNvSpPr>
            <a:spLocks noGrp="1" noChangeArrowheads="1"/>
          </p:cNvSpPr>
          <p:nvPr>
            <p:ph idx="1"/>
          </p:nvPr>
        </p:nvSpPr>
        <p:spPr>
          <a:noFill/>
        </p:spPr>
        <p:txBody>
          <a:bodyPr/>
          <a:lstStyle/>
          <a:p>
            <a:pPr eaLnBrk="1" hangingPunct="1">
              <a:lnSpc>
                <a:spcPct val="150000"/>
              </a:lnSpc>
            </a:pPr>
            <a:r>
              <a:rPr lang="tr-TR" sz="4000"/>
              <a:t>Cisplatin-based KT yeterlidir</a:t>
            </a:r>
          </a:p>
          <a:p>
            <a:pPr eaLnBrk="1" hangingPunct="1">
              <a:lnSpc>
                <a:spcPct val="150000"/>
              </a:lnSpc>
            </a:pPr>
            <a:r>
              <a:rPr lang="tr-TR" sz="4000"/>
              <a:t>Sekonder sitoredüksiyonun yeri yoktur</a:t>
            </a:r>
          </a:p>
        </p:txBody>
      </p:sp>
    </p:spTree>
    <p:extLst>
      <p:ext uri="{BB962C8B-B14F-4D97-AF65-F5344CB8AC3E}">
        <p14:creationId xmlns:p14="http://schemas.microsoft.com/office/powerpoint/2010/main" val="10023893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tr-TR"/>
              <a:t>Diğer GCTs Rekürrens</a:t>
            </a:r>
          </a:p>
        </p:txBody>
      </p:sp>
      <p:sp>
        <p:nvSpPr>
          <p:cNvPr id="16387" name="Rectangle 3"/>
          <p:cNvSpPr>
            <a:spLocks noGrp="1" noChangeArrowheads="1"/>
          </p:cNvSpPr>
          <p:nvPr>
            <p:ph idx="1"/>
          </p:nvPr>
        </p:nvSpPr>
        <p:spPr/>
        <p:txBody>
          <a:bodyPr/>
          <a:lstStyle/>
          <a:p>
            <a:pPr eaLnBrk="1" hangingPunct="1">
              <a:lnSpc>
                <a:spcPct val="110000"/>
              </a:lnSpc>
            </a:pPr>
            <a:r>
              <a:rPr lang="tr-TR"/>
              <a:t>KT temel tedavidir. First-line KT protokolüne göre KT seçilir.</a:t>
            </a:r>
          </a:p>
          <a:p>
            <a:pPr lvl="1" eaLnBrk="1" hangingPunct="1">
              <a:lnSpc>
                <a:spcPct val="110000"/>
              </a:lnSpc>
            </a:pPr>
            <a:r>
              <a:rPr lang="tr-TR"/>
              <a:t>İfosfamidli yeni tedavi protokolleri</a:t>
            </a:r>
          </a:p>
          <a:p>
            <a:pPr lvl="1" eaLnBrk="1" hangingPunct="1">
              <a:lnSpc>
                <a:spcPct val="110000"/>
              </a:lnSpc>
            </a:pPr>
            <a:r>
              <a:rPr lang="tr-TR"/>
              <a:t>Yüksek doz KT ve otolog kemik iliği transplantasyonu yapılabilir.</a:t>
            </a:r>
          </a:p>
          <a:p>
            <a:pPr eaLnBrk="1" hangingPunct="1">
              <a:lnSpc>
                <a:spcPct val="110000"/>
              </a:lnSpc>
            </a:pPr>
            <a:r>
              <a:rPr lang="tr-TR"/>
              <a:t>Sekonder sitoredüksiyon tartışmalıdır. Özellikle immatür teratomda yapılmalıdır.</a:t>
            </a:r>
          </a:p>
        </p:txBody>
      </p:sp>
    </p:spTree>
    <p:extLst>
      <p:ext uri="{BB962C8B-B14F-4D97-AF65-F5344CB8AC3E}">
        <p14:creationId xmlns:p14="http://schemas.microsoft.com/office/powerpoint/2010/main" val="1464117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p:txBody>
          <a:bodyPr/>
          <a:lstStyle/>
          <a:p>
            <a:r>
              <a:rPr lang="tr-TR" dirty="0" err="1"/>
              <a:t>Borderline</a:t>
            </a:r>
            <a:r>
              <a:rPr lang="tr-TR" dirty="0"/>
              <a:t> </a:t>
            </a:r>
            <a:r>
              <a:rPr lang="tr-TR" dirty="0" err="1"/>
              <a:t>Over</a:t>
            </a:r>
            <a:r>
              <a:rPr lang="tr-TR" dirty="0"/>
              <a:t> Tümörü</a:t>
            </a:r>
          </a:p>
        </p:txBody>
      </p:sp>
    </p:spTree>
    <p:extLst>
      <p:ext uri="{BB962C8B-B14F-4D97-AF65-F5344CB8AC3E}">
        <p14:creationId xmlns:p14="http://schemas.microsoft.com/office/powerpoint/2010/main" val="1709073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tr-TR"/>
              <a:t>Seks Kord Stromal Tümörlerde Sınıflama</a:t>
            </a:r>
          </a:p>
        </p:txBody>
      </p:sp>
      <p:sp>
        <p:nvSpPr>
          <p:cNvPr id="17411" name="Rectangle 3"/>
          <p:cNvSpPr>
            <a:spLocks noGrp="1" noChangeArrowheads="1"/>
          </p:cNvSpPr>
          <p:nvPr>
            <p:ph idx="1"/>
          </p:nvPr>
        </p:nvSpPr>
        <p:spPr/>
        <p:txBody>
          <a:bodyPr>
            <a:normAutofit lnSpcReduction="10000"/>
          </a:bodyPr>
          <a:lstStyle/>
          <a:p>
            <a:pPr eaLnBrk="1" hangingPunct="1">
              <a:lnSpc>
                <a:spcPct val="90000"/>
              </a:lnSpc>
            </a:pPr>
            <a:r>
              <a:rPr lang="tr-TR" sz="2800" dirty="0"/>
              <a:t>Granulosa-stromal hücreli tümörler</a:t>
            </a:r>
          </a:p>
          <a:p>
            <a:pPr lvl="1" eaLnBrk="1" hangingPunct="1">
              <a:lnSpc>
                <a:spcPct val="90000"/>
              </a:lnSpc>
            </a:pPr>
            <a:r>
              <a:rPr lang="tr-TR" sz="2400" dirty="0"/>
              <a:t>Granulosa hücreli tümör</a:t>
            </a:r>
          </a:p>
          <a:p>
            <a:pPr lvl="2" eaLnBrk="1" hangingPunct="1">
              <a:lnSpc>
                <a:spcPct val="90000"/>
              </a:lnSpc>
            </a:pPr>
            <a:r>
              <a:rPr lang="tr-TR" sz="2000" dirty="0"/>
              <a:t>Adult tip (AGCT)</a:t>
            </a:r>
          </a:p>
          <a:p>
            <a:pPr lvl="2" eaLnBrk="1" hangingPunct="1">
              <a:lnSpc>
                <a:spcPct val="90000"/>
              </a:lnSpc>
            </a:pPr>
            <a:r>
              <a:rPr lang="tr-TR" sz="2000" dirty="0"/>
              <a:t>Juvenil tip</a:t>
            </a:r>
          </a:p>
          <a:p>
            <a:pPr lvl="1" eaLnBrk="1" hangingPunct="1">
              <a:lnSpc>
                <a:spcPct val="90000"/>
              </a:lnSpc>
            </a:pPr>
            <a:r>
              <a:rPr lang="tr-TR" sz="2400" dirty="0"/>
              <a:t>Tekoma-fibroma grubu</a:t>
            </a:r>
          </a:p>
          <a:p>
            <a:pPr lvl="2" eaLnBrk="1" hangingPunct="1">
              <a:lnSpc>
                <a:spcPct val="90000"/>
              </a:lnSpc>
            </a:pPr>
            <a:r>
              <a:rPr lang="tr-TR" sz="2000" dirty="0"/>
              <a:t>Tekoma, luteinizan tekoma</a:t>
            </a:r>
          </a:p>
          <a:p>
            <a:pPr lvl="2" eaLnBrk="1" hangingPunct="1">
              <a:lnSpc>
                <a:spcPct val="90000"/>
              </a:lnSpc>
            </a:pPr>
            <a:r>
              <a:rPr lang="tr-TR" sz="2000" dirty="0"/>
              <a:t>Fibroma, fibrosarkoma</a:t>
            </a:r>
          </a:p>
          <a:p>
            <a:pPr lvl="2" eaLnBrk="1" hangingPunct="1">
              <a:lnSpc>
                <a:spcPct val="90000"/>
              </a:lnSpc>
            </a:pPr>
            <a:r>
              <a:rPr lang="tr-TR" sz="2000" dirty="0"/>
              <a:t>Sklerozan stromal tümör</a:t>
            </a:r>
          </a:p>
          <a:p>
            <a:pPr eaLnBrk="1" hangingPunct="1">
              <a:lnSpc>
                <a:spcPct val="90000"/>
              </a:lnSpc>
            </a:pPr>
            <a:r>
              <a:rPr lang="tr-TR" sz="2800" dirty="0"/>
              <a:t>Sertoli-stromal hücreli tümörler</a:t>
            </a:r>
          </a:p>
          <a:p>
            <a:pPr lvl="1" eaLnBrk="1" hangingPunct="1">
              <a:lnSpc>
                <a:spcPct val="90000"/>
              </a:lnSpc>
            </a:pPr>
            <a:r>
              <a:rPr lang="tr-TR" sz="2400" dirty="0"/>
              <a:t>Sertoli hücreli tümör</a:t>
            </a:r>
          </a:p>
          <a:p>
            <a:pPr lvl="1" eaLnBrk="1" hangingPunct="1">
              <a:lnSpc>
                <a:spcPct val="90000"/>
              </a:lnSpc>
            </a:pPr>
            <a:r>
              <a:rPr lang="tr-TR" sz="2400" dirty="0"/>
              <a:t>Leydig hücreli tümör</a:t>
            </a:r>
          </a:p>
          <a:p>
            <a:pPr lvl="1" eaLnBrk="1" hangingPunct="1">
              <a:lnSpc>
                <a:spcPct val="90000"/>
              </a:lnSpc>
            </a:pPr>
            <a:r>
              <a:rPr lang="tr-TR" sz="2400" dirty="0"/>
              <a:t>Sertoli-Leydig hücreli tümör</a:t>
            </a:r>
          </a:p>
        </p:txBody>
      </p:sp>
    </p:spTree>
    <p:extLst>
      <p:ext uri="{BB962C8B-B14F-4D97-AF65-F5344CB8AC3E}">
        <p14:creationId xmlns:p14="http://schemas.microsoft.com/office/powerpoint/2010/main" val="1085074030"/>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tr-TR"/>
              <a:t>Seks Kord Stromal Tümörlerde Sınıflama</a:t>
            </a:r>
          </a:p>
        </p:txBody>
      </p:sp>
      <p:sp>
        <p:nvSpPr>
          <p:cNvPr id="18435" name="Rectangle 3"/>
          <p:cNvSpPr>
            <a:spLocks noGrp="1" noChangeArrowheads="1"/>
          </p:cNvSpPr>
          <p:nvPr>
            <p:ph idx="1"/>
          </p:nvPr>
        </p:nvSpPr>
        <p:spPr/>
        <p:txBody>
          <a:bodyPr/>
          <a:lstStyle/>
          <a:p>
            <a:pPr eaLnBrk="1" hangingPunct="1"/>
            <a:r>
              <a:rPr lang="tr-TR"/>
              <a:t>Gynandroblastoma</a:t>
            </a:r>
          </a:p>
          <a:p>
            <a:pPr eaLnBrk="1" hangingPunct="1"/>
            <a:r>
              <a:rPr lang="tr-TR"/>
              <a:t>Anüler tübüllü seks kord stromal tümör</a:t>
            </a:r>
          </a:p>
          <a:p>
            <a:pPr eaLnBrk="1" hangingPunct="1"/>
            <a:r>
              <a:rPr lang="tr-TR"/>
              <a:t>Steroid hücreli tümör (Lipid hücreli tm)</a:t>
            </a:r>
          </a:p>
          <a:p>
            <a:pPr lvl="1" eaLnBrk="1" hangingPunct="1"/>
            <a:r>
              <a:rPr lang="tr-TR"/>
              <a:t>Stromal luteoma</a:t>
            </a:r>
          </a:p>
          <a:p>
            <a:pPr lvl="1" eaLnBrk="1" hangingPunct="1"/>
            <a:r>
              <a:rPr lang="tr-TR"/>
              <a:t>Hilus hücreli tümör</a:t>
            </a:r>
          </a:p>
          <a:p>
            <a:pPr eaLnBrk="1" hangingPunct="1"/>
            <a:r>
              <a:rPr lang="tr-TR"/>
              <a:t>Sınıflandırma dışı seks kord stromal tümörler (SCST)</a:t>
            </a:r>
          </a:p>
        </p:txBody>
      </p:sp>
    </p:spTree>
    <p:extLst>
      <p:ext uri="{BB962C8B-B14F-4D97-AF65-F5344CB8AC3E}">
        <p14:creationId xmlns:p14="http://schemas.microsoft.com/office/powerpoint/2010/main" val="122908040"/>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tr-TR"/>
              <a:t>Granüloza Hücreli Tümör</a:t>
            </a:r>
          </a:p>
        </p:txBody>
      </p:sp>
      <p:sp>
        <p:nvSpPr>
          <p:cNvPr id="19459" name="Rectangle 3"/>
          <p:cNvSpPr>
            <a:spLocks noGrp="1" noChangeArrowheads="1"/>
          </p:cNvSpPr>
          <p:nvPr>
            <p:ph idx="1"/>
          </p:nvPr>
        </p:nvSpPr>
        <p:spPr>
          <a:noFill/>
        </p:spPr>
        <p:txBody>
          <a:bodyPr/>
          <a:lstStyle/>
          <a:p>
            <a:pPr eaLnBrk="1" hangingPunct="1"/>
            <a:r>
              <a:rPr lang="tr-TR" b="1" dirty="0" err="1">
                <a:solidFill>
                  <a:schemeClr val="tx2"/>
                </a:solidFill>
              </a:rPr>
              <a:t>Fertilite</a:t>
            </a:r>
            <a:r>
              <a:rPr lang="tr-TR" b="1" dirty="0">
                <a:solidFill>
                  <a:schemeClr val="tx2"/>
                </a:solidFill>
              </a:rPr>
              <a:t> koruyucu tedavi</a:t>
            </a:r>
          </a:p>
          <a:p>
            <a:pPr eaLnBrk="1" hangingPunct="1">
              <a:buFont typeface="Wingdings" panose="05000000000000000000" pitchFamily="2" charset="2"/>
              <a:buNone/>
            </a:pPr>
            <a:r>
              <a:rPr lang="tr-TR" b="1" dirty="0">
                <a:solidFill>
                  <a:schemeClr val="tx2"/>
                </a:solidFill>
              </a:rPr>
              <a:t>	(Evre IA, G1,2)</a:t>
            </a:r>
          </a:p>
          <a:p>
            <a:pPr lvl="1" eaLnBrk="1" hangingPunct="1"/>
            <a:r>
              <a:rPr lang="tr-TR" b="1" dirty="0"/>
              <a:t>USO + cerrahi </a:t>
            </a:r>
            <a:r>
              <a:rPr lang="tr-TR" b="1" dirty="0" err="1"/>
              <a:t>evreleme</a:t>
            </a:r>
            <a:r>
              <a:rPr lang="tr-TR" b="1" dirty="0"/>
              <a:t> + (D&amp;C)</a:t>
            </a:r>
          </a:p>
          <a:p>
            <a:pPr lvl="1" eaLnBrk="1" hangingPunct="1"/>
            <a:r>
              <a:rPr lang="tr-TR" b="1" dirty="0"/>
              <a:t>Karşı </a:t>
            </a:r>
            <a:r>
              <a:rPr lang="tr-TR" b="1" dirty="0" err="1"/>
              <a:t>over</a:t>
            </a:r>
            <a:r>
              <a:rPr lang="tr-TR" b="1" dirty="0"/>
              <a:t> değerlendirmesi </a:t>
            </a:r>
            <a:r>
              <a:rPr lang="tr-TR" b="1" dirty="0" err="1"/>
              <a:t>palpasyon</a:t>
            </a:r>
            <a:r>
              <a:rPr lang="tr-TR" b="1" dirty="0"/>
              <a:t> veya gözlem</a:t>
            </a:r>
          </a:p>
          <a:p>
            <a:pPr lvl="1" eaLnBrk="1" hangingPunct="1"/>
            <a:r>
              <a:rPr lang="tr-TR" b="1" dirty="0" err="1"/>
              <a:t>Adjuvan</a:t>
            </a:r>
            <a:r>
              <a:rPr lang="tr-TR" b="1" dirty="0"/>
              <a:t> tedaviye gereksinim yoktur</a:t>
            </a:r>
          </a:p>
          <a:p>
            <a:pPr eaLnBrk="1" hangingPunct="1"/>
            <a:r>
              <a:rPr lang="tr-TR" dirty="0">
                <a:solidFill>
                  <a:schemeClr val="tx2"/>
                </a:solidFill>
              </a:rPr>
              <a:t>Standard tedavi</a:t>
            </a:r>
          </a:p>
          <a:p>
            <a:pPr lvl="1" eaLnBrk="1" hangingPunct="1"/>
            <a:r>
              <a:rPr lang="tr-TR" dirty="0"/>
              <a:t>TAH + BSO + cerrahi </a:t>
            </a:r>
            <a:r>
              <a:rPr lang="tr-TR" dirty="0" err="1"/>
              <a:t>evreleme</a:t>
            </a:r>
            <a:endParaRPr lang="tr-TR" dirty="0"/>
          </a:p>
          <a:p>
            <a:pPr lvl="1" eaLnBrk="1" hangingPunct="1"/>
            <a:r>
              <a:rPr lang="tr-TR" dirty="0" err="1"/>
              <a:t>Postoperatif</a:t>
            </a:r>
            <a:r>
              <a:rPr lang="tr-TR" dirty="0"/>
              <a:t> XRT (</a:t>
            </a:r>
            <a:r>
              <a:rPr lang="tr-TR" dirty="0" err="1"/>
              <a:t>Pelvik</a:t>
            </a:r>
            <a:r>
              <a:rPr lang="tr-TR" dirty="0"/>
              <a:t> veya tüm abdomen) veya KT</a:t>
            </a:r>
          </a:p>
        </p:txBody>
      </p:sp>
    </p:spTree>
    <p:extLst>
      <p:ext uri="{BB962C8B-B14F-4D97-AF65-F5344CB8AC3E}">
        <p14:creationId xmlns:p14="http://schemas.microsoft.com/office/powerpoint/2010/main" val="22221823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DBED5-1F79-4D26-9E45-5B161D591A4B}"/>
              </a:ext>
            </a:extLst>
          </p:cNvPr>
          <p:cNvSpPr>
            <a:spLocks noGrp="1"/>
          </p:cNvSpPr>
          <p:nvPr>
            <p:ph type="title"/>
          </p:nvPr>
        </p:nvSpPr>
        <p:spPr/>
        <p:txBody>
          <a:bodyPr/>
          <a:lstStyle/>
          <a:p>
            <a:r>
              <a:rPr lang="tr-TR" dirty="0"/>
              <a:t>Adult Granüloza Hücreli Ca</a:t>
            </a:r>
            <a:endParaRPr lang="en-US" dirty="0"/>
          </a:p>
        </p:txBody>
      </p:sp>
      <p:graphicFrame>
        <p:nvGraphicFramePr>
          <p:cNvPr id="6" name="Content Placeholder 5">
            <a:extLst>
              <a:ext uri="{FF2B5EF4-FFF2-40B4-BE49-F238E27FC236}">
                <a16:creationId xmlns:a16="http://schemas.microsoft.com/office/drawing/2014/main" id="{66CD1A19-1D98-40F4-82EF-8A6582B5093F}"/>
              </a:ext>
            </a:extLst>
          </p:cNvPr>
          <p:cNvGraphicFramePr>
            <a:graphicFrameLocks noGrp="1"/>
          </p:cNvGraphicFramePr>
          <p:nvPr>
            <p:ph idx="1"/>
            <p:extLst>
              <p:ext uri="{D42A27DB-BD31-4B8C-83A1-F6EECF244321}">
                <p14:modId xmlns:p14="http://schemas.microsoft.com/office/powerpoint/2010/main" val="3333017998"/>
              </p:ext>
            </p:extLst>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199634B8-271B-49B3-BCCB-AD0B9B957998}"/>
              </a:ext>
            </a:extLst>
          </p:cNvPr>
          <p:cNvSpPr>
            <a:spLocks noGrp="1"/>
          </p:cNvSpPr>
          <p:nvPr>
            <p:ph type="ftr" sz="quarter" idx="11"/>
          </p:nvPr>
        </p:nvSpPr>
        <p:spPr/>
        <p:txBody>
          <a:bodyPr/>
          <a:lstStyle/>
          <a:p>
            <a:r>
              <a:rPr lang="tr-TR"/>
              <a:t>Karalok A, Int J Gynecol Cancer 2016</a:t>
            </a:r>
            <a:endParaRPr lang="tr-TR" dirty="0"/>
          </a:p>
        </p:txBody>
      </p:sp>
    </p:spTree>
    <p:extLst>
      <p:ext uri="{BB962C8B-B14F-4D97-AF65-F5344CB8AC3E}">
        <p14:creationId xmlns:p14="http://schemas.microsoft.com/office/powerpoint/2010/main" val="11938925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tr-TR"/>
              <a:t>Tekoma-Fibroma Grubu</a:t>
            </a:r>
          </a:p>
        </p:txBody>
      </p:sp>
      <p:sp>
        <p:nvSpPr>
          <p:cNvPr id="20483" name="Rectangle 3"/>
          <p:cNvSpPr>
            <a:spLocks noGrp="1" noChangeArrowheads="1"/>
          </p:cNvSpPr>
          <p:nvPr>
            <p:ph idx="1"/>
          </p:nvPr>
        </p:nvSpPr>
        <p:spPr>
          <a:noFill/>
        </p:spPr>
        <p:txBody>
          <a:bodyPr>
            <a:normAutofit/>
          </a:bodyPr>
          <a:lstStyle/>
          <a:p>
            <a:pPr eaLnBrk="1" hangingPunct="1"/>
            <a:r>
              <a:rPr lang="tr-TR" sz="3200" b="1" dirty="0" err="1">
                <a:solidFill>
                  <a:schemeClr val="tx2"/>
                </a:solidFill>
              </a:rPr>
              <a:t>Fertilite</a:t>
            </a:r>
            <a:r>
              <a:rPr lang="tr-TR" sz="3200" b="1" dirty="0">
                <a:solidFill>
                  <a:schemeClr val="tx2"/>
                </a:solidFill>
              </a:rPr>
              <a:t> koruyucu tedavi (Genç Yaş)	</a:t>
            </a:r>
            <a:endParaRPr lang="tr-TR" sz="3200" b="1" dirty="0"/>
          </a:p>
          <a:p>
            <a:pPr lvl="1" eaLnBrk="1" hangingPunct="1"/>
            <a:r>
              <a:rPr lang="tr-TR" sz="2800" b="1" dirty="0"/>
              <a:t>USO</a:t>
            </a:r>
          </a:p>
          <a:p>
            <a:pPr lvl="1" eaLnBrk="1" hangingPunct="1"/>
            <a:r>
              <a:rPr lang="tr-TR" sz="2800" b="1" dirty="0" err="1"/>
              <a:t>Adjuvan</a:t>
            </a:r>
            <a:r>
              <a:rPr lang="tr-TR" sz="2800" b="1" dirty="0"/>
              <a:t> tedaviye gereksinim yoktur</a:t>
            </a:r>
          </a:p>
          <a:p>
            <a:pPr eaLnBrk="1" hangingPunct="1"/>
            <a:r>
              <a:rPr lang="tr-TR" sz="3200" dirty="0">
                <a:solidFill>
                  <a:schemeClr val="tx2"/>
                </a:solidFill>
              </a:rPr>
              <a:t>Standard tedavi</a:t>
            </a:r>
          </a:p>
          <a:p>
            <a:pPr lvl="1" eaLnBrk="1" hangingPunct="1"/>
            <a:r>
              <a:rPr lang="tr-TR" sz="2800" dirty="0"/>
              <a:t>TAH + BSO</a:t>
            </a:r>
          </a:p>
          <a:p>
            <a:pPr lvl="1" eaLnBrk="1" hangingPunct="1"/>
            <a:r>
              <a:rPr lang="tr-TR" sz="2800" dirty="0" err="1"/>
              <a:t>Adjuvan</a:t>
            </a:r>
            <a:r>
              <a:rPr lang="tr-TR" sz="2800" dirty="0"/>
              <a:t> tedaviye gereksinim yoktur</a:t>
            </a:r>
          </a:p>
        </p:txBody>
      </p:sp>
    </p:spTree>
    <p:extLst>
      <p:ext uri="{BB962C8B-B14F-4D97-AF65-F5344CB8AC3E}">
        <p14:creationId xmlns:p14="http://schemas.microsoft.com/office/powerpoint/2010/main" val="113036910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tr-TR"/>
              <a:t>Sertoli-Leydig Hücreli Tümör</a:t>
            </a:r>
          </a:p>
        </p:txBody>
      </p:sp>
      <p:sp>
        <p:nvSpPr>
          <p:cNvPr id="21507" name="Rectangle 3"/>
          <p:cNvSpPr>
            <a:spLocks noGrp="1" noChangeArrowheads="1"/>
          </p:cNvSpPr>
          <p:nvPr>
            <p:ph idx="1"/>
          </p:nvPr>
        </p:nvSpPr>
        <p:spPr>
          <a:noFill/>
        </p:spPr>
        <p:txBody>
          <a:bodyPr/>
          <a:lstStyle/>
          <a:p>
            <a:pPr eaLnBrk="1" hangingPunct="1"/>
            <a:r>
              <a:rPr lang="tr-TR" b="1" dirty="0" err="1">
                <a:solidFill>
                  <a:schemeClr val="tx2"/>
                </a:solidFill>
              </a:rPr>
              <a:t>Fertilite</a:t>
            </a:r>
            <a:r>
              <a:rPr lang="tr-TR" b="1" dirty="0">
                <a:solidFill>
                  <a:schemeClr val="tx2"/>
                </a:solidFill>
              </a:rPr>
              <a:t> koruyucu tedavi</a:t>
            </a:r>
          </a:p>
          <a:p>
            <a:pPr eaLnBrk="1" hangingPunct="1">
              <a:buFont typeface="Wingdings" panose="05000000000000000000" pitchFamily="2" charset="2"/>
              <a:buNone/>
            </a:pPr>
            <a:r>
              <a:rPr lang="tr-TR" b="1" dirty="0">
                <a:solidFill>
                  <a:schemeClr val="tx2"/>
                </a:solidFill>
              </a:rPr>
              <a:t>	(Evre IA, G1,2)</a:t>
            </a:r>
          </a:p>
          <a:p>
            <a:pPr lvl="1" eaLnBrk="1" hangingPunct="1"/>
            <a:r>
              <a:rPr lang="tr-TR" b="1" dirty="0"/>
              <a:t>USO + cerrahi </a:t>
            </a:r>
            <a:r>
              <a:rPr lang="tr-TR" b="1" dirty="0" err="1"/>
              <a:t>evreleme</a:t>
            </a:r>
            <a:endParaRPr lang="tr-TR" b="1" dirty="0"/>
          </a:p>
          <a:p>
            <a:pPr lvl="1" eaLnBrk="1" hangingPunct="1"/>
            <a:r>
              <a:rPr lang="tr-TR" b="1" dirty="0"/>
              <a:t>Karşı </a:t>
            </a:r>
            <a:r>
              <a:rPr lang="tr-TR" b="1" dirty="0" err="1"/>
              <a:t>over</a:t>
            </a:r>
            <a:r>
              <a:rPr lang="tr-TR" b="1" dirty="0"/>
              <a:t> değerlendirmesi gereklidir</a:t>
            </a:r>
          </a:p>
          <a:p>
            <a:pPr lvl="1" eaLnBrk="1" hangingPunct="1"/>
            <a:r>
              <a:rPr lang="tr-TR" b="1" dirty="0" err="1"/>
              <a:t>Adjuvan</a:t>
            </a:r>
            <a:r>
              <a:rPr lang="tr-TR" b="1" dirty="0"/>
              <a:t> tedaviye gereksinim yoktur</a:t>
            </a:r>
          </a:p>
          <a:p>
            <a:pPr eaLnBrk="1" hangingPunct="1"/>
            <a:r>
              <a:rPr lang="tr-TR" dirty="0">
                <a:solidFill>
                  <a:schemeClr val="tx2"/>
                </a:solidFill>
              </a:rPr>
              <a:t>Standard tedavi</a:t>
            </a:r>
          </a:p>
          <a:p>
            <a:pPr lvl="1" eaLnBrk="1" hangingPunct="1"/>
            <a:r>
              <a:rPr lang="tr-TR" dirty="0"/>
              <a:t>TAH + BSO + cerrahi </a:t>
            </a:r>
            <a:r>
              <a:rPr lang="tr-TR" dirty="0" err="1"/>
              <a:t>evreleme</a:t>
            </a:r>
            <a:endParaRPr lang="tr-TR" dirty="0"/>
          </a:p>
          <a:p>
            <a:pPr lvl="1" eaLnBrk="1" hangingPunct="1"/>
            <a:r>
              <a:rPr lang="tr-TR" dirty="0" err="1"/>
              <a:t>Postoperatif</a:t>
            </a:r>
            <a:r>
              <a:rPr lang="tr-TR" dirty="0"/>
              <a:t> KT (</a:t>
            </a:r>
            <a:r>
              <a:rPr lang="tr-TR" dirty="0" err="1"/>
              <a:t>Leydig</a:t>
            </a:r>
            <a:r>
              <a:rPr lang="tr-TR" dirty="0"/>
              <a:t> hücreli tümörde tartışmalı)</a:t>
            </a:r>
          </a:p>
        </p:txBody>
      </p:sp>
    </p:spTree>
    <p:extLst>
      <p:ext uri="{BB962C8B-B14F-4D97-AF65-F5344CB8AC3E}">
        <p14:creationId xmlns:p14="http://schemas.microsoft.com/office/powerpoint/2010/main" val="41118908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tr-TR"/>
              <a:t>Gynandroblastoma</a:t>
            </a:r>
          </a:p>
        </p:txBody>
      </p:sp>
      <p:sp>
        <p:nvSpPr>
          <p:cNvPr id="22531" name="Rectangle 3"/>
          <p:cNvSpPr>
            <a:spLocks noGrp="1" noChangeArrowheads="1"/>
          </p:cNvSpPr>
          <p:nvPr>
            <p:ph idx="1"/>
          </p:nvPr>
        </p:nvSpPr>
        <p:spPr>
          <a:noFill/>
        </p:spPr>
        <p:txBody>
          <a:bodyPr/>
          <a:lstStyle/>
          <a:p>
            <a:pPr eaLnBrk="1" hangingPunct="1">
              <a:lnSpc>
                <a:spcPct val="120000"/>
              </a:lnSpc>
            </a:pPr>
            <a:r>
              <a:rPr lang="tr-TR" b="1" dirty="0" err="1">
                <a:solidFill>
                  <a:schemeClr val="tx2"/>
                </a:solidFill>
              </a:rPr>
              <a:t>Fertilite</a:t>
            </a:r>
            <a:r>
              <a:rPr lang="tr-TR" b="1" dirty="0">
                <a:solidFill>
                  <a:schemeClr val="tx2"/>
                </a:solidFill>
              </a:rPr>
              <a:t> koruyucu tedavi (Genç Yaş)	</a:t>
            </a:r>
            <a:endParaRPr lang="tr-TR" b="1" dirty="0"/>
          </a:p>
          <a:p>
            <a:pPr lvl="1" eaLnBrk="1" hangingPunct="1">
              <a:lnSpc>
                <a:spcPct val="120000"/>
              </a:lnSpc>
            </a:pPr>
            <a:r>
              <a:rPr lang="tr-TR" b="1" dirty="0"/>
              <a:t>USO</a:t>
            </a:r>
          </a:p>
          <a:p>
            <a:pPr lvl="1" eaLnBrk="1" hangingPunct="1">
              <a:lnSpc>
                <a:spcPct val="120000"/>
              </a:lnSpc>
            </a:pPr>
            <a:r>
              <a:rPr lang="tr-TR" b="1" dirty="0" err="1"/>
              <a:t>Adjuvan</a:t>
            </a:r>
            <a:r>
              <a:rPr lang="tr-TR" b="1" dirty="0"/>
              <a:t> tedaviye gereksinim yoktur</a:t>
            </a:r>
          </a:p>
          <a:p>
            <a:pPr eaLnBrk="1" hangingPunct="1">
              <a:lnSpc>
                <a:spcPct val="120000"/>
              </a:lnSpc>
            </a:pPr>
            <a:r>
              <a:rPr lang="tr-TR" dirty="0">
                <a:solidFill>
                  <a:schemeClr val="tx2"/>
                </a:solidFill>
              </a:rPr>
              <a:t>Standard tedavi</a:t>
            </a:r>
          </a:p>
          <a:p>
            <a:pPr lvl="1" eaLnBrk="1" hangingPunct="1">
              <a:lnSpc>
                <a:spcPct val="120000"/>
              </a:lnSpc>
            </a:pPr>
            <a:r>
              <a:rPr lang="tr-TR" dirty="0"/>
              <a:t>TAH + BSO</a:t>
            </a:r>
          </a:p>
          <a:p>
            <a:pPr lvl="1" eaLnBrk="1" hangingPunct="1">
              <a:lnSpc>
                <a:spcPct val="120000"/>
              </a:lnSpc>
            </a:pPr>
            <a:r>
              <a:rPr lang="tr-TR" dirty="0" err="1"/>
              <a:t>Adjuvan</a:t>
            </a:r>
            <a:r>
              <a:rPr lang="tr-TR" dirty="0"/>
              <a:t> tedaviye gereksinim yoktur</a:t>
            </a:r>
          </a:p>
        </p:txBody>
      </p:sp>
    </p:spTree>
    <p:extLst>
      <p:ext uri="{BB962C8B-B14F-4D97-AF65-F5344CB8AC3E}">
        <p14:creationId xmlns:p14="http://schemas.microsoft.com/office/powerpoint/2010/main" val="5122842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tr-TR"/>
              <a:t>Annüler Tübüllü SCST</a:t>
            </a:r>
          </a:p>
        </p:txBody>
      </p:sp>
      <p:sp>
        <p:nvSpPr>
          <p:cNvPr id="23555" name="Rectangle 3"/>
          <p:cNvSpPr>
            <a:spLocks noGrp="1" noChangeArrowheads="1"/>
          </p:cNvSpPr>
          <p:nvPr>
            <p:ph idx="1"/>
          </p:nvPr>
        </p:nvSpPr>
        <p:spPr>
          <a:noFill/>
        </p:spPr>
        <p:txBody>
          <a:bodyPr/>
          <a:lstStyle/>
          <a:p>
            <a:pPr eaLnBrk="1" hangingPunct="1">
              <a:lnSpc>
                <a:spcPct val="120000"/>
              </a:lnSpc>
            </a:pPr>
            <a:r>
              <a:rPr lang="tr-TR" b="1" dirty="0" err="1">
                <a:solidFill>
                  <a:schemeClr val="tx2"/>
                </a:solidFill>
              </a:rPr>
              <a:t>Fertilite</a:t>
            </a:r>
            <a:r>
              <a:rPr lang="tr-TR" b="1" dirty="0">
                <a:solidFill>
                  <a:schemeClr val="tx2"/>
                </a:solidFill>
              </a:rPr>
              <a:t> koruyucu tedavi (Genç Yaş)</a:t>
            </a:r>
          </a:p>
          <a:p>
            <a:pPr lvl="1" eaLnBrk="1" hangingPunct="1">
              <a:lnSpc>
                <a:spcPct val="120000"/>
              </a:lnSpc>
            </a:pPr>
            <a:r>
              <a:rPr lang="tr-TR" b="1" dirty="0"/>
              <a:t>USO + cerrahi </a:t>
            </a:r>
            <a:r>
              <a:rPr lang="tr-TR" b="1" dirty="0" err="1"/>
              <a:t>evreleme</a:t>
            </a:r>
            <a:endParaRPr lang="tr-TR" b="1" dirty="0"/>
          </a:p>
          <a:p>
            <a:pPr lvl="1" eaLnBrk="1" hangingPunct="1">
              <a:lnSpc>
                <a:spcPct val="120000"/>
              </a:lnSpc>
            </a:pPr>
            <a:r>
              <a:rPr lang="tr-TR" b="1" dirty="0"/>
              <a:t>Karşı </a:t>
            </a:r>
            <a:r>
              <a:rPr lang="tr-TR" b="1" dirty="0" err="1"/>
              <a:t>over</a:t>
            </a:r>
            <a:r>
              <a:rPr lang="tr-TR" b="1" dirty="0"/>
              <a:t> değerlendirmesi gereklidir</a:t>
            </a:r>
          </a:p>
          <a:p>
            <a:pPr lvl="1" eaLnBrk="1" hangingPunct="1">
              <a:lnSpc>
                <a:spcPct val="120000"/>
              </a:lnSpc>
            </a:pPr>
            <a:r>
              <a:rPr lang="tr-TR" b="1" dirty="0" err="1"/>
              <a:t>Adjuvan</a:t>
            </a:r>
            <a:r>
              <a:rPr lang="tr-TR" b="1" dirty="0"/>
              <a:t> tedaviye gereksinim yoktur</a:t>
            </a:r>
          </a:p>
          <a:p>
            <a:pPr eaLnBrk="1" hangingPunct="1">
              <a:lnSpc>
                <a:spcPct val="120000"/>
              </a:lnSpc>
            </a:pPr>
            <a:r>
              <a:rPr lang="tr-TR" dirty="0">
                <a:solidFill>
                  <a:schemeClr val="tx2"/>
                </a:solidFill>
              </a:rPr>
              <a:t>Standard tedavi</a:t>
            </a:r>
          </a:p>
          <a:p>
            <a:pPr lvl="1" eaLnBrk="1" hangingPunct="1">
              <a:lnSpc>
                <a:spcPct val="120000"/>
              </a:lnSpc>
            </a:pPr>
            <a:r>
              <a:rPr lang="tr-TR" dirty="0"/>
              <a:t>TAH + BSO + cerrahi </a:t>
            </a:r>
            <a:r>
              <a:rPr lang="tr-TR" dirty="0" err="1"/>
              <a:t>evreleme</a:t>
            </a:r>
            <a:endParaRPr lang="tr-TR" dirty="0"/>
          </a:p>
          <a:p>
            <a:pPr lvl="1" eaLnBrk="1" hangingPunct="1">
              <a:lnSpc>
                <a:spcPct val="120000"/>
              </a:lnSpc>
            </a:pPr>
            <a:r>
              <a:rPr lang="tr-TR" dirty="0" err="1"/>
              <a:t>Adjuvan</a:t>
            </a:r>
            <a:r>
              <a:rPr lang="tr-TR" dirty="0"/>
              <a:t> tedavinin yeri belirsiz</a:t>
            </a:r>
          </a:p>
        </p:txBody>
      </p:sp>
    </p:spTree>
    <p:extLst>
      <p:ext uri="{BB962C8B-B14F-4D97-AF65-F5344CB8AC3E}">
        <p14:creationId xmlns:p14="http://schemas.microsoft.com/office/powerpoint/2010/main" val="11360031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tr-TR"/>
              <a:t>Steroid Hücreli Tümörler</a:t>
            </a:r>
          </a:p>
        </p:txBody>
      </p:sp>
      <p:sp>
        <p:nvSpPr>
          <p:cNvPr id="24579" name="Rectangle 3"/>
          <p:cNvSpPr>
            <a:spLocks noGrp="1" noChangeArrowheads="1"/>
          </p:cNvSpPr>
          <p:nvPr>
            <p:ph idx="1"/>
          </p:nvPr>
        </p:nvSpPr>
        <p:spPr>
          <a:noFill/>
        </p:spPr>
        <p:txBody>
          <a:bodyPr/>
          <a:lstStyle/>
          <a:p>
            <a:pPr eaLnBrk="1" hangingPunct="1">
              <a:lnSpc>
                <a:spcPct val="120000"/>
              </a:lnSpc>
            </a:pPr>
            <a:r>
              <a:rPr lang="tr-TR" b="1" dirty="0" err="1"/>
              <a:t>Stromal</a:t>
            </a:r>
            <a:r>
              <a:rPr lang="tr-TR" b="1" dirty="0"/>
              <a:t> </a:t>
            </a:r>
            <a:r>
              <a:rPr lang="tr-TR" b="1" dirty="0" err="1"/>
              <a:t>luteoma</a:t>
            </a:r>
            <a:r>
              <a:rPr lang="tr-TR" b="1" dirty="0">
                <a:solidFill>
                  <a:schemeClr val="tx2"/>
                </a:solidFill>
              </a:rPr>
              <a:t>	</a:t>
            </a:r>
          </a:p>
          <a:p>
            <a:pPr lvl="1" eaLnBrk="1" hangingPunct="1">
              <a:lnSpc>
                <a:spcPct val="120000"/>
              </a:lnSpc>
            </a:pPr>
            <a:r>
              <a:rPr lang="tr-TR" b="1" dirty="0"/>
              <a:t>USO + cerrahi </a:t>
            </a:r>
            <a:r>
              <a:rPr lang="tr-TR" b="1" dirty="0" err="1"/>
              <a:t>evreleme</a:t>
            </a:r>
            <a:endParaRPr lang="tr-TR" b="1" dirty="0"/>
          </a:p>
          <a:p>
            <a:pPr lvl="1" eaLnBrk="1" hangingPunct="1">
              <a:lnSpc>
                <a:spcPct val="120000"/>
              </a:lnSpc>
            </a:pPr>
            <a:r>
              <a:rPr lang="tr-TR" b="1" dirty="0" err="1"/>
              <a:t>Adjuvan</a:t>
            </a:r>
            <a:r>
              <a:rPr lang="tr-TR" b="1" dirty="0"/>
              <a:t> tedaviye gereksinim yoktur</a:t>
            </a:r>
          </a:p>
          <a:p>
            <a:pPr eaLnBrk="1" hangingPunct="1">
              <a:lnSpc>
                <a:spcPct val="120000"/>
              </a:lnSpc>
            </a:pPr>
            <a:r>
              <a:rPr lang="tr-TR" dirty="0" err="1"/>
              <a:t>Steroid</a:t>
            </a:r>
            <a:r>
              <a:rPr lang="tr-TR" dirty="0"/>
              <a:t> hücreli tümör</a:t>
            </a:r>
          </a:p>
          <a:p>
            <a:pPr lvl="1" eaLnBrk="1" hangingPunct="1">
              <a:lnSpc>
                <a:spcPct val="120000"/>
              </a:lnSpc>
            </a:pPr>
            <a:r>
              <a:rPr lang="tr-TR" dirty="0"/>
              <a:t>USO + cerrahi </a:t>
            </a:r>
            <a:r>
              <a:rPr lang="tr-TR" dirty="0" err="1"/>
              <a:t>evreleme</a:t>
            </a:r>
            <a:endParaRPr lang="tr-TR" dirty="0"/>
          </a:p>
          <a:p>
            <a:pPr lvl="1" eaLnBrk="1" hangingPunct="1">
              <a:lnSpc>
                <a:spcPct val="120000"/>
              </a:lnSpc>
            </a:pPr>
            <a:r>
              <a:rPr lang="tr-TR" dirty="0" err="1"/>
              <a:t>Postoperatif</a:t>
            </a:r>
            <a:r>
              <a:rPr lang="tr-TR" dirty="0"/>
              <a:t> KT</a:t>
            </a:r>
          </a:p>
        </p:txBody>
      </p:sp>
    </p:spTree>
    <p:extLst>
      <p:ext uri="{BB962C8B-B14F-4D97-AF65-F5344CB8AC3E}">
        <p14:creationId xmlns:p14="http://schemas.microsoft.com/office/powerpoint/2010/main" val="12805163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tr-TR"/>
              <a:t>Rekürrenste Tedavi</a:t>
            </a:r>
          </a:p>
        </p:txBody>
      </p:sp>
      <p:graphicFrame>
        <p:nvGraphicFramePr>
          <p:cNvPr id="2" name="İçerik Yer Tutucusu 1"/>
          <p:cNvGraphicFramePr>
            <a:graphicFrameLocks noGrp="1"/>
          </p:cNvGraphicFramePr>
          <p:nvPr>
            <p:ph idx="1"/>
            <p:extLst>
              <p:ext uri="{D42A27DB-BD31-4B8C-83A1-F6EECF244321}">
                <p14:modId xmlns:p14="http://schemas.microsoft.com/office/powerpoint/2010/main" val="1328268011"/>
              </p:ext>
            </p:extLst>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49910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tr-TR"/>
              <a:t>Epidemiyoloji</a:t>
            </a:r>
            <a:endParaRPr lang="en-US"/>
          </a:p>
        </p:txBody>
      </p:sp>
      <p:sp>
        <p:nvSpPr>
          <p:cNvPr id="100355" name="Rectangle 3"/>
          <p:cNvSpPr>
            <a:spLocks noGrp="1" noChangeArrowheads="1"/>
          </p:cNvSpPr>
          <p:nvPr>
            <p:ph type="body" idx="1"/>
          </p:nvPr>
        </p:nvSpPr>
        <p:spPr/>
        <p:txBody>
          <a:bodyPr>
            <a:normAutofit/>
          </a:bodyPr>
          <a:lstStyle/>
          <a:p>
            <a:r>
              <a:rPr lang="tr-TR" sz="4000" dirty="0"/>
              <a:t>Median yaş 53 (%27 &lt;40 Y)</a:t>
            </a:r>
          </a:p>
          <a:p>
            <a:r>
              <a:rPr lang="tr-TR" sz="4000" dirty="0"/>
              <a:t>Tanı anında</a:t>
            </a:r>
          </a:p>
          <a:p>
            <a:pPr lvl="1"/>
            <a:r>
              <a:rPr lang="tr-TR" sz="3600" dirty="0"/>
              <a:t>Stage I %80-90</a:t>
            </a:r>
          </a:p>
          <a:p>
            <a:pPr lvl="1"/>
            <a:r>
              <a:rPr lang="tr-TR" sz="3600" dirty="0"/>
              <a:t>Regional yayılım %1</a:t>
            </a:r>
          </a:p>
          <a:p>
            <a:pPr lvl="1"/>
            <a:r>
              <a:rPr lang="tr-TR" sz="3600" dirty="0"/>
              <a:t>Uzak metastaz %5</a:t>
            </a:r>
          </a:p>
          <a:p>
            <a:pPr marL="320040" lvl="1" indent="0">
              <a:buNone/>
            </a:pPr>
            <a:endParaRPr lang="tr-TR" sz="3600" dirty="0"/>
          </a:p>
        </p:txBody>
      </p:sp>
      <p:sp>
        <p:nvSpPr>
          <p:cNvPr id="4" name="Footer Placeholder 3"/>
          <p:cNvSpPr>
            <a:spLocks noGrp="1"/>
          </p:cNvSpPr>
          <p:nvPr>
            <p:ph type="ftr" sz="quarter" idx="11"/>
          </p:nvPr>
        </p:nvSpPr>
        <p:spPr/>
        <p:txBody>
          <a:bodyPr/>
          <a:lstStyle/>
          <a:p>
            <a:r>
              <a:t>Tulpin L, Gynecologie Obstetrique&amp;Fertilite, 2008; </a:t>
            </a:r>
            <a:r>
              <a:rPr lang="fr-FR" dirty="0" err="1"/>
              <a:t>Bjorge</a:t>
            </a:r>
            <a:r>
              <a:rPr lang="fr-FR" dirty="0"/>
              <a:t> T, Int J Cancer, 1997; Leake JF, </a:t>
            </a:r>
            <a:r>
              <a:rPr lang="fr-FR" dirty="0" err="1"/>
              <a:t>Gynecol</a:t>
            </a:r>
            <a:r>
              <a:rPr lang="fr-FR" dirty="0"/>
              <a:t> </a:t>
            </a:r>
            <a:r>
              <a:rPr lang="fr-FR" dirty="0" err="1"/>
              <a:t>oncol</a:t>
            </a:r>
            <a:r>
              <a:rPr lang="fr-FR" dirty="0"/>
              <a:t>, 1992 </a:t>
            </a:r>
            <a:endParaRPr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ctr" eaLnBrk="1" hangingPunct="1"/>
            <a:r>
              <a:rPr lang="tr-TR"/>
              <a:t>Platinum-Based Kombine KT</a:t>
            </a:r>
          </a:p>
        </p:txBody>
      </p:sp>
      <p:graphicFrame>
        <p:nvGraphicFramePr>
          <p:cNvPr id="33795" name="Group 3"/>
          <p:cNvGraphicFramePr>
            <a:graphicFrameLocks noGrp="1"/>
          </p:cNvGraphicFramePr>
          <p:nvPr>
            <p:ph idx="1"/>
          </p:nvPr>
        </p:nvGraphicFramePr>
        <p:xfrm>
          <a:off x="107950" y="1755775"/>
          <a:ext cx="8915400" cy="3978276"/>
        </p:xfrm>
        <a:graphic>
          <a:graphicData uri="http://schemas.openxmlformats.org/drawingml/2006/table">
            <a:tbl>
              <a:tblPr/>
              <a:tblGrid>
                <a:gridCol w="3406775">
                  <a:extLst>
                    <a:ext uri="{9D8B030D-6E8A-4147-A177-3AD203B41FA5}">
                      <a16:colId xmlns:a16="http://schemas.microsoft.com/office/drawing/2014/main" val="20000"/>
                    </a:ext>
                  </a:extLst>
                </a:gridCol>
                <a:gridCol w="1944688">
                  <a:extLst>
                    <a:ext uri="{9D8B030D-6E8A-4147-A177-3AD203B41FA5}">
                      <a16:colId xmlns:a16="http://schemas.microsoft.com/office/drawing/2014/main" val="20001"/>
                    </a:ext>
                  </a:extLst>
                </a:gridCol>
                <a:gridCol w="1368425">
                  <a:extLst>
                    <a:ext uri="{9D8B030D-6E8A-4147-A177-3AD203B41FA5}">
                      <a16:colId xmlns:a16="http://schemas.microsoft.com/office/drawing/2014/main" val="20002"/>
                    </a:ext>
                  </a:extLst>
                </a:gridCol>
                <a:gridCol w="1223962">
                  <a:extLst>
                    <a:ext uri="{9D8B030D-6E8A-4147-A177-3AD203B41FA5}">
                      <a16:colId xmlns:a16="http://schemas.microsoft.com/office/drawing/2014/main" val="20003"/>
                    </a:ext>
                  </a:extLst>
                </a:gridCol>
                <a:gridCol w="971550">
                  <a:extLst>
                    <a:ext uri="{9D8B030D-6E8A-4147-A177-3AD203B41FA5}">
                      <a16:colId xmlns:a16="http://schemas.microsoft.com/office/drawing/2014/main" val="20004"/>
                    </a:ext>
                  </a:extLst>
                </a:gridCol>
              </a:tblGrid>
              <a:tr h="647700">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1" u="none" strike="noStrike" cap="none" normalizeH="0" baseline="0">
                          <a:ln>
                            <a:noFill/>
                          </a:ln>
                          <a:solidFill>
                            <a:schemeClr val="tx1"/>
                          </a:solidFill>
                          <a:effectLst/>
                          <a:latin typeface="Arial" panose="020B0604020202020204" pitchFamily="34" charset="0"/>
                        </a:rPr>
                        <a:t>Otör</a:t>
                      </a:r>
                    </a:p>
                  </a:txBody>
                  <a:tcPr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1" u="none" strike="noStrike" cap="none" normalizeH="0" baseline="0">
                          <a:ln>
                            <a:noFill/>
                          </a:ln>
                          <a:solidFill>
                            <a:schemeClr val="tx1"/>
                          </a:solidFill>
                          <a:effectLst/>
                          <a:latin typeface="Arial" panose="020B0604020202020204" pitchFamily="34" charset="0"/>
                        </a:rPr>
                        <a:t>Protokol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1" u="none" strike="noStrike" cap="none" normalizeH="0" baseline="0">
                          <a:ln>
                            <a:noFill/>
                          </a:ln>
                          <a:solidFill>
                            <a:schemeClr val="tx1"/>
                          </a:solidFill>
                          <a:effectLst/>
                          <a:latin typeface="Arial" panose="020B0604020202020204" pitchFamily="34" charset="0"/>
                        </a:rPr>
                        <a:t>Olgu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1" u="none" strike="noStrike" cap="none" normalizeH="0" baseline="0">
                          <a:ln>
                            <a:noFill/>
                          </a:ln>
                          <a:solidFill>
                            <a:schemeClr val="tx1"/>
                          </a:solidFill>
                          <a:effectLst/>
                          <a:latin typeface="Arial" panose="020B0604020202020204" pitchFamily="34" charset="0"/>
                        </a:rPr>
                        <a:t>Stage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1" u="none" strike="noStrike" cap="none" normalizeH="0" baseline="0">
                          <a:ln>
                            <a:noFill/>
                          </a:ln>
                          <a:solidFill>
                            <a:schemeClr val="tx1"/>
                          </a:solidFill>
                          <a:effectLst/>
                          <a:latin typeface="Arial" panose="020B0604020202020204" pitchFamily="34" charset="0"/>
                        </a:rPr>
                        <a:t>CR</a:t>
                      </a:r>
                    </a:p>
                  </a:txBody>
                  <a:tcPr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0"/>
                  </a:ext>
                </a:extLst>
              </a:tr>
              <a:tr h="68103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Gershenson,1996</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BEP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IIC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2</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1"/>
                  </a:ext>
                </a:extLst>
              </a:tr>
              <a:tr h="647700">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Savage,1998</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Cisplatin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13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II-IV</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2"/>
                  </a:ext>
                </a:extLst>
              </a:tr>
              <a:tr h="64928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Savage,1998</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CAP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II-IV</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3"/>
                  </a:ext>
                </a:extLst>
              </a:tr>
              <a:tr h="647700">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Savage,1998</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PVB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II-IV</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1</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4"/>
                  </a:ext>
                </a:extLst>
              </a:tr>
              <a:tr h="704850">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Homesley,1999</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BEP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57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II-IV</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800" b="0" i="0" u="none" strike="noStrike" cap="none" normalizeH="0" baseline="0">
                          <a:ln>
                            <a:noFill/>
                          </a:ln>
                          <a:solidFill>
                            <a:schemeClr val="tx1"/>
                          </a:solidFill>
                          <a:effectLst/>
                          <a:latin typeface="Arial" panose="020B0604020202020204" pitchFamily="34" charset="0"/>
                        </a:rPr>
                        <a:t>6</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5"/>
                  </a:ext>
                </a:extLst>
              </a:tr>
            </a:tbl>
          </a:graphicData>
        </a:graphic>
      </p:graphicFrame>
      <p:sp>
        <p:nvSpPr>
          <p:cNvPr id="26669" name="Text Box 57"/>
          <p:cNvSpPr txBox="1">
            <a:spLocks noChangeArrowheads="1"/>
          </p:cNvSpPr>
          <p:nvPr/>
        </p:nvSpPr>
        <p:spPr bwMode="auto">
          <a:xfrm>
            <a:off x="0" y="6381750"/>
            <a:ext cx="7200900" cy="366713"/>
          </a:xfrm>
          <a:prstGeom prst="rect">
            <a:avLst/>
          </a:prstGeom>
          <a:solidFill>
            <a:schemeClr val="tx1">
              <a:alpha val="74901"/>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tr-TR" i="1">
                <a:solidFill>
                  <a:schemeClr val="bg2"/>
                </a:solidFill>
                <a:latin typeface="Tahoma" panose="020B0604030504040204" pitchFamily="34" charset="0"/>
              </a:rPr>
              <a:t>Schumer ST, JCO,  2003</a:t>
            </a:r>
          </a:p>
        </p:txBody>
      </p:sp>
      <p:sp>
        <p:nvSpPr>
          <p:cNvPr id="26670" name="Text Box 58"/>
          <p:cNvSpPr txBox="1">
            <a:spLocks noChangeArrowheads="1"/>
          </p:cNvSpPr>
          <p:nvPr/>
        </p:nvSpPr>
        <p:spPr bwMode="auto">
          <a:xfrm>
            <a:off x="34925" y="5734050"/>
            <a:ext cx="8640763" cy="62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tr-TR" sz="1400" i="1">
                <a:latin typeface="Tahoma" panose="020B0604030504040204" pitchFamily="34" charset="0"/>
              </a:rPr>
              <a:t>BEP;Bleomycin, etoposide, cisplatin</a:t>
            </a:r>
          </a:p>
          <a:p>
            <a:pPr eaLnBrk="1" hangingPunct="1">
              <a:spcBef>
                <a:spcPct val="50000"/>
              </a:spcBef>
            </a:pPr>
            <a:r>
              <a:rPr lang="tr-TR" sz="1400" i="1">
                <a:latin typeface="Tahoma" panose="020B0604030504040204" pitchFamily="34" charset="0"/>
              </a:rPr>
              <a:t>CAP; Cyclophosphamide, doxorubicin,cisplatin  PVB; Cisplatin, vinblastine, bleomycin </a:t>
            </a:r>
          </a:p>
        </p:txBody>
      </p:sp>
    </p:spTree>
    <p:extLst>
      <p:ext uri="{BB962C8B-B14F-4D97-AF65-F5344CB8AC3E}">
        <p14:creationId xmlns:p14="http://schemas.microsoft.com/office/powerpoint/2010/main" val="4132623281"/>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ctr" eaLnBrk="1" hangingPunct="1"/>
            <a:r>
              <a:rPr lang="tr-TR"/>
              <a:t>Rekürren  GCT’de Kombine KT</a:t>
            </a:r>
          </a:p>
        </p:txBody>
      </p:sp>
      <p:graphicFrame>
        <p:nvGraphicFramePr>
          <p:cNvPr id="34819" name="Group 3"/>
          <p:cNvGraphicFramePr>
            <a:graphicFrameLocks noGrp="1"/>
          </p:cNvGraphicFramePr>
          <p:nvPr>
            <p:ph idx="1"/>
          </p:nvPr>
        </p:nvGraphicFramePr>
        <p:xfrm>
          <a:off x="107950" y="1744663"/>
          <a:ext cx="8915400" cy="4359278"/>
        </p:xfrm>
        <a:graphic>
          <a:graphicData uri="http://schemas.openxmlformats.org/drawingml/2006/table">
            <a:tbl>
              <a:tblPr/>
              <a:tblGrid>
                <a:gridCol w="3263900">
                  <a:extLst>
                    <a:ext uri="{9D8B030D-6E8A-4147-A177-3AD203B41FA5}">
                      <a16:colId xmlns:a16="http://schemas.microsoft.com/office/drawing/2014/main" val="20000"/>
                    </a:ext>
                  </a:extLst>
                </a:gridCol>
                <a:gridCol w="3095625">
                  <a:extLst>
                    <a:ext uri="{9D8B030D-6E8A-4147-A177-3AD203B41FA5}">
                      <a16:colId xmlns:a16="http://schemas.microsoft.com/office/drawing/2014/main" val="20001"/>
                    </a:ext>
                  </a:extLst>
                </a:gridCol>
                <a:gridCol w="1223963">
                  <a:extLst>
                    <a:ext uri="{9D8B030D-6E8A-4147-A177-3AD203B41FA5}">
                      <a16:colId xmlns:a16="http://schemas.microsoft.com/office/drawing/2014/main" val="20002"/>
                    </a:ext>
                  </a:extLst>
                </a:gridCol>
                <a:gridCol w="1331912">
                  <a:extLst>
                    <a:ext uri="{9D8B030D-6E8A-4147-A177-3AD203B41FA5}">
                      <a16:colId xmlns:a16="http://schemas.microsoft.com/office/drawing/2014/main" val="20003"/>
                    </a:ext>
                  </a:extLst>
                </a:gridCol>
              </a:tblGrid>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Otör</a:t>
                      </a:r>
                    </a:p>
                  </a:txBody>
                  <a:tcPr marT="45727" marB="45727"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Protokol</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Olgu #</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OR %</a:t>
                      </a:r>
                    </a:p>
                  </a:txBody>
                  <a:tcPr marT="45727" marB="45727"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0"/>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Schwartz, 1976</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AB</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2</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50</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1"/>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Jacobs, 1982</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AP</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2</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50</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2"/>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Neville, 1984</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CA,CMFPr,HP,CAVP</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9</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56</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3"/>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Colombo, 1986</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PVB</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11</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82</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4"/>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Gershenson, 1987</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CAP</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8</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63</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5"/>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Pecorelli, 1988</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PVB</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13</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92</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6"/>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Zammetti, 1990</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PVB</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7</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57</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7"/>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Gershenson, 1996</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BEP</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6</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83</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8"/>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Homesley, 1999</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BEP</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25</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40</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9"/>
                  </a:ext>
                </a:extLst>
              </a:tr>
              <a:tr h="396298">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Uygun, 2003</a:t>
                      </a:r>
                    </a:p>
                  </a:txBody>
                  <a:tcPr marT="45727" marB="45727"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CAP,CP</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6</a:t>
                      </a: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hlink"/>
                        </a:buClr>
                        <a:buSzPct val="65000"/>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accent1"/>
                        </a:buClr>
                        <a:buSzPct val="70000"/>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hlink"/>
                        </a:buClr>
                        <a:buSzPct val="75000"/>
                        <a:buFont typeface="Wingdings" panose="05000000000000000000" pitchFamily="2" charset="2"/>
                        <a:defRPr>
                          <a:solidFill>
                            <a:schemeClr val="tx1"/>
                          </a:solidFill>
                          <a:latin typeface="Arial" panose="020B0604020202020204" pitchFamily="34" charset="0"/>
                        </a:defRPr>
                      </a:lvl4pPr>
                      <a:lvl5pPr>
                        <a:spcBef>
                          <a:spcPct val="20000"/>
                        </a:spcBef>
                        <a:buClr>
                          <a:schemeClr val="accent1"/>
                        </a:buClr>
                        <a:buSzPct val="70000"/>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SzPct val="7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None/>
                        <a:tabLst/>
                      </a:pPr>
                      <a:r>
                        <a:rPr kumimoji="0" lang="tr-TR" sz="2000" b="0" i="0" u="none" strike="noStrike" cap="none" normalizeH="0" baseline="0">
                          <a:ln>
                            <a:noFill/>
                          </a:ln>
                          <a:solidFill>
                            <a:schemeClr val="tx1"/>
                          </a:solidFill>
                          <a:effectLst/>
                          <a:latin typeface="Arial" panose="020B0604020202020204" pitchFamily="34" charset="0"/>
                        </a:rPr>
                        <a:t>67</a:t>
                      </a:r>
                    </a:p>
                  </a:txBody>
                  <a:tcPr marT="45727" marB="45727"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10"/>
                  </a:ext>
                </a:extLst>
              </a:tr>
            </a:tbl>
          </a:graphicData>
        </a:graphic>
      </p:graphicFrame>
      <p:sp>
        <p:nvSpPr>
          <p:cNvPr id="27711" name="Text Box 85"/>
          <p:cNvSpPr txBox="1">
            <a:spLocks noChangeArrowheads="1"/>
          </p:cNvSpPr>
          <p:nvPr/>
        </p:nvSpPr>
        <p:spPr bwMode="auto">
          <a:xfrm>
            <a:off x="0" y="6381750"/>
            <a:ext cx="7200900" cy="366713"/>
          </a:xfrm>
          <a:prstGeom prst="rect">
            <a:avLst/>
          </a:prstGeom>
          <a:solidFill>
            <a:schemeClr val="tx1">
              <a:alpha val="74901"/>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tr-TR" i="1">
                <a:solidFill>
                  <a:schemeClr val="bg2"/>
                </a:solidFill>
                <a:latin typeface="Tahoma" panose="020B0604030504040204" pitchFamily="34" charset="0"/>
              </a:rPr>
              <a:t>Uygun K, Am J Clin Oncol, 2003</a:t>
            </a:r>
          </a:p>
        </p:txBody>
      </p:sp>
    </p:spTree>
    <p:extLst>
      <p:ext uri="{BB962C8B-B14F-4D97-AF65-F5344CB8AC3E}">
        <p14:creationId xmlns:p14="http://schemas.microsoft.com/office/powerpoint/2010/main" val="2139288624"/>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tr-TR"/>
              <a:t>SCST’de Rekürrens</a:t>
            </a:r>
          </a:p>
        </p:txBody>
      </p:sp>
      <p:sp>
        <p:nvSpPr>
          <p:cNvPr id="28675" name="Rectangle 3"/>
          <p:cNvSpPr>
            <a:spLocks noGrp="1" noChangeArrowheads="1"/>
          </p:cNvSpPr>
          <p:nvPr>
            <p:ph idx="1"/>
          </p:nvPr>
        </p:nvSpPr>
        <p:spPr/>
        <p:txBody>
          <a:bodyPr/>
          <a:lstStyle/>
          <a:p>
            <a:pPr eaLnBrk="1" hangingPunct="1"/>
            <a:r>
              <a:rPr lang="tr-TR"/>
              <a:t>Lokal pelvik rekürrens %30-45</a:t>
            </a:r>
          </a:p>
          <a:p>
            <a:pPr eaLnBrk="1" hangingPunct="1"/>
            <a:r>
              <a:rPr lang="tr-TR"/>
              <a:t>Ekstrapelvik yayılım %55-70</a:t>
            </a:r>
          </a:p>
          <a:p>
            <a:pPr lvl="1" eaLnBrk="1" hangingPunct="1"/>
            <a:r>
              <a:rPr lang="tr-TR"/>
              <a:t>Yayılım bölgeleri: Peritoneal yüzeyler, karaciğer ve akciğer parankimi, kemik</a:t>
            </a:r>
          </a:p>
          <a:p>
            <a:pPr eaLnBrk="1" hangingPunct="1"/>
            <a:r>
              <a:rPr lang="tr-TR"/>
              <a:t>Tedavi</a:t>
            </a:r>
          </a:p>
          <a:p>
            <a:pPr lvl="1" eaLnBrk="1" hangingPunct="1"/>
            <a:r>
              <a:rPr lang="tr-TR"/>
              <a:t>Pelvik veya whole abdominal radyoterapi</a:t>
            </a:r>
          </a:p>
          <a:p>
            <a:pPr lvl="1" eaLnBrk="1" hangingPunct="1"/>
            <a:r>
              <a:rPr lang="tr-TR"/>
              <a:t>Platinum-based kemoterapi</a:t>
            </a:r>
          </a:p>
          <a:p>
            <a:pPr lvl="1" eaLnBrk="1" hangingPunct="1"/>
            <a:r>
              <a:rPr lang="tr-TR"/>
              <a:t>Hormonal tedavi; Leuprolide acetate</a:t>
            </a:r>
          </a:p>
        </p:txBody>
      </p:sp>
    </p:spTree>
    <p:extLst>
      <p:ext uri="{BB962C8B-B14F-4D97-AF65-F5344CB8AC3E}">
        <p14:creationId xmlns:p14="http://schemas.microsoft.com/office/powerpoint/2010/main" val="51413810"/>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tr-TR"/>
              <a:t>SCST Sonuç</a:t>
            </a:r>
          </a:p>
        </p:txBody>
      </p:sp>
      <p:sp>
        <p:nvSpPr>
          <p:cNvPr id="29699" name="Rectangle 3"/>
          <p:cNvSpPr>
            <a:spLocks noGrp="1" noChangeArrowheads="1"/>
          </p:cNvSpPr>
          <p:nvPr>
            <p:ph idx="1"/>
          </p:nvPr>
        </p:nvSpPr>
        <p:spPr/>
        <p:txBody>
          <a:bodyPr/>
          <a:lstStyle/>
          <a:p>
            <a:pPr eaLnBrk="1" hangingPunct="1"/>
            <a:r>
              <a:rPr lang="tr-TR" sz="3600" dirty="0" err="1"/>
              <a:t>SCST’ler</a:t>
            </a:r>
            <a:r>
              <a:rPr lang="tr-TR" sz="3600" dirty="0"/>
              <a:t> düşük </a:t>
            </a:r>
            <a:r>
              <a:rPr lang="tr-TR" sz="3600" dirty="0" err="1"/>
              <a:t>grade’li</a:t>
            </a:r>
            <a:r>
              <a:rPr lang="tr-TR" sz="3600" dirty="0"/>
              <a:t> </a:t>
            </a:r>
            <a:r>
              <a:rPr lang="tr-TR" sz="3600" dirty="0" err="1"/>
              <a:t>malign</a:t>
            </a:r>
            <a:r>
              <a:rPr lang="tr-TR" sz="3600" dirty="0"/>
              <a:t> tümörlerdir</a:t>
            </a:r>
          </a:p>
          <a:p>
            <a:pPr eaLnBrk="1" hangingPunct="1"/>
            <a:r>
              <a:rPr lang="tr-TR" sz="3600" dirty="0" err="1"/>
              <a:t>Prognostik</a:t>
            </a:r>
            <a:r>
              <a:rPr lang="tr-TR" sz="3600" dirty="0"/>
              <a:t> olarak </a:t>
            </a:r>
            <a:r>
              <a:rPr lang="tr-TR" sz="3600" dirty="0" err="1"/>
              <a:t>borderline</a:t>
            </a:r>
            <a:r>
              <a:rPr lang="tr-TR" sz="3600" dirty="0"/>
              <a:t> </a:t>
            </a:r>
            <a:r>
              <a:rPr lang="tr-TR" sz="3600" dirty="0" err="1"/>
              <a:t>epitelyal</a:t>
            </a:r>
            <a:r>
              <a:rPr lang="tr-TR" sz="3600" dirty="0"/>
              <a:t> tümörlere benzerler</a:t>
            </a:r>
          </a:p>
          <a:p>
            <a:pPr eaLnBrk="1" hangingPunct="1"/>
            <a:r>
              <a:rPr lang="tr-TR" sz="3600" dirty="0"/>
              <a:t>Uzun dönem </a:t>
            </a:r>
            <a:r>
              <a:rPr lang="tr-TR" sz="3600" dirty="0" err="1"/>
              <a:t>prognozları</a:t>
            </a:r>
            <a:r>
              <a:rPr lang="tr-TR" sz="3600" dirty="0"/>
              <a:t> iyidir</a:t>
            </a:r>
          </a:p>
          <a:p>
            <a:pPr eaLnBrk="1" hangingPunct="1"/>
            <a:r>
              <a:rPr lang="tr-TR" sz="3600" dirty="0"/>
              <a:t>Sıklıkla </a:t>
            </a:r>
            <a:r>
              <a:rPr lang="tr-TR" sz="3600" dirty="0" err="1"/>
              <a:t>premenopozal</a:t>
            </a:r>
            <a:r>
              <a:rPr lang="tr-TR" sz="3600" dirty="0"/>
              <a:t> dönemde görülürler</a:t>
            </a:r>
          </a:p>
        </p:txBody>
      </p:sp>
    </p:spTree>
    <p:extLst>
      <p:ext uri="{BB962C8B-B14F-4D97-AF65-F5344CB8AC3E}">
        <p14:creationId xmlns:p14="http://schemas.microsoft.com/office/powerpoint/2010/main" val="2710605436"/>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tr-TR"/>
              <a:t>SCST Sonuç</a:t>
            </a:r>
            <a:endParaRPr lang="en-US"/>
          </a:p>
        </p:txBody>
      </p:sp>
      <p:sp>
        <p:nvSpPr>
          <p:cNvPr id="30723" name="Rectangle 3"/>
          <p:cNvSpPr>
            <a:spLocks noGrp="1" noChangeArrowheads="1"/>
          </p:cNvSpPr>
          <p:nvPr>
            <p:ph idx="1"/>
          </p:nvPr>
        </p:nvSpPr>
        <p:spPr/>
        <p:txBody>
          <a:bodyPr/>
          <a:lstStyle/>
          <a:p>
            <a:pPr eaLnBrk="1" hangingPunct="1"/>
            <a:r>
              <a:rPr lang="tr-TR" sz="3600" dirty="0" err="1"/>
              <a:t>Granulosa</a:t>
            </a:r>
            <a:r>
              <a:rPr lang="tr-TR" sz="3600" dirty="0"/>
              <a:t> hücreli tümör </a:t>
            </a:r>
            <a:r>
              <a:rPr lang="tr-TR" sz="3600" dirty="0" err="1"/>
              <a:t>hormonal</a:t>
            </a:r>
            <a:r>
              <a:rPr lang="tr-TR" sz="3600" dirty="0"/>
              <a:t> aktif tümör olduğundan </a:t>
            </a:r>
            <a:r>
              <a:rPr lang="tr-TR" sz="3600" dirty="0" err="1"/>
              <a:t>endometriumda</a:t>
            </a:r>
            <a:r>
              <a:rPr lang="tr-TR" sz="3600" dirty="0"/>
              <a:t> </a:t>
            </a:r>
            <a:r>
              <a:rPr lang="tr-TR" sz="3600" dirty="0" err="1"/>
              <a:t>neoplazilere</a:t>
            </a:r>
            <a:r>
              <a:rPr lang="tr-TR" sz="3600" dirty="0"/>
              <a:t> yol açabilirler. </a:t>
            </a:r>
            <a:r>
              <a:rPr lang="tr-TR" sz="3600" dirty="0" err="1"/>
              <a:t>Endometrial</a:t>
            </a:r>
            <a:r>
              <a:rPr lang="tr-TR" sz="3600" dirty="0"/>
              <a:t> örnekleme mutlaka yapılmalıdır.</a:t>
            </a:r>
          </a:p>
          <a:p>
            <a:pPr eaLnBrk="1" hangingPunct="1"/>
            <a:r>
              <a:rPr lang="tr-TR" sz="3600" dirty="0"/>
              <a:t>En etkin tedavi yöntemi cerrahidir</a:t>
            </a:r>
          </a:p>
          <a:p>
            <a:pPr eaLnBrk="1" hangingPunct="1"/>
            <a:r>
              <a:rPr lang="tr-TR" sz="3600" dirty="0" err="1"/>
              <a:t>Hormonoterapinin</a:t>
            </a:r>
            <a:r>
              <a:rPr lang="tr-TR" sz="3600" dirty="0"/>
              <a:t> yeri belirsizdir</a:t>
            </a:r>
          </a:p>
        </p:txBody>
      </p:sp>
    </p:spTree>
    <p:extLst>
      <p:ext uri="{BB962C8B-B14F-4D97-AF65-F5344CB8AC3E}">
        <p14:creationId xmlns:p14="http://schemas.microsoft.com/office/powerpoint/2010/main" val="1471934121"/>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tr-TR"/>
              <a:t>Metastatik Over Tümörleri</a:t>
            </a:r>
          </a:p>
        </p:txBody>
      </p:sp>
      <p:sp>
        <p:nvSpPr>
          <p:cNvPr id="31747" name="Rectangle 3"/>
          <p:cNvSpPr>
            <a:spLocks noGrp="1" noChangeArrowheads="1"/>
          </p:cNvSpPr>
          <p:nvPr>
            <p:ph idx="1"/>
          </p:nvPr>
        </p:nvSpPr>
        <p:spPr/>
        <p:txBody>
          <a:bodyPr/>
          <a:lstStyle/>
          <a:p>
            <a:pPr eaLnBrk="1" hangingPunct="1"/>
            <a:r>
              <a:rPr lang="tr-TR"/>
              <a:t>Endometrium, meme, kolorektal ve mide kanserleri olabilir.</a:t>
            </a:r>
          </a:p>
          <a:p>
            <a:pPr eaLnBrk="1" hangingPunct="1"/>
            <a:r>
              <a:rPr lang="tr-TR"/>
              <a:t>Endometriumda tedavi primer kansere yöneliktir.</a:t>
            </a:r>
          </a:p>
          <a:p>
            <a:pPr eaLnBrk="1" hangingPunct="1"/>
            <a:r>
              <a:rPr lang="tr-TR"/>
              <a:t>Diğerlerinde TAH + BSO ve palyatif sitoredüktif cerrahi uygundur.</a:t>
            </a:r>
          </a:p>
          <a:p>
            <a:pPr eaLnBrk="1" hangingPunct="1"/>
            <a:r>
              <a:rPr lang="tr-TR"/>
              <a:t>Adjuvan tedavi primer kansere yöneliktir.</a:t>
            </a:r>
          </a:p>
        </p:txBody>
      </p:sp>
    </p:spTree>
    <p:extLst>
      <p:ext uri="{BB962C8B-B14F-4D97-AF65-F5344CB8AC3E}">
        <p14:creationId xmlns:p14="http://schemas.microsoft.com/office/powerpoint/2010/main" val="12310978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tr-TR" dirty="0"/>
              <a:t>Dikkatiniz </a:t>
            </a:r>
            <a:r>
              <a:rPr lang="tr-TR"/>
              <a:t>İçin Teşekkürler!</a:t>
            </a:r>
            <a:endParaRPr lang="en-US" dirty="0"/>
          </a:p>
        </p:txBody>
      </p:sp>
      <p:pic>
        <p:nvPicPr>
          <p:cNvPr id="125955" name="Picture 3" descr="C:\Program Files\Common Files\Microsoft Shared\Clipart\cagcat50\pe07677_.wmf"/>
          <p:cNvPicPr>
            <a:picLocks noChangeAspect="1" noChangeArrowheads="1"/>
          </p:cNvPicPr>
          <p:nvPr/>
        </p:nvPicPr>
        <p:blipFill>
          <a:blip r:embed="rId2"/>
          <a:srcRect/>
          <a:stretch>
            <a:fillRect/>
          </a:stretch>
        </p:blipFill>
        <p:spPr bwMode="auto">
          <a:xfrm>
            <a:off x="3200400" y="3336032"/>
            <a:ext cx="2624138" cy="2632075"/>
          </a:xfrm>
          <a:prstGeom prst="rect">
            <a:avLst/>
          </a:prstGeom>
          <a:noFill/>
        </p:spPr>
      </p:pic>
      <p:pic>
        <p:nvPicPr>
          <p:cNvPr id="125956" name="Picture 4" descr="C:\Program Files\Common Files\Microsoft Shared\Clipart\cagcat50\hm00363_.wmf"/>
          <p:cNvPicPr>
            <a:picLocks noChangeAspect="1" noChangeArrowheads="1"/>
          </p:cNvPicPr>
          <p:nvPr/>
        </p:nvPicPr>
        <p:blipFill>
          <a:blip r:embed="rId3"/>
          <a:srcRect/>
          <a:stretch>
            <a:fillRect/>
          </a:stretch>
        </p:blipFill>
        <p:spPr bwMode="auto">
          <a:xfrm>
            <a:off x="5943600" y="3717032"/>
            <a:ext cx="1557338" cy="1563688"/>
          </a:xfrm>
          <a:prstGeom prst="rect">
            <a:avLst/>
          </a:prstGeom>
          <a:noFill/>
        </p:spPr>
      </p:pic>
    </p:spTree>
    <p:extLst>
      <p:ext uri="{BB962C8B-B14F-4D97-AF65-F5344CB8AC3E}">
        <p14:creationId xmlns:p14="http://schemas.microsoft.com/office/powerpoint/2010/main" val="413898385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tr-TR" dirty="0"/>
              <a:t>Dikkatiniz </a:t>
            </a:r>
            <a:r>
              <a:rPr lang="tr-TR"/>
              <a:t>İçin Teşekkürler!</a:t>
            </a:r>
            <a:endParaRPr lang="en-US" dirty="0"/>
          </a:p>
        </p:txBody>
      </p:sp>
      <p:pic>
        <p:nvPicPr>
          <p:cNvPr id="5" name="Resim 4">
            <a:extLst>
              <a:ext uri="{FF2B5EF4-FFF2-40B4-BE49-F238E27FC236}">
                <a16:creationId xmlns:a16="http://schemas.microsoft.com/office/drawing/2014/main" id="{4992E8AD-2B02-4E8F-A4D0-726C4190C8B1}"/>
              </a:ext>
            </a:extLst>
          </p:cNvPr>
          <p:cNvPicPr>
            <a:picLocks noChangeAspect="1"/>
          </p:cNvPicPr>
          <p:nvPr/>
        </p:nvPicPr>
        <p:blipFill rotWithShape="1">
          <a:blip r:embed="rId2"/>
          <a:srcRect l="4678" t="5542" r="1248" b="6559"/>
          <a:stretch/>
        </p:blipFill>
        <p:spPr>
          <a:xfrm>
            <a:off x="59830" y="1700808"/>
            <a:ext cx="9024339" cy="4742917"/>
          </a:xfrm>
          <a:prstGeom prst="rect">
            <a:avLst/>
          </a:prstGeom>
        </p:spPr>
      </p:pic>
    </p:spTree>
    <p:extLst>
      <p:ext uri="{BB962C8B-B14F-4D97-AF65-F5344CB8AC3E}">
        <p14:creationId xmlns:p14="http://schemas.microsoft.com/office/powerpoint/2010/main" val="3781200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tr-TR"/>
              <a:t>Seröz BOT</a:t>
            </a:r>
            <a:endParaRPr lang="en-US"/>
          </a:p>
        </p:txBody>
      </p:sp>
      <p:sp>
        <p:nvSpPr>
          <p:cNvPr id="107523" name="Rectangle 3"/>
          <p:cNvSpPr>
            <a:spLocks noGrp="1" noChangeArrowheads="1"/>
          </p:cNvSpPr>
          <p:nvPr>
            <p:ph type="body" idx="1"/>
          </p:nvPr>
        </p:nvSpPr>
        <p:spPr/>
        <p:txBody>
          <a:bodyPr>
            <a:normAutofit/>
          </a:bodyPr>
          <a:lstStyle/>
          <a:p>
            <a:r>
              <a:rPr lang="tr-TR" sz="4000" dirty="0"/>
              <a:t>Bilateralite oranı %43</a:t>
            </a:r>
          </a:p>
          <a:p>
            <a:r>
              <a:rPr lang="tr-TR" sz="4000" dirty="0"/>
              <a:t>Ekstraovarian yayılım %23-35</a:t>
            </a:r>
          </a:p>
          <a:p>
            <a:r>
              <a:rPr lang="tr-TR" sz="4000" dirty="0"/>
              <a:t>Ektraovarian peritoneal implantlar</a:t>
            </a:r>
          </a:p>
          <a:p>
            <a:pPr lvl="1"/>
            <a:r>
              <a:rPr lang="tr-TR" sz="3600" dirty="0"/>
              <a:t>İnvaziv</a:t>
            </a:r>
          </a:p>
          <a:p>
            <a:pPr lvl="1"/>
            <a:r>
              <a:rPr lang="tr-TR" sz="3600" dirty="0"/>
              <a:t>Non-invaziv</a:t>
            </a:r>
          </a:p>
        </p:txBody>
      </p:sp>
      <p:sp>
        <p:nvSpPr>
          <p:cNvPr id="4" name="Footer Placeholder 3"/>
          <p:cNvSpPr>
            <a:spLocks noGrp="1"/>
          </p:cNvSpPr>
          <p:nvPr>
            <p:ph type="ftr" sz="quarter" idx="11"/>
          </p:nvPr>
        </p:nvSpPr>
        <p:spPr/>
        <p:txBody>
          <a:bodyPr/>
          <a:lstStyle/>
          <a:p>
            <a:r>
              <a:t>Tulpin R, Gynecologie Obtetrique&amp;Fertilite, 2008; </a:t>
            </a:r>
            <a:r>
              <a:rPr lang="en-US" dirty="0"/>
              <a:t>Burger CW, </a:t>
            </a:r>
            <a:r>
              <a:rPr lang="en-US" dirty="0" err="1"/>
              <a:t>Int</a:t>
            </a:r>
            <a:r>
              <a:rPr lang="en-US" dirty="0"/>
              <a:t> J </a:t>
            </a:r>
            <a:r>
              <a:rPr lang="en-US" dirty="0" err="1"/>
              <a:t>Gynecol</a:t>
            </a:r>
            <a:r>
              <a:rPr lang="en-US" dirty="0"/>
              <a:t> Cancer, 2000; Trope CG, </a:t>
            </a:r>
            <a:r>
              <a:rPr lang="en-US" dirty="0" err="1"/>
              <a:t>Sem</a:t>
            </a:r>
            <a:r>
              <a:rPr lang="en-US" dirty="0"/>
              <a:t> Surgical </a:t>
            </a:r>
            <a:r>
              <a:rPr lang="en-US" dirty="0" err="1"/>
              <a:t>Oncol</a:t>
            </a:r>
            <a:r>
              <a:rPr lang="en-US" dirty="0"/>
              <a:t>, 2000</a:t>
            </a:r>
          </a:p>
        </p:txBody>
      </p:sp>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Default Design">
  <a:themeElements>
    <a:clrScheme name="">
      <a:dk1>
        <a:srgbClr val="000066"/>
      </a:dk1>
      <a:lt1>
        <a:srgbClr val="FFFFFF"/>
      </a:lt1>
      <a:dk2>
        <a:srgbClr val="FFFFFF"/>
      </a:dk2>
      <a:lt2>
        <a:srgbClr val="98005A"/>
      </a:lt2>
      <a:accent1>
        <a:srgbClr val="98005A"/>
      </a:accent1>
      <a:accent2>
        <a:srgbClr val="98005A"/>
      </a:accent2>
      <a:accent3>
        <a:srgbClr val="FFFFFF"/>
      </a:accent3>
      <a:accent4>
        <a:srgbClr val="000056"/>
      </a:accent4>
      <a:accent5>
        <a:srgbClr val="CAAAB5"/>
      </a:accent5>
      <a:accent6>
        <a:srgbClr val="890051"/>
      </a:accent6>
      <a:hlink>
        <a:srgbClr val="FF9900"/>
      </a:hlink>
      <a:folHlink>
        <a:srgbClr val="98005A"/>
      </a:folHlink>
    </a:clrScheme>
    <a:fontScheme name="1_Default Design">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98005A"/>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r-TR"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98005A"/>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r-TR"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000066"/>
        </a:dk1>
        <a:lt1>
          <a:srgbClr val="FFFFFF"/>
        </a:lt1>
        <a:dk2>
          <a:srgbClr val="FFFFFF"/>
        </a:dk2>
        <a:lt2>
          <a:srgbClr val="98005A"/>
        </a:lt2>
        <a:accent1>
          <a:srgbClr val="98005A"/>
        </a:accent1>
        <a:accent2>
          <a:srgbClr val="98005A"/>
        </a:accent2>
        <a:accent3>
          <a:srgbClr val="FFFFFF"/>
        </a:accent3>
        <a:accent4>
          <a:srgbClr val="000056"/>
        </a:accent4>
        <a:accent5>
          <a:srgbClr val="CAAAB5"/>
        </a:accent5>
        <a:accent6>
          <a:srgbClr val="890051"/>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14">
        <a:dk1>
          <a:srgbClr val="000066"/>
        </a:dk1>
        <a:lt1>
          <a:srgbClr val="FFFFFF"/>
        </a:lt1>
        <a:dk2>
          <a:srgbClr val="FFFFFF"/>
        </a:dk2>
        <a:lt2>
          <a:srgbClr val="98005A"/>
        </a:lt2>
        <a:accent1>
          <a:srgbClr val="98005A"/>
        </a:accent1>
        <a:accent2>
          <a:srgbClr val="98005A"/>
        </a:accent2>
        <a:accent3>
          <a:srgbClr val="FFFFFF"/>
        </a:accent3>
        <a:accent4>
          <a:srgbClr val="000056"/>
        </a:accent4>
        <a:accent5>
          <a:srgbClr val="CAAAB5"/>
        </a:accent5>
        <a:accent6>
          <a:srgbClr val="890051"/>
        </a:accent6>
        <a:hlink>
          <a:srgbClr val="000066"/>
        </a:hlink>
        <a:folHlink>
          <a:srgbClr val="CC3399"/>
        </a:folHlink>
      </a:clrScheme>
      <a:clrMap bg1="lt1" tx1="dk1" bg2="lt2" tx2="dk2" accent1="accent1" accent2="accent2" accent3="accent3" accent4="accent4" accent5="accent5" accent6="accent6" hlink="hlink" folHlink="folHlink"/>
    </a:extraClrScheme>
    <a:extraClrScheme>
      <a:clrScheme name="1_Default Design 15">
        <a:dk1>
          <a:srgbClr val="000066"/>
        </a:dk1>
        <a:lt1>
          <a:srgbClr val="FFFFFF"/>
        </a:lt1>
        <a:dk2>
          <a:srgbClr val="FFFFFF"/>
        </a:dk2>
        <a:lt2>
          <a:srgbClr val="98005A"/>
        </a:lt2>
        <a:accent1>
          <a:srgbClr val="98005A"/>
        </a:accent1>
        <a:accent2>
          <a:srgbClr val="98005A"/>
        </a:accent2>
        <a:accent3>
          <a:srgbClr val="FFFFFF"/>
        </a:accent3>
        <a:accent4>
          <a:srgbClr val="000056"/>
        </a:accent4>
        <a:accent5>
          <a:srgbClr val="CAAAB5"/>
        </a:accent5>
        <a:accent6>
          <a:srgbClr val="890051"/>
        </a:accent6>
        <a:hlink>
          <a:srgbClr val="000066"/>
        </a:hlink>
        <a:folHlink>
          <a:srgbClr val="98005A"/>
        </a:folHlink>
      </a:clrScheme>
      <a:clrMap bg1="lt1" tx1="dk1" bg2="lt2" tx2="dk2" accent1="accent1" accent2="accent2" accent3="accent3" accent4="accent4" accent5="accent5" accent6="accent6" hlink="hlink" folHlink="folHlink"/>
    </a:extraClrScheme>
    <a:extraClrScheme>
      <a:clrScheme name="1_Default Design 16">
        <a:dk1>
          <a:srgbClr val="000066"/>
        </a:dk1>
        <a:lt1>
          <a:srgbClr val="FFFFFF"/>
        </a:lt1>
        <a:dk2>
          <a:srgbClr val="FFFFFF"/>
        </a:dk2>
        <a:lt2>
          <a:srgbClr val="F8F8F8"/>
        </a:lt2>
        <a:accent1>
          <a:srgbClr val="98005A"/>
        </a:accent1>
        <a:accent2>
          <a:srgbClr val="98005A"/>
        </a:accent2>
        <a:accent3>
          <a:srgbClr val="FFFFFF"/>
        </a:accent3>
        <a:accent4>
          <a:srgbClr val="000056"/>
        </a:accent4>
        <a:accent5>
          <a:srgbClr val="CAAAB5"/>
        </a:accent5>
        <a:accent6>
          <a:srgbClr val="890051"/>
        </a:accent6>
        <a:hlink>
          <a:srgbClr val="000066"/>
        </a:hlink>
        <a:folHlink>
          <a:srgbClr val="98005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refab">
  <a:themeElements>
    <a:clrScheme name="Kırmızı">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rla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12700" cap="flat" cmpd="sng" algn="ctr">
          <a:solidFill>
            <a:schemeClr val="phClr">
              <a:tint val="95000"/>
              <a:shade val="95000"/>
              <a:satMod val="120000"/>
            </a:schemeClr>
          </a:solidFill>
          <a:prstDash val="solid"/>
        </a:ln>
        <a:ln w="55000" cap="flat" cmpd="thickThin" algn="ctr">
          <a:solidFill>
            <a:schemeClr val="phClr">
              <a:tint val="90000"/>
              <a:satMod val="130000"/>
            </a:schemeClr>
          </a:solidFill>
          <a:prstDash val="solid"/>
        </a:ln>
        <a:ln w="50800" cap="flat" cmpd="sng"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75000"/>
                <a:satMod val="110000"/>
              </a:schemeClr>
            </a:gs>
            <a:gs pos="30000">
              <a:schemeClr val="phClr">
                <a:shade val="75000"/>
                <a:satMod val="130000"/>
              </a:schemeClr>
            </a:gs>
            <a:gs pos="50000">
              <a:schemeClr val="phClr">
                <a:shade val="70000"/>
                <a:satMod val="135000"/>
              </a:schemeClr>
            </a:gs>
            <a:gs pos="100000">
              <a:schemeClr val="phClr">
                <a:tint val="75000"/>
                <a:satMod val="110000"/>
              </a:schemeClr>
            </a:gs>
          </a:gsLst>
          <a:lin ang="4000000" scaled="1"/>
        </a:gradFill>
        <a:blipFill>
          <a:blip xmlns:r="http://schemas.openxmlformats.org/officeDocument/2006/relationships" r:embed="rId1">
            <a:duotone>
              <a:schemeClr val="phClr">
                <a:shade val="75000"/>
                <a:satMod val="120000"/>
              </a:schemeClr>
              <a:schemeClr val="phClr">
                <a:tint val="94000"/>
                <a:satMod val="210000"/>
              </a:schemeClr>
            </a:duotone>
          </a:blip>
          <a:tile tx="0" ty="0" sx="100000" sy="100000" flip="none" algn="tl"/>
        </a:blipFill>
      </a:bgFillStyleLst>
    </a:fmtScheme>
  </a:themeElements>
  <a:objectDefaults>
    <a:lnDef>
      <a:spPr bwMode="auto">
        <a:noFill/>
        <a:ln w="50800">
          <a:solidFill>
            <a:srgbClr val="C00000"/>
          </a:solidFill>
          <a:round/>
          <a:headEnd/>
          <a:tailEnd type="arrow" w="med" len="med"/>
        </a:ln>
        <a:effectLst/>
      </a:spPr>
      <a:bodyPr/>
      <a:lst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2823</TotalTime>
  <Words>3014</Words>
  <Application>Microsoft Office PowerPoint</Application>
  <PresentationFormat>On-screen Show (4:3)</PresentationFormat>
  <Paragraphs>718</Paragraphs>
  <Slides>87</Slides>
  <Notes>4</Notes>
  <HiddenSlides>29</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87</vt:i4>
      </vt:variant>
    </vt:vector>
  </HeadingPairs>
  <TitlesOfParts>
    <vt:vector size="98" baseType="lpstr">
      <vt:lpstr>MS PGothic</vt:lpstr>
      <vt:lpstr>MS PGothic</vt:lpstr>
      <vt:lpstr>Arial</vt:lpstr>
      <vt:lpstr>Calibri</vt:lpstr>
      <vt:lpstr>Monotype Sorts</vt:lpstr>
      <vt:lpstr>Tahoma</vt:lpstr>
      <vt:lpstr>Times New Roman</vt:lpstr>
      <vt:lpstr>Wingdings</vt:lpstr>
      <vt:lpstr>Wingdings 2</vt:lpstr>
      <vt:lpstr>1_Default Design</vt:lpstr>
      <vt:lpstr>Prefab</vt:lpstr>
      <vt:lpstr>Over Kanserlerinde Organ Koruyucu Yaklaşımlar </vt:lpstr>
      <vt:lpstr>Fertilite Koruyucu Yaklaşım</vt:lpstr>
      <vt:lpstr>Fertilite Koruyucu Yaklaşım</vt:lpstr>
      <vt:lpstr>Fertilite Koruyucu Cerrahide Amaç</vt:lpstr>
      <vt:lpstr>Fertilite Koruyucu Cerrahi Hasta Seçim Kriterleri</vt:lpstr>
      <vt:lpstr>Fertilite Koruyucu Tedavi  Öncesi ve Sonrasında</vt:lpstr>
      <vt:lpstr>Borderline Over Tümörü</vt:lpstr>
      <vt:lpstr>Epidemiyoloji</vt:lpstr>
      <vt:lpstr>Seröz BOT</vt:lpstr>
      <vt:lpstr>Müsinöz BOT</vt:lpstr>
      <vt:lpstr>Müsinöz BOT</vt:lpstr>
      <vt:lpstr>Ekstraovarian Hastalık</vt:lpstr>
      <vt:lpstr>Cerrahi Tedavi</vt:lpstr>
      <vt:lpstr>Stage I Cerrahi Tedavisi</vt:lpstr>
      <vt:lpstr>Konservatif Cerrahi</vt:lpstr>
      <vt:lpstr>Risk Grupları</vt:lpstr>
      <vt:lpstr>Morfometri DNA Analizi</vt:lpstr>
      <vt:lpstr>“Wait and see”</vt:lpstr>
      <vt:lpstr>Standard Tedavi</vt:lpstr>
      <vt:lpstr>Lenfadenektomi</vt:lpstr>
      <vt:lpstr>Restaging Prosedürü</vt:lpstr>
      <vt:lpstr>Upstaging</vt:lpstr>
      <vt:lpstr>Frozen Section</vt:lpstr>
      <vt:lpstr>Etlik Zübeyde Hanım Kadın Hastalıkları EAH</vt:lpstr>
      <vt:lpstr>İleri Evre Olgularda Cerrahi</vt:lpstr>
      <vt:lpstr>İleri Evre Olgularda Cerrahi</vt:lpstr>
      <vt:lpstr>Laparoskopi vs Laparotomi</vt:lpstr>
      <vt:lpstr>Prognostik Faktörler</vt:lpstr>
      <vt:lpstr>Seröz BOT’de Prognostik Faktörler</vt:lpstr>
      <vt:lpstr>BOT’de LND’nin Yeri</vt:lpstr>
      <vt:lpstr>NCCN Guidelines 2018</vt:lpstr>
      <vt:lpstr>BOT Yetersiz Cerrahi</vt:lpstr>
      <vt:lpstr>Yetersiz Cerrahide Fertilite İstemi Durumunda</vt:lpstr>
      <vt:lpstr>NCCN Guidelines 2018</vt:lpstr>
      <vt:lpstr>Survival</vt:lpstr>
      <vt:lpstr>Etlik Zübeyde Hanım Kadın Hastalıkları EAH</vt:lpstr>
      <vt:lpstr>İleri Evre BOT’de FSS</vt:lpstr>
      <vt:lpstr>Sonuç</vt:lpstr>
      <vt:lpstr>Son Söz</vt:lpstr>
      <vt:lpstr>Epitelyal Over Kanseri</vt:lpstr>
      <vt:lpstr>Over Kanseri</vt:lpstr>
      <vt:lpstr>Over Kanseri Tedavisi</vt:lpstr>
      <vt:lpstr>Erken Evrede Operatör?</vt:lpstr>
      <vt:lpstr>Organ Koruyucu Cerrahi</vt:lpstr>
      <vt:lpstr>Görünüşte Stage I Hastalık</vt:lpstr>
      <vt:lpstr>Evrelemenin Önemi</vt:lpstr>
      <vt:lpstr>Cerrahi Evreleme</vt:lpstr>
      <vt:lpstr>Over Kanserinde Lenfadenektomi (LION) Lymphadenectomy In Ovarian Neoplasms</vt:lpstr>
      <vt:lpstr>Etkinlik ve QoL Sonuçları</vt:lpstr>
      <vt:lpstr>Kemoterapinin Gonadlara Etkisi</vt:lpstr>
      <vt:lpstr>Kemoterapinin Gonadlara Etkisi</vt:lpstr>
      <vt:lpstr>Kemoterapinin Etkisi </vt:lpstr>
      <vt:lpstr>Sitotoksik İlaçların Gonadotoksik Etkileri</vt:lpstr>
      <vt:lpstr>Kanser Hastalarında  Tedavi Seçenekleri</vt:lpstr>
      <vt:lpstr>Erken Evre EOC’da FSS Sonuç</vt:lpstr>
      <vt:lpstr>Epitelyal Dışı Over Kanserleri</vt:lpstr>
      <vt:lpstr>Germ Hücreli Over Tümörleri</vt:lpstr>
      <vt:lpstr>Teratomlar</vt:lpstr>
      <vt:lpstr>GCT’de KT Kuralları</vt:lpstr>
      <vt:lpstr>Evre I Disgerminom</vt:lpstr>
      <vt:lpstr>Evre I Diğer GCTs</vt:lpstr>
      <vt:lpstr>Evre II Disgerminom</vt:lpstr>
      <vt:lpstr>Evre II Diğer GCTs</vt:lpstr>
      <vt:lpstr>Evre III Disgerminom</vt:lpstr>
      <vt:lpstr>Evre III Diğer GCTs</vt:lpstr>
      <vt:lpstr>Evre IV Disgerminom</vt:lpstr>
      <vt:lpstr>Evre IV Diğer GCTs</vt:lpstr>
      <vt:lpstr>Disgerminomda Rekürrens</vt:lpstr>
      <vt:lpstr>Diğer GCTs Rekürrens</vt:lpstr>
      <vt:lpstr>Seks Kord Stromal Tümörlerde Sınıflama</vt:lpstr>
      <vt:lpstr>Seks Kord Stromal Tümörlerde Sınıflama</vt:lpstr>
      <vt:lpstr>Granüloza Hücreli Tümör</vt:lpstr>
      <vt:lpstr>Adult Granüloza Hücreli Ca</vt:lpstr>
      <vt:lpstr>Tekoma-Fibroma Grubu</vt:lpstr>
      <vt:lpstr>Sertoli-Leydig Hücreli Tümör</vt:lpstr>
      <vt:lpstr>Gynandroblastoma</vt:lpstr>
      <vt:lpstr>Annüler Tübüllü SCST</vt:lpstr>
      <vt:lpstr>Steroid Hücreli Tümörler</vt:lpstr>
      <vt:lpstr>Rekürrenste Tedavi</vt:lpstr>
      <vt:lpstr>Platinum-Based Kombine KT</vt:lpstr>
      <vt:lpstr>Rekürren  GCT’de Kombine KT</vt:lpstr>
      <vt:lpstr>SCST’de Rekürrens</vt:lpstr>
      <vt:lpstr>SCST Sonuç</vt:lpstr>
      <vt:lpstr>SCST Sonuç</vt:lpstr>
      <vt:lpstr>Metastatik Over Tümörleri</vt:lpstr>
      <vt:lpstr>Dikkatiniz İçin Teşekkürler!</vt:lpstr>
      <vt:lpstr>Dikkatiniz İçin Teşekkürler!</vt:lpstr>
    </vt:vector>
  </TitlesOfParts>
  <Company>MD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M.Faruk Kose</dc:creator>
  <cp:lastModifiedBy>M. Faruk Kose</cp:lastModifiedBy>
  <cp:revision>254</cp:revision>
  <dcterms:created xsi:type="dcterms:W3CDTF">2007-03-26T13:55:35Z</dcterms:created>
  <dcterms:modified xsi:type="dcterms:W3CDTF">2018-10-14T07:47:12Z</dcterms:modified>
</cp:coreProperties>
</file>