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2" r:id="rId1"/>
  </p:sldMasterIdLst>
  <p:notesMasterIdLst>
    <p:notesMasterId r:id="rId8"/>
  </p:notesMasterIdLst>
  <p:sldIdLst>
    <p:sldId id="890" r:id="rId2"/>
    <p:sldId id="894" r:id="rId3"/>
    <p:sldId id="895" r:id="rId4"/>
    <p:sldId id="892" r:id="rId5"/>
    <p:sldId id="899" r:id="rId6"/>
    <p:sldId id="900" r:id="rId7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E2A"/>
    <a:srgbClr val="00153E"/>
    <a:srgbClr val="54000E"/>
    <a:srgbClr val="001132"/>
    <a:srgbClr val="000000"/>
    <a:srgbClr val="1C0806"/>
    <a:srgbClr val="42130E"/>
    <a:srgbClr val="777777"/>
    <a:srgbClr val="FFFF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97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C238408C-6839-46EE-8131-EDA75C487F2E}" type="datetimeFigureOut">
              <a:rPr lang="en-US" smtClean="0"/>
              <a:pPr/>
              <a:t>10/14/2017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87D77045-401A-4D5E-BFE3-54C21A8A66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635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10/14/2017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10/14/2017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10/14/2017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10/14/2017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10/14/2017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10/14/2017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10/14/2017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10/14/2017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10/14/2017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10/14/2017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10/14/2017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10/14/2017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332656"/>
            <a:ext cx="7635813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4423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48" y="476672"/>
            <a:ext cx="8160907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6032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40960" cy="6336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8742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00" y="188640"/>
            <a:ext cx="8640960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4792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07" y="2420888"/>
            <a:ext cx="8436369" cy="148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437112"/>
            <a:ext cx="7776864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19" y="476672"/>
            <a:ext cx="7776864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9970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63668"/>
            <a:ext cx="3024336" cy="534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16044"/>
            <a:ext cx="3267075" cy="543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02690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ntrikolomegli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ventrikolomegli</Template>
  <TotalTime>0</TotalTime>
  <Words>0</Words>
  <Application>Microsoft Office PowerPoint</Application>
  <PresentationFormat>Ekran Gösterisi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ventrikolomegli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2017-10-12T17:19:01Z</dcterms:created>
  <dcterms:modified xsi:type="dcterms:W3CDTF">2017-10-14T12:54:07Z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1033</vt:i4>
  </property>
  <property fmtid="{D5CDD505-2E9C-101B-9397-08002B2CF9AE}" pid="3" name="_Version">
    <vt:lpwstr>12.0.4518</vt:lpwstr>
  </property>
</Properties>
</file>