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7" r:id="rId1"/>
    <p:sldMasterId id="2147483781" r:id="rId2"/>
  </p:sldMasterIdLst>
  <p:notesMasterIdLst>
    <p:notesMasterId r:id="rId51"/>
  </p:notesMasterIdLst>
  <p:sldIdLst>
    <p:sldId id="325" r:id="rId3"/>
    <p:sldId id="471" r:id="rId4"/>
    <p:sldId id="472" r:id="rId5"/>
    <p:sldId id="502" r:id="rId6"/>
    <p:sldId id="479" r:id="rId7"/>
    <p:sldId id="480" r:id="rId8"/>
    <p:sldId id="484" r:id="rId9"/>
    <p:sldId id="483" r:id="rId10"/>
    <p:sldId id="473" r:id="rId11"/>
    <p:sldId id="481" r:id="rId12"/>
    <p:sldId id="485" r:id="rId13"/>
    <p:sldId id="487" r:id="rId14"/>
    <p:sldId id="475" r:id="rId15"/>
    <p:sldId id="488" r:id="rId16"/>
    <p:sldId id="491" r:id="rId17"/>
    <p:sldId id="477" r:id="rId18"/>
    <p:sldId id="506" r:id="rId19"/>
    <p:sldId id="507" r:id="rId20"/>
    <p:sldId id="478" r:id="rId21"/>
    <p:sldId id="508" r:id="rId22"/>
    <p:sldId id="509" r:id="rId23"/>
    <p:sldId id="467" r:id="rId24"/>
    <p:sldId id="315" r:id="rId25"/>
    <p:sldId id="355" r:id="rId26"/>
    <p:sldId id="328" r:id="rId27"/>
    <p:sldId id="316" r:id="rId28"/>
    <p:sldId id="358" r:id="rId29"/>
    <p:sldId id="372" r:id="rId30"/>
    <p:sldId id="373" r:id="rId31"/>
    <p:sldId id="442" r:id="rId32"/>
    <p:sldId id="395" r:id="rId33"/>
    <p:sldId id="364" r:id="rId34"/>
    <p:sldId id="512" r:id="rId35"/>
    <p:sldId id="396" r:id="rId36"/>
    <p:sldId id="361" r:id="rId37"/>
    <p:sldId id="363" r:id="rId38"/>
    <p:sldId id="391" r:id="rId39"/>
    <p:sldId id="366" r:id="rId40"/>
    <p:sldId id="494" r:id="rId41"/>
    <p:sldId id="510" r:id="rId42"/>
    <p:sldId id="511" r:id="rId43"/>
    <p:sldId id="392" r:id="rId44"/>
    <p:sldId id="499" r:id="rId45"/>
    <p:sldId id="500" r:id="rId46"/>
    <p:sldId id="501" r:id="rId47"/>
    <p:sldId id="492" r:id="rId48"/>
    <p:sldId id="497" r:id="rId49"/>
    <p:sldId id="397"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41" autoAdjust="0"/>
    <p:restoredTop sz="94660"/>
  </p:normalViewPr>
  <p:slideViewPr>
    <p:cSldViewPr>
      <p:cViewPr varScale="1">
        <p:scale>
          <a:sx n="68" d="100"/>
          <a:sy n="68" d="100"/>
        </p:scale>
        <p:origin x="582" y="72"/>
      </p:cViewPr>
      <p:guideLst>
        <p:guide orient="horz" pos="2160"/>
        <p:guide pos="2880"/>
      </p:guideLst>
    </p:cSldViewPr>
  </p:slideViewPr>
  <p:notesTextViewPr>
    <p:cViewPr>
      <p:scale>
        <a:sx n="100" d="100"/>
        <a:sy n="100" d="100"/>
      </p:scale>
      <p:origin x="0" y="0"/>
    </p:cViewPr>
  </p:notesTextViewPr>
  <p:sorterViewPr>
    <p:cViewPr>
      <p:scale>
        <a:sx n="40" d="100"/>
        <a:sy n="40" d="100"/>
      </p:scale>
      <p:origin x="0" y="-133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microsoft.com/office/2015/10/relationships/revisionInfo" Target="revisionInfo.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tr-TR"/>
          </a:p>
        </p:txBody>
      </p:sp>
      <p:sp>
        <p:nvSpPr>
          <p:cNvPr id="4301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tr-TR"/>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noProof="0"/>
              <a:t>Asıl metin stillerini düzenlemek için tıklatın</a:t>
            </a:r>
          </a:p>
          <a:p>
            <a:pPr lvl="1"/>
            <a:r>
              <a:rPr lang="tr-TR" noProof="0"/>
              <a:t>İkinci düzey</a:t>
            </a:r>
          </a:p>
          <a:p>
            <a:pPr lvl="2"/>
            <a:r>
              <a:rPr lang="tr-TR" noProof="0"/>
              <a:t>Üçüncü düzey</a:t>
            </a:r>
          </a:p>
          <a:p>
            <a:pPr lvl="3"/>
            <a:r>
              <a:rPr lang="tr-TR" noProof="0"/>
              <a:t>Dördüncü düzey</a:t>
            </a:r>
          </a:p>
          <a:p>
            <a:pPr lvl="4"/>
            <a:r>
              <a:rPr lang="tr-TR" noProof="0"/>
              <a:t>Beşinci düzey</a:t>
            </a:r>
          </a:p>
        </p:txBody>
      </p:sp>
      <p:sp>
        <p:nvSpPr>
          <p:cNvPr id="4301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tr-TR"/>
          </a:p>
        </p:txBody>
      </p:sp>
      <p:sp>
        <p:nvSpPr>
          <p:cNvPr id="4301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4EEAFF27-5145-454A-A48C-581D52D613FC}" type="slidenum">
              <a:rPr lang="tr-TR" altLang="tr-TR"/>
              <a:pPr>
                <a:defRPr/>
              </a:pPr>
              <a:t>‹#›</a:t>
            </a:fld>
            <a:endParaRPr lang="tr-TR" altLang="tr-TR"/>
          </a:p>
        </p:txBody>
      </p:sp>
    </p:spTree>
    <p:extLst>
      <p:ext uri="{BB962C8B-B14F-4D97-AF65-F5344CB8AC3E}">
        <p14:creationId xmlns:p14="http://schemas.microsoft.com/office/powerpoint/2010/main" val="38927383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p:spPr>
        <p:txBody>
          <a:bodyPr/>
          <a:lstStyle/>
          <a:p>
            <a:pPr marL="0" marR="0" lvl="0" indent="0" algn="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Lst>
              <a:defRPr/>
            </a:pPr>
            <a:fld id="{0E78A471-D789-41F3-8A64-F8CE717DD838}" type="slidenum">
              <a:rPr kumimoji="0" lang="en-GB" sz="1400" b="0" i="0" u="none" strike="noStrike" kern="1200" cap="none" spc="0" normalizeH="0" baseline="0" noProof="0">
                <a:ln>
                  <a:noFill/>
                </a:ln>
                <a:solidFill>
                  <a:srgbClr val="000000"/>
                </a:solidFill>
                <a:effectLst/>
                <a:uLnTx/>
                <a:uFillTx/>
                <a:latin typeface="Times New Roman" pitchFamily="16" charset="0"/>
              </a:rPr>
              <a:pPr marL="0" marR="0" lvl="0" indent="0" algn="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Lst>
                <a:defRPr/>
              </a:pPr>
              <a:t>7</a:t>
            </a:fld>
            <a:endParaRPr kumimoji="0" lang="en-GB" sz="1400" b="0" i="0" u="none" strike="noStrike" kern="1200" cap="none" spc="0" normalizeH="0" baseline="0" noProof="0">
              <a:ln>
                <a:noFill/>
              </a:ln>
              <a:solidFill>
                <a:srgbClr val="000000"/>
              </a:solidFill>
              <a:effectLst/>
              <a:uLnTx/>
              <a:uFillTx/>
              <a:latin typeface="Times New Roman" pitchFamily="16" charset="0"/>
            </a:endParaRPr>
          </a:p>
        </p:txBody>
      </p:sp>
      <p:sp>
        <p:nvSpPr>
          <p:cNvPr id="4099"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4100" name="Text Box 2"/>
          <p:cNvSpPr txBox="1">
            <a:spLocks noGrp="1" noChangeArrowheads="1"/>
          </p:cNvSpPr>
          <p:nvPr>
            <p:ph type="body" idx="1"/>
          </p:nvPr>
        </p:nvSpPr>
        <p:spPr>
          <a:xfrm>
            <a:off x="755650" y="5078413"/>
            <a:ext cx="6048375" cy="4811712"/>
          </a:xfrm>
          <a:noFill/>
          <a:ln/>
        </p:spPr>
        <p:txBody>
          <a:bodyPr tIns="10584"/>
          <a:lstStyle/>
          <a:p>
            <a:pPr algn="just" eaLnBrk="1">
              <a:lnSpc>
                <a:spcPct val="93000"/>
              </a:lnSpc>
              <a:spcBef>
                <a:spcPct val="0"/>
              </a:spcBef>
              <a:tabLst>
                <a:tab pos="723900" algn="l"/>
                <a:tab pos="1447800" algn="l"/>
                <a:tab pos="2171700" algn="l"/>
                <a:tab pos="2895600" algn="l"/>
                <a:tab pos="3619500" algn="l"/>
                <a:tab pos="4343400" algn="l"/>
                <a:tab pos="5067300" algn="l"/>
                <a:tab pos="5791200" algn="l"/>
              </a:tabLst>
            </a:pPr>
            <a:r>
              <a:t>Prevalence of trisomies 21, 18 and 13, with 95% CIs, plotted against estimated mean risk within each group. There is tendency for overestimation of risk. Boxes show upper and lower limits of each risk group.</a:t>
            </a:r>
          </a:p>
          <a:p>
            <a:endParaRPr/>
          </a:p>
          <a:p>
            <a:r>
              <a:rPr lang="en-GB"/>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a:t>
            </a:r>
            <a:endParaRPr/>
          </a:p>
        </p:txBody>
      </p:sp>
    </p:spTree>
    <p:extLst>
      <p:ext uri="{BB962C8B-B14F-4D97-AF65-F5344CB8AC3E}">
        <p14:creationId xmlns:p14="http://schemas.microsoft.com/office/powerpoint/2010/main" val="2504720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p:spPr>
        <p:txBody>
          <a:bodyPr/>
          <a:lstStyle/>
          <a:p>
            <a:pPr marL="0" marR="0" lvl="0" indent="0" algn="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Lst>
              <a:defRPr/>
            </a:pPr>
            <a:fld id="{0E78A471-D789-41F3-8A64-F8CE717DD838}" type="slidenum">
              <a:rPr kumimoji="0" lang="en-GB" sz="1400" b="0" i="0" u="none" strike="noStrike" kern="1200" cap="none" spc="0" normalizeH="0" baseline="0" noProof="0">
                <a:ln>
                  <a:noFill/>
                </a:ln>
                <a:solidFill>
                  <a:srgbClr val="000000"/>
                </a:solidFill>
                <a:effectLst/>
                <a:uLnTx/>
                <a:uFillTx/>
                <a:latin typeface="Times New Roman" pitchFamily="16" charset="0"/>
              </a:rPr>
              <a:pPr marL="0" marR="0" lvl="0" indent="0" algn="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Lst>
                <a:defRPr/>
              </a:pPr>
              <a:t>8</a:t>
            </a:fld>
            <a:endParaRPr kumimoji="0" lang="en-GB" sz="1400" b="0" i="0" u="none" strike="noStrike" kern="1200" cap="none" spc="0" normalizeH="0" baseline="0" noProof="0">
              <a:ln>
                <a:noFill/>
              </a:ln>
              <a:solidFill>
                <a:srgbClr val="000000"/>
              </a:solidFill>
              <a:effectLst/>
              <a:uLnTx/>
              <a:uFillTx/>
              <a:latin typeface="Times New Roman" pitchFamily="16" charset="0"/>
            </a:endParaRPr>
          </a:p>
        </p:txBody>
      </p:sp>
      <p:sp>
        <p:nvSpPr>
          <p:cNvPr id="4099"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4100" name="Text Box 2"/>
          <p:cNvSpPr txBox="1">
            <a:spLocks noGrp="1" noChangeArrowheads="1"/>
          </p:cNvSpPr>
          <p:nvPr>
            <p:ph type="body" idx="1"/>
          </p:nvPr>
        </p:nvSpPr>
        <p:spPr>
          <a:xfrm>
            <a:off x="755650" y="5078413"/>
            <a:ext cx="6048375" cy="4811712"/>
          </a:xfrm>
          <a:noFill/>
          <a:ln/>
        </p:spPr>
        <p:txBody>
          <a:bodyPr tIns="10584"/>
          <a:lstStyle/>
          <a:p>
            <a:pPr algn="just" eaLnBrk="1">
              <a:lnSpc>
                <a:spcPct val="93000"/>
              </a:lnSpc>
              <a:spcBef>
                <a:spcPct val="0"/>
              </a:spcBef>
              <a:tabLst>
                <a:tab pos="723900" algn="l"/>
                <a:tab pos="1447800" algn="l"/>
                <a:tab pos="2171700" algn="l"/>
                <a:tab pos="2895600" algn="l"/>
                <a:tab pos="3619500" algn="l"/>
                <a:tab pos="4343400" algn="l"/>
                <a:tab pos="5067300" algn="l"/>
                <a:tab pos="5791200" algn="l"/>
              </a:tabLst>
            </a:pPr>
            <a:r>
              <a:t>Relationship between detection rate (DR) and screen‐positive rate (SPR) of first‐trimester combined testing, with () and without () fetal heart rate data, in population with maternal‐age distribution of that in England and Wales in 2011 for trisomies 21 (a), 18 (b) and 13 (c). Circles illustrate DR and SPR at risk cut‐offs of 1 in 10, 1 in 100 and 1 in 1000. Numbers in brackets on </a:t>
            </a:r>
            <a:r>
              <a:rPr i="1"/>
              <a:t>y</a:t>
            </a:r>
            <a:r>
              <a:t>‐axis are number of trisomy cases in population of 100 000 pregnancies at time of screening. At risk cut‐off of 1 in 1000, SPR is about 20% and DRs are 98%, 99% and 96% for trisomies 21, 18 and 13, respectively.</a:t>
            </a:r>
          </a:p>
          <a:p>
            <a:endParaRPr/>
          </a:p>
          <a:p>
            <a:r>
              <a:rPr lang="en-GB"/>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a:t>
            </a:r>
            <a:endParaRPr/>
          </a:p>
        </p:txBody>
      </p:sp>
    </p:spTree>
    <p:extLst>
      <p:ext uri="{BB962C8B-B14F-4D97-AF65-F5344CB8AC3E}">
        <p14:creationId xmlns:p14="http://schemas.microsoft.com/office/powerpoint/2010/main" val="4151090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4EEAFF27-5145-454A-A48C-581D52D613FC}" type="slidenum">
              <a:rPr lang="tr-TR" altLang="tr-TR" smtClean="0"/>
              <a:pPr>
                <a:defRPr/>
              </a:pPr>
              <a:t>12</a:t>
            </a:fld>
            <a:endParaRPr lang="tr-TR" altLang="tr-TR"/>
          </a:p>
        </p:txBody>
      </p:sp>
    </p:spTree>
    <p:extLst>
      <p:ext uri="{BB962C8B-B14F-4D97-AF65-F5344CB8AC3E}">
        <p14:creationId xmlns:p14="http://schemas.microsoft.com/office/powerpoint/2010/main" val="1526864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4EEAFF27-5145-454A-A48C-581D52D613FC}" type="slidenum">
              <a:rPr lang="tr-TR" altLang="tr-TR" smtClean="0"/>
              <a:pPr>
                <a:defRPr/>
              </a:pPr>
              <a:t>16</a:t>
            </a:fld>
            <a:endParaRPr lang="tr-TR" altLang="tr-TR"/>
          </a:p>
        </p:txBody>
      </p:sp>
    </p:spTree>
    <p:extLst>
      <p:ext uri="{BB962C8B-B14F-4D97-AF65-F5344CB8AC3E}">
        <p14:creationId xmlns:p14="http://schemas.microsoft.com/office/powerpoint/2010/main" val="2982089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4EEAFF27-5145-454A-A48C-581D52D613FC}" type="slidenum">
              <a:rPr lang="tr-TR" altLang="tr-TR" smtClean="0"/>
              <a:pPr>
                <a:defRPr/>
              </a:pPr>
              <a:t>19</a:t>
            </a:fld>
            <a:endParaRPr lang="tr-TR" altLang="tr-TR"/>
          </a:p>
        </p:txBody>
      </p:sp>
    </p:spTree>
    <p:extLst>
      <p:ext uri="{BB962C8B-B14F-4D97-AF65-F5344CB8AC3E}">
        <p14:creationId xmlns:p14="http://schemas.microsoft.com/office/powerpoint/2010/main" val="308862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tr-TR"/>
              <a:t>Asıl başlık stili için tıklayın</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a:t>Asıl alt başlık stilini düzenlemek için tıklayın</a:t>
            </a:r>
            <a:endParaRPr lang="en-US" dirty="0"/>
          </a:p>
        </p:txBody>
      </p:sp>
      <p:sp>
        <p:nvSpPr>
          <p:cNvPr id="7" name="Date Placeholder 6"/>
          <p:cNvSpPr>
            <a:spLocks noGrp="1"/>
          </p:cNvSpPr>
          <p:nvPr>
            <p:ph type="dt" sz="half" idx="10"/>
          </p:nvPr>
        </p:nvSpPr>
        <p:spPr/>
        <p:txBody>
          <a:bodyPr/>
          <a:lstStyle>
            <a:lvl1pPr>
              <a:defRPr>
                <a:solidFill>
                  <a:srgbClr val="FFFFFF">
                    <a:alpha val="75000"/>
                  </a:srgbClr>
                </a:solidFill>
              </a:defRPr>
            </a:lvl1pPr>
          </a:lstStyle>
          <a:p>
            <a:pPr>
              <a:defRPr/>
            </a:pPr>
            <a:r>
              <a:rPr lang="tr-TR"/>
              <a:t>12.04.2008</a:t>
            </a:r>
          </a:p>
        </p:txBody>
      </p:sp>
      <p:sp>
        <p:nvSpPr>
          <p:cNvPr id="8" name="Footer Placeholder 7"/>
          <p:cNvSpPr>
            <a:spLocks noGrp="1"/>
          </p:cNvSpPr>
          <p:nvPr>
            <p:ph type="ftr" sz="quarter" idx="11"/>
          </p:nvPr>
        </p:nvSpPr>
        <p:spPr/>
        <p:txBody>
          <a:bodyPr/>
          <a:lstStyle>
            <a:lvl1pPr>
              <a:defRPr>
                <a:solidFill>
                  <a:srgbClr val="FFFFFF">
                    <a:alpha val="75000"/>
                  </a:srgbClr>
                </a:solidFill>
              </a:defRPr>
            </a:lvl1pPr>
          </a:lstStyle>
          <a:p>
            <a:pPr>
              <a:defRPr/>
            </a:pPr>
            <a:r>
              <a:rPr lang="tr-TR"/>
              <a:t>www.suleymaniyedogumevi.gov.tr</a:t>
            </a:r>
          </a:p>
        </p:txBody>
      </p:sp>
      <p:sp>
        <p:nvSpPr>
          <p:cNvPr id="9" name="Slide Number Placeholder 8"/>
          <p:cNvSpPr>
            <a:spLocks noGrp="1"/>
          </p:cNvSpPr>
          <p:nvPr>
            <p:ph type="sldNum" sz="quarter" idx="12"/>
          </p:nvPr>
        </p:nvSpPr>
        <p:spPr/>
        <p:txBody>
          <a:bodyPr/>
          <a:lstStyle>
            <a:lvl1pPr>
              <a:defRPr>
                <a:solidFill>
                  <a:srgbClr val="FFFFFF">
                    <a:alpha val="20000"/>
                  </a:srgbClr>
                </a:solidFill>
              </a:defRPr>
            </a:lvl1pPr>
          </a:lstStyle>
          <a:p>
            <a:pPr>
              <a:defRPr/>
            </a:pPr>
            <a:fld id="{37EE007D-A3AF-45AA-92AF-F44B93B60037}" type="slidenum">
              <a:rPr lang="tr-TR" altLang="tr-TR" smtClean="0"/>
              <a:pPr>
                <a:defRPr/>
              </a:pPr>
              <a:t>‹#›</a:t>
            </a:fld>
            <a:endParaRPr lang="tr-TR" altLang="tr-TR"/>
          </a:p>
        </p:txBody>
      </p:sp>
    </p:spTree>
    <p:extLst>
      <p:ext uri="{BB962C8B-B14F-4D97-AF65-F5344CB8AC3E}">
        <p14:creationId xmlns:p14="http://schemas.microsoft.com/office/powerpoint/2010/main" val="3549135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a:defRPr/>
            </a:pPr>
            <a:endParaRPr lang="tr-TR"/>
          </a:p>
        </p:txBody>
      </p:sp>
      <p:sp>
        <p:nvSpPr>
          <p:cNvPr id="5" name="Footer Placeholder 4"/>
          <p:cNvSpPr>
            <a:spLocks noGrp="1"/>
          </p:cNvSpPr>
          <p:nvPr>
            <p:ph type="ftr" sz="quarter" idx="11"/>
          </p:nvPr>
        </p:nvSpPr>
        <p:spPr/>
        <p:txBody>
          <a:bodyPr/>
          <a:lstStyle/>
          <a:p>
            <a:pPr>
              <a:defRPr/>
            </a:pPr>
            <a:r>
              <a:rPr lang="tr-TR"/>
              <a:t>www.suleymaniyedogumevi.gov.tr</a:t>
            </a:r>
          </a:p>
        </p:txBody>
      </p:sp>
      <p:sp>
        <p:nvSpPr>
          <p:cNvPr id="6" name="Slide Number Placeholder 5"/>
          <p:cNvSpPr>
            <a:spLocks noGrp="1"/>
          </p:cNvSpPr>
          <p:nvPr>
            <p:ph type="sldNum" sz="quarter" idx="12"/>
          </p:nvPr>
        </p:nvSpPr>
        <p:spPr/>
        <p:txBody>
          <a:bodyPr/>
          <a:lstStyle/>
          <a:p>
            <a:pPr>
              <a:defRPr/>
            </a:pPr>
            <a:fld id="{97EDED89-B530-4394-92E9-C980B4FA0364}" type="slidenum">
              <a:rPr lang="tr-TR" altLang="tr-TR" smtClean="0"/>
              <a:pPr>
                <a:defRPr/>
              </a:pPr>
              <a:t>‹#›</a:t>
            </a:fld>
            <a:endParaRPr lang="tr-TR" altLang="tr-TR"/>
          </a:p>
        </p:txBody>
      </p:sp>
    </p:spTree>
    <p:extLst>
      <p:ext uri="{BB962C8B-B14F-4D97-AF65-F5344CB8AC3E}">
        <p14:creationId xmlns:p14="http://schemas.microsoft.com/office/powerpoint/2010/main" val="4278841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tr-TR"/>
              <a:t>Asıl başlık stili için tıklayın</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a:defRPr/>
            </a:pPr>
            <a:endParaRPr lang="tr-TR"/>
          </a:p>
        </p:txBody>
      </p:sp>
      <p:sp>
        <p:nvSpPr>
          <p:cNvPr id="5" name="Footer Placeholder 4"/>
          <p:cNvSpPr>
            <a:spLocks noGrp="1"/>
          </p:cNvSpPr>
          <p:nvPr>
            <p:ph type="ftr" sz="quarter" idx="11"/>
          </p:nvPr>
        </p:nvSpPr>
        <p:spPr/>
        <p:txBody>
          <a:bodyPr/>
          <a:lstStyle/>
          <a:p>
            <a:pPr>
              <a:defRPr/>
            </a:pPr>
            <a:r>
              <a:rPr lang="tr-TR"/>
              <a:t>www.suleymaniyedogumevi.gov.tr</a:t>
            </a:r>
          </a:p>
        </p:txBody>
      </p:sp>
      <p:sp>
        <p:nvSpPr>
          <p:cNvPr id="6" name="Slide Number Placeholder 5"/>
          <p:cNvSpPr>
            <a:spLocks noGrp="1"/>
          </p:cNvSpPr>
          <p:nvPr>
            <p:ph type="sldNum" sz="quarter" idx="12"/>
          </p:nvPr>
        </p:nvSpPr>
        <p:spPr/>
        <p:txBody>
          <a:bodyPr/>
          <a:lstStyle/>
          <a:p>
            <a:pPr>
              <a:defRPr/>
            </a:pPr>
            <a:fld id="{F79693EA-E1E0-4ACC-8AB5-F57F0DEC4F3C}" type="slidenum">
              <a:rPr lang="tr-TR" altLang="tr-TR" smtClean="0"/>
              <a:pPr>
                <a:defRPr/>
              </a:pPr>
              <a:t>‹#›</a:t>
            </a:fld>
            <a:endParaRPr lang="tr-TR" altLang="tr-TR"/>
          </a:p>
        </p:txBody>
      </p:sp>
    </p:spTree>
    <p:extLst>
      <p:ext uri="{BB962C8B-B14F-4D97-AF65-F5344CB8AC3E}">
        <p14:creationId xmlns:p14="http://schemas.microsoft.com/office/powerpoint/2010/main" val="3953945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İçerik">
    <p:spTree>
      <p:nvGrpSpPr>
        <p:cNvPr id="1" name=""/>
        <p:cNvGrpSpPr/>
        <p:nvPr/>
      </p:nvGrpSpPr>
      <p:grpSpPr>
        <a:xfrm>
          <a:off x="0" y="0"/>
          <a:ext cx="0" cy="0"/>
          <a:chOff x="0" y="0"/>
          <a:chExt cx="0" cy="0"/>
        </a:xfrm>
      </p:grpSpPr>
      <p:sp>
        <p:nvSpPr>
          <p:cNvPr id="2" name="1 İçerik Yer Tutucusu"/>
          <p:cNvSpPr>
            <a:spLocks noGrp="1"/>
          </p:cNvSpPr>
          <p:nvPr>
            <p:ph/>
          </p:nvPr>
        </p:nvSpPr>
        <p:spPr>
          <a:xfrm>
            <a:off x="457200" y="274638"/>
            <a:ext cx="8229600" cy="5851525"/>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3" name="Rectangle 2"/>
          <p:cNvSpPr>
            <a:spLocks noGrp="1" noChangeArrowheads="1"/>
          </p:cNvSpPr>
          <p:nvPr>
            <p:ph type="dt" sz="half" idx="10"/>
          </p:nvPr>
        </p:nvSpPr>
        <p:spPr>
          <a:ln/>
        </p:spPr>
        <p:txBody>
          <a:bodyPr/>
          <a:lstStyle>
            <a:lvl1pPr>
              <a:defRPr/>
            </a:lvl1pPr>
          </a:lstStyle>
          <a:p>
            <a:pPr>
              <a:defRPr/>
            </a:pPr>
            <a:endParaRPr lang="tr-TR"/>
          </a:p>
        </p:txBody>
      </p:sp>
      <p:sp>
        <p:nvSpPr>
          <p:cNvPr id="4" name="Rectangle 3"/>
          <p:cNvSpPr>
            <a:spLocks noGrp="1" noChangeArrowheads="1"/>
          </p:cNvSpPr>
          <p:nvPr>
            <p:ph type="sldNum" sz="quarter" idx="11"/>
          </p:nvPr>
        </p:nvSpPr>
        <p:spPr>
          <a:ln/>
        </p:spPr>
        <p:txBody>
          <a:bodyPr/>
          <a:lstStyle>
            <a:lvl1pPr>
              <a:defRPr/>
            </a:lvl1pPr>
          </a:lstStyle>
          <a:p>
            <a:pPr>
              <a:defRPr/>
            </a:pPr>
            <a:fld id="{BF48ADAA-C638-4700-B377-9CB6CBD05342}" type="slidenum">
              <a:rPr lang="tr-TR" altLang="tr-TR"/>
              <a:pPr>
                <a:defRPr/>
              </a:pPr>
              <a:t>‹#›</a:t>
            </a:fld>
            <a:endParaRPr lang="tr-TR" altLang="tr-TR"/>
          </a:p>
        </p:txBody>
      </p:sp>
      <p:sp>
        <p:nvSpPr>
          <p:cNvPr id="5" name="Rectangle 14"/>
          <p:cNvSpPr>
            <a:spLocks noGrp="1" noChangeArrowheads="1"/>
          </p:cNvSpPr>
          <p:nvPr>
            <p:ph type="ftr" sz="quarter" idx="12"/>
          </p:nvPr>
        </p:nvSpPr>
        <p:spPr>
          <a:ln/>
        </p:spPr>
        <p:txBody>
          <a:bodyPr/>
          <a:lstStyle>
            <a:lvl1pPr>
              <a:defRPr/>
            </a:lvl1pPr>
          </a:lstStyle>
          <a:p>
            <a:pPr>
              <a:defRPr/>
            </a:pPr>
            <a:r>
              <a:rPr lang="tr-TR"/>
              <a:t>www.suleymaniyedogumevi.gov.tr</a:t>
            </a:r>
          </a:p>
        </p:txBody>
      </p:sp>
    </p:spTree>
    <p:extLst>
      <p:ext uri="{BB962C8B-B14F-4D97-AF65-F5344CB8AC3E}">
        <p14:creationId xmlns:p14="http://schemas.microsoft.com/office/powerpoint/2010/main" val="724765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440" y="2129984"/>
            <a:ext cx="7773120" cy="1470394"/>
          </a:xfrm>
        </p:spPr>
        <p:txBody>
          <a:bodyPr/>
          <a:lstStyle/>
          <a:p>
            <a:r>
              <a:rPr lang="en-US"/>
              <a:t>Click to edit Master title style</a:t>
            </a:r>
          </a:p>
        </p:txBody>
      </p:sp>
      <p:sp>
        <p:nvSpPr>
          <p:cNvPr id="3" name="Subtitle 2"/>
          <p:cNvSpPr>
            <a:spLocks noGrp="1"/>
          </p:cNvSpPr>
          <p:nvPr>
            <p:ph type="subTitle" idx="1"/>
          </p:nvPr>
        </p:nvSpPr>
        <p:spPr>
          <a:xfrm>
            <a:off x="1372321" y="3885528"/>
            <a:ext cx="6400800" cy="1752664"/>
          </a:xfrm>
        </p:spPr>
        <p:txBody>
          <a:bodyPr/>
          <a:lstStyle>
            <a:lvl1pPr marL="0" indent="0" algn="ctr">
              <a:buNone/>
              <a:defRPr/>
            </a:lvl1pPr>
            <a:lvl2pPr marL="414726" indent="0" algn="ctr">
              <a:buNone/>
              <a:defRPr/>
            </a:lvl2pPr>
            <a:lvl3pPr marL="829452" indent="0" algn="ctr">
              <a:buNone/>
              <a:defRPr/>
            </a:lvl3pPr>
            <a:lvl4pPr marL="1244178" indent="0" algn="ctr">
              <a:buNone/>
              <a:defRPr/>
            </a:lvl4pPr>
            <a:lvl5pPr marL="1658904" indent="0" algn="ctr">
              <a:buNone/>
              <a:defRPr/>
            </a:lvl5pPr>
            <a:lvl6pPr marL="2073631" indent="0" algn="ctr">
              <a:buNone/>
              <a:defRPr/>
            </a:lvl6pPr>
            <a:lvl7pPr marL="2488357" indent="0" algn="ctr">
              <a:buNone/>
              <a:defRPr/>
            </a:lvl7pPr>
            <a:lvl8pPr marL="2903083" indent="0" algn="ctr">
              <a:buNone/>
              <a:defRPr/>
            </a:lvl8pPr>
            <a:lvl9pPr marL="3317809" indent="0" algn="ctr">
              <a:buNone/>
              <a:defRPr/>
            </a:lvl9pPr>
          </a:lstStyle>
          <a:p>
            <a:r>
              <a:rPr lang="en-US"/>
              <a:t>Click to edit Master subtitle style</a:t>
            </a:r>
          </a:p>
        </p:txBody>
      </p:sp>
      <p:sp>
        <p:nvSpPr>
          <p:cNvPr id="4" name="Rectangle 3"/>
          <p:cNvSpPr>
            <a:spLocks noGrp="1" noChangeArrowheads="1"/>
          </p:cNvSpPr>
          <p:nvPr>
            <p:ph type="dt" idx="10"/>
          </p:nvPr>
        </p:nvSpPr>
        <p:spPr>
          <a:ln/>
        </p:spPr>
        <p:txBody>
          <a:bodyPr/>
          <a:lstStyle>
            <a:lvl1pPr>
              <a:defRPr/>
            </a:lvl1pPr>
          </a:lstStyle>
          <a:p>
            <a:endParaRPr lang="en-US"/>
          </a:p>
        </p:txBody>
      </p:sp>
      <p:sp>
        <p:nvSpPr>
          <p:cNvPr id="5" name="Rectangle 4"/>
          <p:cNvSpPr>
            <a:spLocks noGrp="1" noChangeArrowheads="1"/>
          </p:cNvSpPr>
          <p:nvPr>
            <p:ph type="ftr" idx="11"/>
          </p:nvPr>
        </p:nvSpPr>
        <p:spPr>
          <a:ln/>
        </p:spPr>
        <p:txBody>
          <a:bodyPr/>
          <a:lstStyle>
            <a:lvl1pPr>
              <a:defRPr/>
            </a:lvl1pPr>
          </a:lstStyle>
          <a:p>
            <a:endParaRPr lang="en-US"/>
          </a:p>
        </p:txBody>
      </p:sp>
      <p:sp>
        <p:nvSpPr>
          <p:cNvPr id="6" name="Rectangle 5"/>
          <p:cNvSpPr>
            <a:spLocks noGrp="1" noChangeArrowheads="1"/>
          </p:cNvSpPr>
          <p:nvPr>
            <p:ph type="sldNum" idx="12"/>
          </p:nvPr>
        </p:nvSpPr>
        <p:spPr>
          <a:ln/>
        </p:spPr>
        <p:txBody>
          <a:bodyPr/>
          <a:lstStyle>
            <a:lvl1pPr>
              <a:defRPr/>
            </a:lvl1pPr>
          </a:lstStyle>
          <a:p>
            <a:fld id="{1B66835F-EAB0-4ED2-A968-0980A81755BE}" type="slidenum">
              <a:rPr lang="en-GB"/>
              <a:pPr/>
              <a:t>‹#›</a:t>
            </a:fld>
            <a:endParaRPr lang="en-GB"/>
          </a:p>
        </p:txBody>
      </p:sp>
    </p:spTree>
    <p:extLst>
      <p:ext uri="{BB962C8B-B14F-4D97-AF65-F5344CB8AC3E}">
        <p14:creationId xmlns:p14="http://schemas.microsoft.com/office/powerpoint/2010/main" val="27291033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idx="10"/>
          </p:nvPr>
        </p:nvSpPr>
        <p:spPr>
          <a:ln/>
        </p:spPr>
        <p:txBody>
          <a:bodyPr/>
          <a:lstStyle>
            <a:lvl1pPr>
              <a:defRPr/>
            </a:lvl1pPr>
          </a:lstStyle>
          <a:p>
            <a:endParaRPr lang="en-US"/>
          </a:p>
        </p:txBody>
      </p:sp>
      <p:sp>
        <p:nvSpPr>
          <p:cNvPr id="5" name="Rectangle 4"/>
          <p:cNvSpPr>
            <a:spLocks noGrp="1" noChangeArrowheads="1"/>
          </p:cNvSpPr>
          <p:nvPr>
            <p:ph type="ftr" idx="11"/>
          </p:nvPr>
        </p:nvSpPr>
        <p:spPr>
          <a:ln/>
        </p:spPr>
        <p:txBody>
          <a:bodyPr/>
          <a:lstStyle>
            <a:lvl1pPr>
              <a:defRPr/>
            </a:lvl1pPr>
          </a:lstStyle>
          <a:p>
            <a:endParaRPr lang="en-US"/>
          </a:p>
        </p:txBody>
      </p:sp>
      <p:sp>
        <p:nvSpPr>
          <p:cNvPr id="6" name="Rectangle 5"/>
          <p:cNvSpPr>
            <a:spLocks noGrp="1" noChangeArrowheads="1"/>
          </p:cNvSpPr>
          <p:nvPr>
            <p:ph type="sldNum" idx="12"/>
          </p:nvPr>
        </p:nvSpPr>
        <p:spPr>
          <a:ln/>
        </p:spPr>
        <p:txBody>
          <a:bodyPr/>
          <a:lstStyle>
            <a:lvl1pPr>
              <a:defRPr/>
            </a:lvl1pPr>
          </a:lstStyle>
          <a:p>
            <a:fld id="{F0102DDB-C13F-473E-AACA-21864AE54F49}" type="slidenum">
              <a:rPr lang="en-GB"/>
              <a:pPr/>
              <a:t>‹#›</a:t>
            </a:fld>
            <a:endParaRPr lang="en-GB"/>
          </a:p>
        </p:txBody>
      </p:sp>
    </p:spTree>
    <p:extLst>
      <p:ext uri="{BB962C8B-B14F-4D97-AF65-F5344CB8AC3E}">
        <p14:creationId xmlns:p14="http://schemas.microsoft.com/office/powerpoint/2010/main" val="9429961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880" y="4406863"/>
            <a:ext cx="7771680" cy="1362383"/>
          </a:xfrm>
        </p:spPr>
        <p:txBody>
          <a:bodyPr anchor="t"/>
          <a:lstStyle>
            <a:lvl1pPr algn="l">
              <a:defRPr sz="3628" b="1" cap="all"/>
            </a:lvl1pPr>
          </a:lstStyle>
          <a:p>
            <a:r>
              <a:rPr lang="en-US"/>
              <a:t>Click to edit Master title style</a:t>
            </a:r>
          </a:p>
        </p:txBody>
      </p:sp>
      <p:sp>
        <p:nvSpPr>
          <p:cNvPr id="3" name="Text Placeholder 2"/>
          <p:cNvSpPr>
            <a:spLocks noGrp="1"/>
          </p:cNvSpPr>
          <p:nvPr>
            <p:ph type="body" idx="1"/>
          </p:nvPr>
        </p:nvSpPr>
        <p:spPr>
          <a:xfrm>
            <a:off x="722880" y="2906225"/>
            <a:ext cx="7771680" cy="1500638"/>
          </a:xfrm>
        </p:spPr>
        <p:txBody>
          <a:bodyPr anchor="b"/>
          <a:lstStyle>
            <a:lvl1pPr marL="0" indent="0">
              <a:buNone/>
              <a:defRPr sz="1814"/>
            </a:lvl1pPr>
            <a:lvl2pPr marL="414726" indent="0">
              <a:buNone/>
              <a:defRPr sz="1633"/>
            </a:lvl2pPr>
            <a:lvl3pPr marL="829452" indent="0">
              <a:buNone/>
              <a:defRPr sz="1451"/>
            </a:lvl3pPr>
            <a:lvl4pPr marL="1244178" indent="0">
              <a:buNone/>
              <a:defRPr sz="1270"/>
            </a:lvl4pPr>
            <a:lvl5pPr marL="1658904" indent="0">
              <a:buNone/>
              <a:defRPr sz="1270"/>
            </a:lvl5pPr>
            <a:lvl6pPr marL="2073631" indent="0">
              <a:buNone/>
              <a:defRPr sz="1270"/>
            </a:lvl6pPr>
            <a:lvl7pPr marL="2488357" indent="0">
              <a:buNone/>
              <a:defRPr sz="1270"/>
            </a:lvl7pPr>
            <a:lvl8pPr marL="2903083" indent="0">
              <a:buNone/>
              <a:defRPr sz="1270"/>
            </a:lvl8pPr>
            <a:lvl9pPr marL="3317809" indent="0">
              <a:buNone/>
              <a:defRPr sz="1270"/>
            </a:lvl9pPr>
          </a:lstStyle>
          <a:p>
            <a:pPr lvl="0"/>
            <a:r>
              <a:rPr lang="en-US"/>
              <a:t>Click to edit Master text styles</a:t>
            </a:r>
          </a:p>
        </p:txBody>
      </p:sp>
      <p:sp>
        <p:nvSpPr>
          <p:cNvPr id="4" name="Rectangle 3"/>
          <p:cNvSpPr>
            <a:spLocks noGrp="1" noChangeArrowheads="1"/>
          </p:cNvSpPr>
          <p:nvPr>
            <p:ph type="dt" idx="10"/>
          </p:nvPr>
        </p:nvSpPr>
        <p:spPr>
          <a:ln/>
        </p:spPr>
        <p:txBody>
          <a:bodyPr/>
          <a:lstStyle>
            <a:lvl1pPr>
              <a:defRPr/>
            </a:lvl1pPr>
          </a:lstStyle>
          <a:p>
            <a:endParaRPr lang="en-US"/>
          </a:p>
        </p:txBody>
      </p:sp>
      <p:sp>
        <p:nvSpPr>
          <p:cNvPr id="5" name="Rectangle 4"/>
          <p:cNvSpPr>
            <a:spLocks noGrp="1" noChangeArrowheads="1"/>
          </p:cNvSpPr>
          <p:nvPr>
            <p:ph type="ftr" idx="11"/>
          </p:nvPr>
        </p:nvSpPr>
        <p:spPr>
          <a:ln/>
        </p:spPr>
        <p:txBody>
          <a:bodyPr/>
          <a:lstStyle>
            <a:lvl1pPr>
              <a:defRPr/>
            </a:lvl1pPr>
          </a:lstStyle>
          <a:p>
            <a:endParaRPr lang="en-US"/>
          </a:p>
        </p:txBody>
      </p:sp>
      <p:sp>
        <p:nvSpPr>
          <p:cNvPr id="6" name="Rectangle 5"/>
          <p:cNvSpPr>
            <a:spLocks noGrp="1" noChangeArrowheads="1"/>
          </p:cNvSpPr>
          <p:nvPr>
            <p:ph type="sldNum" idx="12"/>
          </p:nvPr>
        </p:nvSpPr>
        <p:spPr>
          <a:ln/>
        </p:spPr>
        <p:txBody>
          <a:bodyPr/>
          <a:lstStyle>
            <a:lvl1pPr>
              <a:defRPr/>
            </a:lvl1pPr>
          </a:lstStyle>
          <a:p>
            <a:fld id="{07D227DA-043B-4C48-91A2-32B39C53C327}" type="slidenum">
              <a:rPr lang="en-GB"/>
              <a:pPr/>
              <a:t>‹#›</a:t>
            </a:fld>
            <a:endParaRPr lang="en-GB"/>
          </a:p>
        </p:txBody>
      </p:sp>
    </p:spTree>
    <p:extLst>
      <p:ext uri="{BB962C8B-B14F-4D97-AF65-F5344CB8AC3E}">
        <p14:creationId xmlns:p14="http://schemas.microsoft.com/office/powerpoint/2010/main" val="867683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6480" y="1604329"/>
            <a:ext cx="4043520" cy="4524955"/>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38241" y="1604329"/>
            <a:ext cx="4044960" cy="4524955"/>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dt" idx="10"/>
          </p:nvPr>
        </p:nvSpPr>
        <p:spPr>
          <a:ln/>
        </p:spPr>
        <p:txBody>
          <a:bodyPr/>
          <a:lstStyle>
            <a:lvl1pPr>
              <a:defRPr/>
            </a:lvl1pPr>
          </a:lstStyle>
          <a:p>
            <a:endParaRPr lang="en-US"/>
          </a:p>
        </p:txBody>
      </p:sp>
      <p:sp>
        <p:nvSpPr>
          <p:cNvPr id="6" name="Rectangle 4"/>
          <p:cNvSpPr>
            <a:spLocks noGrp="1" noChangeArrowheads="1"/>
          </p:cNvSpPr>
          <p:nvPr>
            <p:ph type="ftr" idx="11"/>
          </p:nvPr>
        </p:nvSpPr>
        <p:spPr>
          <a:ln/>
        </p:spPr>
        <p:txBody>
          <a:bodyPr/>
          <a:lstStyle>
            <a:lvl1pPr>
              <a:defRPr/>
            </a:lvl1pPr>
          </a:lstStyle>
          <a:p>
            <a:endParaRPr lang="en-US"/>
          </a:p>
        </p:txBody>
      </p:sp>
      <p:sp>
        <p:nvSpPr>
          <p:cNvPr id="7" name="Rectangle 5"/>
          <p:cNvSpPr>
            <a:spLocks noGrp="1" noChangeArrowheads="1"/>
          </p:cNvSpPr>
          <p:nvPr>
            <p:ph type="sldNum" idx="12"/>
          </p:nvPr>
        </p:nvSpPr>
        <p:spPr>
          <a:ln/>
        </p:spPr>
        <p:txBody>
          <a:bodyPr/>
          <a:lstStyle>
            <a:lvl1pPr>
              <a:defRPr/>
            </a:lvl1pPr>
          </a:lstStyle>
          <a:p>
            <a:fld id="{47F22E44-FC5C-4E3E-8CAB-290F97FD3C17}" type="slidenum">
              <a:rPr lang="en-GB"/>
              <a:pPr/>
              <a:t>‹#›</a:t>
            </a:fld>
            <a:endParaRPr lang="en-GB"/>
          </a:p>
        </p:txBody>
      </p:sp>
    </p:spTree>
    <p:extLst>
      <p:ext uri="{BB962C8B-B14F-4D97-AF65-F5344CB8AC3E}">
        <p14:creationId xmlns:p14="http://schemas.microsoft.com/office/powerpoint/2010/main" val="30489318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921" y="275070"/>
            <a:ext cx="8229600" cy="1142039"/>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920" y="1535201"/>
            <a:ext cx="4039200" cy="639427"/>
          </a:xfrm>
        </p:spPr>
        <p:txBody>
          <a:bodyPr anchor="b"/>
          <a:lstStyle>
            <a:lvl1pPr marL="0" indent="0">
              <a:buNone/>
              <a:defRPr sz="2177" b="1"/>
            </a:lvl1pPr>
            <a:lvl2pPr marL="414726" indent="0">
              <a:buNone/>
              <a:defRPr sz="1814" b="1"/>
            </a:lvl2pPr>
            <a:lvl3pPr marL="829452" indent="0">
              <a:buNone/>
              <a:defRPr sz="1633" b="1"/>
            </a:lvl3pPr>
            <a:lvl4pPr marL="1244178" indent="0">
              <a:buNone/>
              <a:defRPr sz="1451" b="1"/>
            </a:lvl4pPr>
            <a:lvl5pPr marL="1658904" indent="0">
              <a:buNone/>
              <a:defRPr sz="1451" b="1"/>
            </a:lvl5pPr>
            <a:lvl6pPr marL="2073631" indent="0">
              <a:buNone/>
              <a:defRPr sz="1451" b="1"/>
            </a:lvl6pPr>
            <a:lvl7pPr marL="2488357" indent="0">
              <a:buNone/>
              <a:defRPr sz="1451" b="1"/>
            </a:lvl7pPr>
            <a:lvl8pPr marL="2903083" indent="0">
              <a:buNone/>
              <a:defRPr sz="1451" b="1"/>
            </a:lvl8pPr>
            <a:lvl9pPr marL="3317809" indent="0">
              <a:buNone/>
              <a:defRPr sz="1451" b="1"/>
            </a:lvl9pPr>
          </a:lstStyle>
          <a:p>
            <a:pPr lvl="0"/>
            <a:r>
              <a:rPr lang="en-US"/>
              <a:t>Click to edit Master text styles</a:t>
            </a:r>
          </a:p>
        </p:txBody>
      </p:sp>
      <p:sp>
        <p:nvSpPr>
          <p:cNvPr id="4" name="Content Placeholder 3"/>
          <p:cNvSpPr>
            <a:spLocks noGrp="1"/>
          </p:cNvSpPr>
          <p:nvPr>
            <p:ph sz="half" idx="2"/>
          </p:nvPr>
        </p:nvSpPr>
        <p:spPr>
          <a:xfrm>
            <a:off x="457920" y="2174628"/>
            <a:ext cx="4039200" cy="3951775"/>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441" y="1535201"/>
            <a:ext cx="4042080" cy="639427"/>
          </a:xfrm>
        </p:spPr>
        <p:txBody>
          <a:bodyPr anchor="b"/>
          <a:lstStyle>
            <a:lvl1pPr marL="0" indent="0">
              <a:buNone/>
              <a:defRPr sz="2177" b="1"/>
            </a:lvl1pPr>
            <a:lvl2pPr marL="414726" indent="0">
              <a:buNone/>
              <a:defRPr sz="1814" b="1"/>
            </a:lvl2pPr>
            <a:lvl3pPr marL="829452" indent="0">
              <a:buNone/>
              <a:defRPr sz="1633" b="1"/>
            </a:lvl3pPr>
            <a:lvl4pPr marL="1244178" indent="0">
              <a:buNone/>
              <a:defRPr sz="1451" b="1"/>
            </a:lvl4pPr>
            <a:lvl5pPr marL="1658904" indent="0">
              <a:buNone/>
              <a:defRPr sz="1451" b="1"/>
            </a:lvl5pPr>
            <a:lvl6pPr marL="2073631" indent="0">
              <a:buNone/>
              <a:defRPr sz="1451" b="1"/>
            </a:lvl6pPr>
            <a:lvl7pPr marL="2488357" indent="0">
              <a:buNone/>
              <a:defRPr sz="1451" b="1"/>
            </a:lvl7pPr>
            <a:lvl8pPr marL="2903083" indent="0">
              <a:buNone/>
              <a:defRPr sz="1451" b="1"/>
            </a:lvl8pPr>
            <a:lvl9pPr marL="3317809" indent="0">
              <a:buNone/>
              <a:defRPr sz="1451" b="1"/>
            </a:lvl9pPr>
          </a:lstStyle>
          <a:p>
            <a:pPr lvl="0"/>
            <a:r>
              <a:rPr lang="en-US"/>
              <a:t>Click to edit Master text styles</a:t>
            </a:r>
          </a:p>
        </p:txBody>
      </p:sp>
      <p:sp>
        <p:nvSpPr>
          <p:cNvPr id="6" name="Content Placeholder 5"/>
          <p:cNvSpPr>
            <a:spLocks noGrp="1"/>
          </p:cNvSpPr>
          <p:nvPr>
            <p:ph sz="quarter" idx="4"/>
          </p:nvPr>
        </p:nvSpPr>
        <p:spPr>
          <a:xfrm>
            <a:off x="4645441" y="2174628"/>
            <a:ext cx="4042080" cy="3951775"/>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
          <p:cNvSpPr>
            <a:spLocks noGrp="1" noChangeArrowheads="1"/>
          </p:cNvSpPr>
          <p:nvPr>
            <p:ph type="dt" idx="10"/>
          </p:nvPr>
        </p:nvSpPr>
        <p:spPr>
          <a:ln/>
        </p:spPr>
        <p:txBody>
          <a:bodyPr/>
          <a:lstStyle>
            <a:lvl1pPr>
              <a:defRPr/>
            </a:lvl1pPr>
          </a:lstStyle>
          <a:p>
            <a:endParaRPr lang="en-US"/>
          </a:p>
        </p:txBody>
      </p:sp>
      <p:sp>
        <p:nvSpPr>
          <p:cNvPr id="8" name="Rectangle 4"/>
          <p:cNvSpPr>
            <a:spLocks noGrp="1" noChangeArrowheads="1"/>
          </p:cNvSpPr>
          <p:nvPr>
            <p:ph type="ftr" idx="11"/>
          </p:nvPr>
        </p:nvSpPr>
        <p:spPr>
          <a:ln/>
        </p:spPr>
        <p:txBody>
          <a:bodyPr/>
          <a:lstStyle>
            <a:lvl1pPr>
              <a:defRPr/>
            </a:lvl1pPr>
          </a:lstStyle>
          <a:p>
            <a:endParaRPr lang="en-US"/>
          </a:p>
        </p:txBody>
      </p:sp>
      <p:sp>
        <p:nvSpPr>
          <p:cNvPr id="9" name="Rectangle 5"/>
          <p:cNvSpPr>
            <a:spLocks noGrp="1" noChangeArrowheads="1"/>
          </p:cNvSpPr>
          <p:nvPr>
            <p:ph type="sldNum" idx="12"/>
          </p:nvPr>
        </p:nvSpPr>
        <p:spPr>
          <a:ln/>
        </p:spPr>
        <p:txBody>
          <a:bodyPr/>
          <a:lstStyle>
            <a:lvl1pPr>
              <a:defRPr/>
            </a:lvl1pPr>
          </a:lstStyle>
          <a:p>
            <a:fld id="{BB4FD631-3533-49BF-8675-298A6C14A225}" type="slidenum">
              <a:rPr lang="en-GB"/>
              <a:pPr/>
              <a:t>‹#›</a:t>
            </a:fld>
            <a:endParaRPr lang="en-GB"/>
          </a:p>
        </p:txBody>
      </p:sp>
    </p:spTree>
    <p:extLst>
      <p:ext uri="{BB962C8B-B14F-4D97-AF65-F5344CB8AC3E}">
        <p14:creationId xmlns:p14="http://schemas.microsoft.com/office/powerpoint/2010/main" val="12122023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3"/>
          <p:cNvSpPr>
            <a:spLocks noGrp="1" noChangeArrowheads="1"/>
          </p:cNvSpPr>
          <p:nvPr>
            <p:ph type="dt" idx="10"/>
          </p:nvPr>
        </p:nvSpPr>
        <p:spPr>
          <a:ln/>
        </p:spPr>
        <p:txBody>
          <a:bodyPr/>
          <a:lstStyle>
            <a:lvl1pPr>
              <a:defRPr/>
            </a:lvl1pPr>
          </a:lstStyle>
          <a:p>
            <a:endParaRPr lang="en-US"/>
          </a:p>
        </p:txBody>
      </p:sp>
      <p:sp>
        <p:nvSpPr>
          <p:cNvPr id="4" name="Rectangle 4"/>
          <p:cNvSpPr>
            <a:spLocks noGrp="1" noChangeArrowheads="1"/>
          </p:cNvSpPr>
          <p:nvPr>
            <p:ph type="ftr" idx="11"/>
          </p:nvPr>
        </p:nvSpPr>
        <p:spPr>
          <a:ln/>
        </p:spPr>
        <p:txBody>
          <a:bodyPr/>
          <a:lstStyle>
            <a:lvl1pPr>
              <a:defRPr/>
            </a:lvl1pPr>
          </a:lstStyle>
          <a:p>
            <a:endParaRPr lang="en-US"/>
          </a:p>
        </p:txBody>
      </p:sp>
      <p:sp>
        <p:nvSpPr>
          <p:cNvPr id="5" name="Rectangle 5"/>
          <p:cNvSpPr>
            <a:spLocks noGrp="1" noChangeArrowheads="1"/>
          </p:cNvSpPr>
          <p:nvPr>
            <p:ph type="sldNum" idx="12"/>
          </p:nvPr>
        </p:nvSpPr>
        <p:spPr>
          <a:ln/>
        </p:spPr>
        <p:txBody>
          <a:bodyPr/>
          <a:lstStyle>
            <a:lvl1pPr>
              <a:defRPr/>
            </a:lvl1pPr>
          </a:lstStyle>
          <a:p>
            <a:fld id="{D63DBE94-DEC4-4881-8D14-AF6CCDF9C64D}" type="slidenum">
              <a:rPr lang="en-GB"/>
              <a:pPr/>
              <a:t>‹#›</a:t>
            </a:fld>
            <a:endParaRPr lang="en-GB"/>
          </a:p>
        </p:txBody>
      </p:sp>
    </p:spTree>
    <p:extLst>
      <p:ext uri="{BB962C8B-B14F-4D97-AF65-F5344CB8AC3E}">
        <p14:creationId xmlns:p14="http://schemas.microsoft.com/office/powerpoint/2010/main" val="41396014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endParaRPr lang="en-US"/>
          </a:p>
        </p:txBody>
      </p:sp>
      <p:sp>
        <p:nvSpPr>
          <p:cNvPr id="3" name="Rectangle 4"/>
          <p:cNvSpPr>
            <a:spLocks noGrp="1" noChangeArrowheads="1"/>
          </p:cNvSpPr>
          <p:nvPr>
            <p:ph type="ftr" idx="11"/>
          </p:nvPr>
        </p:nvSpPr>
        <p:spPr>
          <a:ln/>
        </p:spPr>
        <p:txBody>
          <a:bodyPr/>
          <a:lstStyle>
            <a:lvl1pPr>
              <a:defRPr/>
            </a:lvl1pPr>
          </a:lstStyle>
          <a:p>
            <a:endParaRPr lang="en-US"/>
          </a:p>
        </p:txBody>
      </p:sp>
      <p:sp>
        <p:nvSpPr>
          <p:cNvPr id="4" name="Rectangle 5"/>
          <p:cNvSpPr>
            <a:spLocks noGrp="1" noChangeArrowheads="1"/>
          </p:cNvSpPr>
          <p:nvPr>
            <p:ph type="sldNum" idx="12"/>
          </p:nvPr>
        </p:nvSpPr>
        <p:spPr>
          <a:ln/>
        </p:spPr>
        <p:txBody>
          <a:bodyPr/>
          <a:lstStyle>
            <a:lvl1pPr>
              <a:defRPr/>
            </a:lvl1pPr>
          </a:lstStyle>
          <a:p>
            <a:fld id="{0A11BC93-EF5F-4F33-8BFB-4A24491F25A9}" type="slidenum">
              <a:rPr lang="en-GB"/>
              <a:pPr/>
              <a:t>‹#›</a:t>
            </a:fld>
            <a:endParaRPr lang="en-GB"/>
          </a:p>
        </p:txBody>
      </p:sp>
    </p:spTree>
    <p:extLst>
      <p:ext uri="{BB962C8B-B14F-4D97-AF65-F5344CB8AC3E}">
        <p14:creationId xmlns:p14="http://schemas.microsoft.com/office/powerpoint/2010/main" val="723069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a:defRPr/>
            </a:pPr>
            <a:endParaRPr lang="tr-TR"/>
          </a:p>
        </p:txBody>
      </p:sp>
      <p:sp>
        <p:nvSpPr>
          <p:cNvPr id="5" name="Footer Placeholder 4"/>
          <p:cNvSpPr>
            <a:spLocks noGrp="1"/>
          </p:cNvSpPr>
          <p:nvPr>
            <p:ph type="ftr" sz="quarter" idx="11"/>
          </p:nvPr>
        </p:nvSpPr>
        <p:spPr/>
        <p:txBody>
          <a:bodyPr/>
          <a:lstStyle/>
          <a:p>
            <a:pPr>
              <a:defRPr/>
            </a:pPr>
            <a:r>
              <a:rPr lang="tr-TR"/>
              <a:t>www.suleymaniyedogumevi.gov.tr</a:t>
            </a:r>
          </a:p>
        </p:txBody>
      </p:sp>
      <p:sp>
        <p:nvSpPr>
          <p:cNvPr id="6" name="Slide Number Placeholder 5"/>
          <p:cNvSpPr>
            <a:spLocks noGrp="1"/>
          </p:cNvSpPr>
          <p:nvPr>
            <p:ph type="sldNum" sz="quarter" idx="12"/>
          </p:nvPr>
        </p:nvSpPr>
        <p:spPr/>
        <p:txBody>
          <a:bodyPr/>
          <a:lstStyle/>
          <a:p>
            <a:pPr>
              <a:defRPr/>
            </a:pPr>
            <a:fld id="{1710B807-BC54-4770-8B01-45D4C28F53B9}" type="slidenum">
              <a:rPr lang="tr-TR" altLang="tr-TR" smtClean="0"/>
              <a:pPr>
                <a:defRPr/>
              </a:pPr>
              <a:t>‹#›</a:t>
            </a:fld>
            <a:endParaRPr lang="tr-TR" altLang="tr-TR"/>
          </a:p>
        </p:txBody>
      </p:sp>
    </p:spTree>
    <p:extLst>
      <p:ext uri="{BB962C8B-B14F-4D97-AF65-F5344CB8AC3E}">
        <p14:creationId xmlns:p14="http://schemas.microsoft.com/office/powerpoint/2010/main" val="30619633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920" y="273629"/>
            <a:ext cx="3008160" cy="1160762"/>
          </a:xfrm>
        </p:spPr>
        <p:txBody>
          <a:bodyPr anchor="b"/>
          <a:lstStyle>
            <a:lvl1pPr algn="l">
              <a:defRPr sz="1814" b="1"/>
            </a:lvl1pPr>
          </a:lstStyle>
          <a:p>
            <a:r>
              <a:rPr lang="en-US"/>
              <a:t>Click to edit Master title style</a:t>
            </a:r>
          </a:p>
        </p:txBody>
      </p:sp>
      <p:sp>
        <p:nvSpPr>
          <p:cNvPr id="3" name="Content Placeholder 2"/>
          <p:cNvSpPr>
            <a:spLocks noGrp="1"/>
          </p:cNvSpPr>
          <p:nvPr>
            <p:ph idx="1"/>
          </p:nvPr>
        </p:nvSpPr>
        <p:spPr>
          <a:xfrm>
            <a:off x="3575521" y="273629"/>
            <a:ext cx="5112000" cy="5852774"/>
          </a:xfrm>
        </p:spPr>
        <p:txBody>
          <a:bodyPr/>
          <a:lstStyle>
            <a:lvl1pPr>
              <a:defRPr sz="2903"/>
            </a:lvl1pPr>
            <a:lvl2pPr>
              <a:defRPr sz="2540"/>
            </a:lvl2pPr>
            <a:lvl3pPr>
              <a:defRPr sz="2177"/>
            </a:lvl3pPr>
            <a:lvl4pPr>
              <a:defRPr sz="1814"/>
            </a:lvl4pPr>
            <a:lvl5pPr>
              <a:defRPr sz="1814"/>
            </a:lvl5pPr>
            <a:lvl6pPr>
              <a:defRPr sz="1814"/>
            </a:lvl6pPr>
            <a:lvl7pPr>
              <a:defRPr sz="1814"/>
            </a:lvl7pPr>
            <a:lvl8pPr>
              <a:defRPr sz="1814"/>
            </a:lvl8pPr>
            <a:lvl9pPr>
              <a:defRPr sz="181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920" y="1434391"/>
            <a:ext cx="3008160" cy="4692013"/>
          </a:xfrm>
        </p:spPr>
        <p:txBody>
          <a:bodyPr/>
          <a:lstStyle>
            <a:lvl1pPr marL="0" indent="0">
              <a:buNone/>
              <a:defRPr sz="1270"/>
            </a:lvl1pPr>
            <a:lvl2pPr marL="414726" indent="0">
              <a:buNone/>
              <a:defRPr sz="1089"/>
            </a:lvl2pPr>
            <a:lvl3pPr marL="829452" indent="0">
              <a:buNone/>
              <a:defRPr sz="907"/>
            </a:lvl3pPr>
            <a:lvl4pPr marL="1244178" indent="0">
              <a:buNone/>
              <a:defRPr sz="816"/>
            </a:lvl4pPr>
            <a:lvl5pPr marL="1658904" indent="0">
              <a:buNone/>
              <a:defRPr sz="816"/>
            </a:lvl5pPr>
            <a:lvl6pPr marL="2073631" indent="0">
              <a:buNone/>
              <a:defRPr sz="816"/>
            </a:lvl6pPr>
            <a:lvl7pPr marL="2488357" indent="0">
              <a:buNone/>
              <a:defRPr sz="816"/>
            </a:lvl7pPr>
            <a:lvl8pPr marL="2903083" indent="0">
              <a:buNone/>
              <a:defRPr sz="816"/>
            </a:lvl8pPr>
            <a:lvl9pPr marL="3317809" indent="0">
              <a:buNone/>
              <a:defRPr sz="816"/>
            </a:lvl9pPr>
          </a:lstStyle>
          <a:p>
            <a:pPr lvl="0"/>
            <a:r>
              <a:rPr lang="en-US"/>
              <a:t>Click to edit Master text styles</a:t>
            </a:r>
          </a:p>
        </p:txBody>
      </p:sp>
      <p:sp>
        <p:nvSpPr>
          <p:cNvPr id="5" name="Rectangle 3"/>
          <p:cNvSpPr>
            <a:spLocks noGrp="1" noChangeArrowheads="1"/>
          </p:cNvSpPr>
          <p:nvPr>
            <p:ph type="dt" idx="10"/>
          </p:nvPr>
        </p:nvSpPr>
        <p:spPr>
          <a:ln/>
        </p:spPr>
        <p:txBody>
          <a:bodyPr/>
          <a:lstStyle>
            <a:lvl1pPr>
              <a:defRPr/>
            </a:lvl1pPr>
          </a:lstStyle>
          <a:p>
            <a:endParaRPr lang="en-US"/>
          </a:p>
        </p:txBody>
      </p:sp>
      <p:sp>
        <p:nvSpPr>
          <p:cNvPr id="6" name="Rectangle 4"/>
          <p:cNvSpPr>
            <a:spLocks noGrp="1" noChangeArrowheads="1"/>
          </p:cNvSpPr>
          <p:nvPr>
            <p:ph type="ftr" idx="11"/>
          </p:nvPr>
        </p:nvSpPr>
        <p:spPr>
          <a:ln/>
        </p:spPr>
        <p:txBody>
          <a:bodyPr/>
          <a:lstStyle>
            <a:lvl1pPr>
              <a:defRPr/>
            </a:lvl1pPr>
          </a:lstStyle>
          <a:p>
            <a:endParaRPr lang="en-US"/>
          </a:p>
        </p:txBody>
      </p:sp>
      <p:sp>
        <p:nvSpPr>
          <p:cNvPr id="7" name="Rectangle 5"/>
          <p:cNvSpPr>
            <a:spLocks noGrp="1" noChangeArrowheads="1"/>
          </p:cNvSpPr>
          <p:nvPr>
            <p:ph type="sldNum" idx="12"/>
          </p:nvPr>
        </p:nvSpPr>
        <p:spPr>
          <a:ln/>
        </p:spPr>
        <p:txBody>
          <a:bodyPr/>
          <a:lstStyle>
            <a:lvl1pPr>
              <a:defRPr/>
            </a:lvl1pPr>
          </a:lstStyle>
          <a:p>
            <a:fld id="{C849EE62-BC28-4A7F-B1F5-B6ACB6EE66B8}" type="slidenum">
              <a:rPr lang="en-GB"/>
              <a:pPr/>
              <a:t>‹#›</a:t>
            </a:fld>
            <a:endParaRPr lang="en-GB"/>
          </a:p>
        </p:txBody>
      </p:sp>
    </p:spTree>
    <p:extLst>
      <p:ext uri="{BB962C8B-B14F-4D97-AF65-F5344CB8AC3E}">
        <p14:creationId xmlns:p14="http://schemas.microsoft.com/office/powerpoint/2010/main" val="11199190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801" y="4800025"/>
            <a:ext cx="5486400" cy="567420"/>
          </a:xfrm>
        </p:spPr>
        <p:txBody>
          <a:bodyPr anchor="b"/>
          <a:lstStyle>
            <a:lvl1pPr algn="l">
              <a:defRPr sz="1814" b="1"/>
            </a:lvl1pPr>
          </a:lstStyle>
          <a:p>
            <a:r>
              <a:rPr lang="en-US"/>
              <a:t>Click to edit Master title style</a:t>
            </a:r>
          </a:p>
        </p:txBody>
      </p:sp>
      <p:sp>
        <p:nvSpPr>
          <p:cNvPr id="3" name="Picture Placeholder 2"/>
          <p:cNvSpPr>
            <a:spLocks noGrp="1"/>
          </p:cNvSpPr>
          <p:nvPr>
            <p:ph type="pic" idx="1"/>
          </p:nvPr>
        </p:nvSpPr>
        <p:spPr>
          <a:xfrm>
            <a:off x="1792801" y="612065"/>
            <a:ext cx="5486400" cy="4115952"/>
          </a:xfrm>
        </p:spPr>
        <p:txBody>
          <a:bodyPr/>
          <a:lstStyle>
            <a:lvl1pPr marL="0" indent="0">
              <a:buNone/>
              <a:defRPr sz="2903"/>
            </a:lvl1pPr>
            <a:lvl2pPr marL="414726" indent="0">
              <a:buNone/>
              <a:defRPr sz="2540"/>
            </a:lvl2pPr>
            <a:lvl3pPr marL="829452" indent="0">
              <a:buNone/>
              <a:defRPr sz="2177"/>
            </a:lvl3pPr>
            <a:lvl4pPr marL="1244178" indent="0">
              <a:buNone/>
              <a:defRPr sz="1814"/>
            </a:lvl4pPr>
            <a:lvl5pPr marL="1658904" indent="0">
              <a:buNone/>
              <a:defRPr sz="1814"/>
            </a:lvl5pPr>
            <a:lvl6pPr marL="2073631" indent="0">
              <a:buNone/>
              <a:defRPr sz="1814"/>
            </a:lvl6pPr>
            <a:lvl7pPr marL="2488357" indent="0">
              <a:buNone/>
              <a:defRPr sz="1814"/>
            </a:lvl7pPr>
            <a:lvl8pPr marL="2903083" indent="0">
              <a:buNone/>
              <a:defRPr sz="1814"/>
            </a:lvl8pPr>
            <a:lvl9pPr marL="3317809" indent="0">
              <a:buNone/>
              <a:defRPr sz="1814"/>
            </a:lvl9pPr>
          </a:lstStyle>
          <a:p>
            <a:pPr lvl="0"/>
            <a:endParaRPr lang="en-US" noProof="0"/>
          </a:p>
        </p:txBody>
      </p:sp>
      <p:sp>
        <p:nvSpPr>
          <p:cNvPr id="4" name="Text Placeholder 3"/>
          <p:cNvSpPr>
            <a:spLocks noGrp="1"/>
          </p:cNvSpPr>
          <p:nvPr>
            <p:ph type="body" sz="half" idx="2"/>
          </p:nvPr>
        </p:nvSpPr>
        <p:spPr>
          <a:xfrm>
            <a:off x="1792801" y="5367444"/>
            <a:ext cx="5486400" cy="805044"/>
          </a:xfrm>
        </p:spPr>
        <p:txBody>
          <a:bodyPr/>
          <a:lstStyle>
            <a:lvl1pPr marL="0" indent="0">
              <a:buNone/>
              <a:defRPr sz="1270"/>
            </a:lvl1pPr>
            <a:lvl2pPr marL="414726" indent="0">
              <a:buNone/>
              <a:defRPr sz="1089"/>
            </a:lvl2pPr>
            <a:lvl3pPr marL="829452" indent="0">
              <a:buNone/>
              <a:defRPr sz="907"/>
            </a:lvl3pPr>
            <a:lvl4pPr marL="1244178" indent="0">
              <a:buNone/>
              <a:defRPr sz="816"/>
            </a:lvl4pPr>
            <a:lvl5pPr marL="1658904" indent="0">
              <a:buNone/>
              <a:defRPr sz="816"/>
            </a:lvl5pPr>
            <a:lvl6pPr marL="2073631" indent="0">
              <a:buNone/>
              <a:defRPr sz="816"/>
            </a:lvl6pPr>
            <a:lvl7pPr marL="2488357" indent="0">
              <a:buNone/>
              <a:defRPr sz="816"/>
            </a:lvl7pPr>
            <a:lvl8pPr marL="2903083" indent="0">
              <a:buNone/>
              <a:defRPr sz="816"/>
            </a:lvl8pPr>
            <a:lvl9pPr marL="3317809" indent="0">
              <a:buNone/>
              <a:defRPr sz="816"/>
            </a:lvl9pPr>
          </a:lstStyle>
          <a:p>
            <a:pPr lvl="0"/>
            <a:r>
              <a:rPr lang="en-US"/>
              <a:t>Click to edit Master text styles</a:t>
            </a:r>
          </a:p>
        </p:txBody>
      </p:sp>
      <p:sp>
        <p:nvSpPr>
          <p:cNvPr id="5" name="Rectangle 3"/>
          <p:cNvSpPr>
            <a:spLocks noGrp="1" noChangeArrowheads="1"/>
          </p:cNvSpPr>
          <p:nvPr>
            <p:ph type="dt" idx="10"/>
          </p:nvPr>
        </p:nvSpPr>
        <p:spPr>
          <a:ln/>
        </p:spPr>
        <p:txBody>
          <a:bodyPr/>
          <a:lstStyle>
            <a:lvl1pPr>
              <a:defRPr/>
            </a:lvl1pPr>
          </a:lstStyle>
          <a:p>
            <a:endParaRPr lang="en-US"/>
          </a:p>
        </p:txBody>
      </p:sp>
      <p:sp>
        <p:nvSpPr>
          <p:cNvPr id="6" name="Rectangle 4"/>
          <p:cNvSpPr>
            <a:spLocks noGrp="1" noChangeArrowheads="1"/>
          </p:cNvSpPr>
          <p:nvPr>
            <p:ph type="ftr" idx="11"/>
          </p:nvPr>
        </p:nvSpPr>
        <p:spPr>
          <a:ln/>
        </p:spPr>
        <p:txBody>
          <a:bodyPr/>
          <a:lstStyle>
            <a:lvl1pPr>
              <a:defRPr/>
            </a:lvl1pPr>
          </a:lstStyle>
          <a:p>
            <a:endParaRPr lang="en-US"/>
          </a:p>
        </p:txBody>
      </p:sp>
      <p:sp>
        <p:nvSpPr>
          <p:cNvPr id="7" name="Rectangle 5"/>
          <p:cNvSpPr>
            <a:spLocks noGrp="1" noChangeArrowheads="1"/>
          </p:cNvSpPr>
          <p:nvPr>
            <p:ph type="sldNum" idx="12"/>
          </p:nvPr>
        </p:nvSpPr>
        <p:spPr>
          <a:ln/>
        </p:spPr>
        <p:txBody>
          <a:bodyPr/>
          <a:lstStyle>
            <a:lvl1pPr>
              <a:defRPr/>
            </a:lvl1pPr>
          </a:lstStyle>
          <a:p>
            <a:fld id="{A85FF142-1807-4DC6-9742-35132D50543A}" type="slidenum">
              <a:rPr lang="en-GB"/>
              <a:pPr/>
              <a:t>‹#›</a:t>
            </a:fld>
            <a:endParaRPr lang="en-GB"/>
          </a:p>
        </p:txBody>
      </p:sp>
    </p:spTree>
    <p:extLst>
      <p:ext uri="{BB962C8B-B14F-4D97-AF65-F5344CB8AC3E}">
        <p14:creationId xmlns:p14="http://schemas.microsoft.com/office/powerpoint/2010/main" val="40675890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idx="10"/>
          </p:nvPr>
        </p:nvSpPr>
        <p:spPr>
          <a:ln/>
        </p:spPr>
        <p:txBody>
          <a:bodyPr/>
          <a:lstStyle>
            <a:lvl1pPr>
              <a:defRPr/>
            </a:lvl1pPr>
          </a:lstStyle>
          <a:p>
            <a:endParaRPr lang="en-US"/>
          </a:p>
        </p:txBody>
      </p:sp>
      <p:sp>
        <p:nvSpPr>
          <p:cNvPr id="5" name="Rectangle 4"/>
          <p:cNvSpPr>
            <a:spLocks noGrp="1" noChangeArrowheads="1"/>
          </p:cNvSpPr>
          <p:nvPr>
            <p:ph type="ftr" idx="11"/>
          </p:nvPr>
        </p:nvSpPr>
        <p:spPr>
          <a:ln/>
        </p:spPr>
        <p:txBody>
          <a:bodyPr/>
          <a:lstStyle>
            <a:lvl1pPr>
              <a:defRPr/>
            </a:lvl1pPr>
          </a:lstStyle>
          <a:p>
            <a:endParaRPr lang="en-US"/>
          </a:p>
        </p:txBody>
      </p:sp>
      <p:sp>
        <p:nvSpPr>
          <p:cNvPr id="6" name="Rectangle 5"/>
          <p:cNvSpPr>
            <a:spLocks noGrp="1" noChangeArrowheads="1"/>
          </p:cNvSpPr>
          <p:nvPr>
            <p:ph type="sldNum" idx="12"/>
          </p:nvPr>
        </p:nvSpPr>
        <p:spPr>
          <a:ln/>
        </p:spPr>
        <p:txBody>
          <a:bodyPr/>
          <a:lstStyle>
            <a:lvl1pPr>
              <a:defRPr/>
            </a:lvl1pPr>
          </a:lstStyle>
          <a:p>
            <a:fld id="{A519A307-86D9-4069-899A-C1B09C8DFED4}" type="slidenum">
              <a:rPr lang="en-GB"/>
              <a:pPr/>
              <a:t>‹#›</a:t>
            </a:fld>
            <a:endParaRPr lang="en-GB"/>
          </a:p>
        </p:txBody>
      </p:sp>
    </p:spTree>
    <p:extLst>
      <p:ext uri="{BB962C8B-B14F-4D97-AF65-F5344CB8AC3E}">
        <p14:creationId xmlns:p14="http://schemas.microsoft.com/office/powerpoint/2010/main" val="11495886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880" y="273629"/>
            <a:ext cx="2056320" cy="585565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6481" y="273629"/>
            <a:ext cx="6032160" cy="585565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idx="10"/>
          </p:nvPr>
        </p:nvSpPr>
        <p:spPr>
          <a:ln/>
        </p:spPr>
        <p:txBody>
          <a:bodyPr/>
          <a:lstStyle>
            <a:lvl1pPr>
              <a:defRPr/>
            </a:lvl1pPr>
          </a:lstStyle>
          <a:p>
            <a:endParaRPr lang="en-US"/>
          </a:p>
        </p:txBody>
      </p:sp>
      <p:sp>
        <p:nvSpPr>
          <p:cNvPr id="5" name="Rectangle 4"/>
          <p:cNvSpPr>
            <a:spLocks noGrp="1" noChangeArrowheads="1"/>
          </p:cNvSpPr>
          <p:nvPr>
            <p:ph type="ftr" idx="11"/>
          </p:nvPr>
        </p:nvSpPr>
        <p:spPr>
          <a:ln/>
        </p:spPr>
        <p:txBody>
          <a:bodyPr/>
          <a:lstStyle>
            <a:lvl1pPr>
              <a:defRPr/>
            </a:lvl1pPr>
          </a:lstStyle>
          <a:p>
            <a:endParaRPr lang="en-US"/>
          </a:p>
        </p:txBody>
      </p:sp>
      <p:sp>
        <p:nvSpPr>
          <p:cNvPr id="6" name="Rectangle 5"/>
          <p:cNvSpPr>
            <a:spLocks noGrp="1" noChangeArrowheads="1"/>
          </p:cNvSpPr>
          <p:nvPr>
            <p:ph type="sldNum" idx="12"/>
          </p:nvPr>
        </p:nvSpPr>
        <p:spPr>
          <a:ln/>
        </p:spPr>
        <p:txBody>
          <a:bodyPr/>
          <a:lstStyle>
            <a:lvl1pPr>
              <a:defRPr/>
            </a:lvl1pPr>
          </a:lstStyle>
          <a:p>
            <a:fld id="{BF4B7843-4E17-42A9-8FE3-5E47CE8316BD}" type="slidenum">
              <a:rPr lang="en-GB"/>
              <a:pPr/>
              <a:t>‹#›</a:t>
            </a:fld>
            <a:endParaRPr lang="en-GB"/>
          </a:p>
        </p:txBody>
      </p:sp>
    </p:spTree>
    <p:extLst>
      <p:ext uri="{BB962C8B-B14F-4D97-AF65-F5344CB8AC3E}">
        <p14:creationId xmlns:p14="http://schemas.microsoft.com/office/powerpoint/2010/main" val="35420874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6481" y="273629"/>
            <a:ext cx="8226720" cy="1143480"/>
          </a:xfrm>
        </p:spPr>
        <p:txBody>
          <a:bodyPr/>
          <a:lstStyle/>
          <a:p>
            <a:r>
              <a:rPr lang="en-US"/>
              <a:t>Click to edit Master title style</a:t>
            </a:r>
          </a:p>
        </p:txBody>
      </p:sp>
      <p:sp>
        <p:nvSpPr>
          <p:cNvPr id="3" name="Content Placeholder 2"/>
          <p:cNvSpPr>
            <a:spLocks noGrp="1"/>
          </p:cNvSpPr>
          <p:nvPr>
            <p:ph sz="half" idx="1"/>
          </p:nvPr>
        </p:nvSpPr>
        <p:spPr>
          <a:xfrm>
            <a:off x="456481" y="1604329"/>
            <a:ext cx="8226720" cy="21933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6481" y="3935934"/>
            <a:ext cx="8226720" cy="2193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dt" idx="10"/>
          </p:nvPr>
        </p:nvSpPr>
        <p:spPr>
          <a:ln/>
        </p:spPr>
        <p:txBody>
          <a:bodyPr/>
          <a:lstStyle>
            <a:lvl1pPr>
              <a:defRPr/>
            </a:lvl1pPr>
          </a:lstStyle>
          <a:p>
            <a:endParaRPr lang="en-US"/>
          </a:p>
        </p:txBody>
      </p:sp>
      <p:sp>
        <p:nvSpPr>
          <p:cNvPr id="6" name="Rectangle 4"/>
          <p:cNvSpPr>
            <a:spLocks noGrp="1" noChangeArrowheads="1"/>
          </p:cNvSpPr>
          <p:nvPr>
            <p:ph type="ftr" idx="11"/>
          </p:nvPr>
        </p:nvSpPr>
        <p:spPr>
          <a:ln/>
        </p:spPr>
        <p:txBody>
          <a:bodyPr/>
          <a:lstStyle>
            <a:lvl1pPr>
              <a:defRPr/>
            </a:lvl1pPr>
          </a:lstStyle>
          <a:p>
            <a:endParaRPr lang="en-US"/>
          </a:p>
        </p:txBody>
      </p:sp>
      <p:sp>
        <p:nvSpPr>
          <p:cNvPr id="7" name="Rectangle 5"/>
          <p:cNvSpPr>
            <a:spLocks noGrp="1" noChangeArrowheads="1"/>
          </p:cNvSpPr>
          <p:nvPr>
            <p:ph type="sldNum" idx="12"/>
          </p:nvPr>
        </p:nvSpPr>
        <p:spPr>
          <a:ln/>
        </p:spPr>
        <p:txBody>
          <a:bodyPr/>
          <a:lstStyle>
            <a:lvl1pPr>
              <a:defRPr/>
            </a:lvl1pPr>
          </a:lstStyle>
          <a:p>
            <a:fld id="{D165E9B0-7DA8-466E-963D-86F25D5E43BA}" type="slidenum">
              <a:rPr lang="en-GB"/>
              <a:pPr/>
              <a:t>‹#›</a:t>
            </a:fld>
            <a:endParaRPr lang="en-GB"/>
          </a:p>
        </p:txBody>
      </p:sp>
    </p:spTree>
    <p:extLst>
      <p:ext uri="{BB962C8B-B14F-4D97-AF65-F5344CB8AC3E}">
        <p14:creationId xmlns:p14="http://schemas.microsoft.com/office/powerpoint/2010/main" val="1327824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p:spPr>
        <p:txBody>
          <a:bodyPr anchor="b">
            <a:normAutofit/>
          </a:bodyPr>
          <a:lstStyle>
            <a:lvl1pPr>
              <a:lnSpc>
                <a:spcPct val="80000"/>
              </a:lnSpc>
              <a:defRPr sz="8000" b="0" baseline="0">
                <a:solidFill>
                  <a:schemeClr val="accent1"/>
                </a:solidFill>
              </a:defRPr>
            </a:lvl1pPr>
          </a:lstStyle>
          <a:p>
            <a:r>
              <a:rPr lang="tr-TR"/>
              <a:t>Asıl başlık stili için tıklayın</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pPr>
              <a:defRPr/>
            </a:pPr>
            <a:endParaRPr lang="tr-TR"/>
          </a:p>
        </p:txBody>
      </p:sp>
      <p:sp>
        <p:nvSpPr>
          <p:cNvPr id="5" name="Footer Placeholder 4"/>
          <p:cNvSpPr>
            <a:spLocks noGrp="1"/>
          </p:cNvSpPr>
          <p:nvPr>
            <p:ph type="ftr" sz="quarter" idx="11"/>
          </p:nvPr>
        </p:nvSpPr>
        <p:spPr/>
        <p:txBody>
          <a:bodyPr/>
          <a:lstStyle/>
          <a:p>
            <a:pPr>
              <a:defRPr/>
            </a:pPr>
            <a:r>
              <a:rPr lang="tr-TR"/>
              <a:t>www.suleymaniyedogumevi.gov.tr</a:t>
            </a:r>
          </a:p>
        </p:txBody>
      </p:sp>
      <p:sp>
        <p:nvSpPr>
          <p:cNvPr id="6" name="Slide Number Placeholder 5"/>
          <p:cNvSpPr>
            <a:spLocks noGrp="1"/>
          </p:cNvSpPr>
          <p:nvPr>
            <p:ph type="sldNum" sz="quarter" idx="12"/>
          </p:nvPr>
        </p:nvSpPr>
        <p:spPr/>
        <p:txBody>
          <a:bodyPr/>
          <a:lstStyle/>
          <a:p>
            <a:pPr>
              <a:defRPr/>
            </a:pPr>
            <a:fld id="{97EDED89-B530-4394-92E9-C980B4FA0364}" type="slidenum">
              <a:rPr lang="tr-TR" altLang="tr-TR" smtClean="0"/>
              <a:pPr>
                <a:defRPr/>
              </a:pPr>
              <a:t>‹#›</a:t>
            </a:fld>
            <a:endParaRPr lang="tr-TR" altLang="tr-TR"/>
          </a:p>
        </p:txBody>
      </p:sp>
    </p:spTree>
    <p:extLst>
      <p:ext uri="{BB962C8B-B14F-4D97-AF65-F5344CB8AC3E}">
        <p14:creationId xmlns:p14="http://schemas.microsoft.com/office/powerpoint/2010/main" val="2162689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Content Placeholder 2"/>
          <p:cNvSpPr>
            <a:spLocks noGrp="1"/>
          </p:cNvSpPr>
          <p:nvPr>
            <p:ph sz="half" idx="1"/>
          </p:nvPr>
        </p:nvSpPr>
        <p:spPr>
          <a:xfrm>
            <a:off x="507492" y="1993392"/>
            <a:ext cx="3806190" cy="3767328"/>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4757738" y="1993392"/>
            <a:ext cx="3806190" cy="3767328"/>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pPr>
              <a:defRPr/>
            </a:pPr>
            <a:endParaRPr lang="tr-TR"/>
          </a:p>
        </p:txBody>
      </p:sp>
      <p:sp>
        <p:nvSpPr>
          <p:cNvPr id="6" name="Footer Placeholder 5"/>
          <p:cNvSpPr>
            <a:spLocks noGrp="1"/>
          </p:cNvSpPr>
          <p:nvPr>
            <p:ph type="ftr" sz="quarter" idx="11"/>
          </p:nvPr>
        </p:nvSpPr>
        <p:spPr/>
        <p:txBody>
          <a:bodyPr/>
          <a:lstStyle/>
          <a:p>
            <a:pPr>
              <a:defRPr/>
            </a:pPr>
            <a:r>
              <a:rPr lang="tr-TR"/>
              <a:t>www.suleymaniyedogumevi.gov.tr</a:t>
            </a:r>
          </a:p>
        </p:txBody>
      </p:sp>
      <p:sp>
        <p:nvSpPr>
          <p:cNvPr id="7" name="Slide Number Placeholder 6"/>
          <p:cNvSpPr>
            <a:spLocks noGrp="1"/>
          </p:cNvSpPr>
          <p:nvPr>
            <p:ph type="sldNum" sz="quarter" idx="12"/>
          </p:nvPr>
        </p:nvSpPr>
        <p:spPr/>
        <p:txBody>
          <a:bodyPr/>
          <a:lstStyle/>
          <a:p>
            <a:pPr>
              <a:defRPr/>
            </a:pPr>
            <a:fld id="{3528C40E-10AD-449A-A634-612C0D152889}" type="slidenum">
              <a:rPr lang="tr-TR" altLang="tr-TR" smtClean="0"/>
              <a:pPr>
                <a:defRPr/>
              </a:pPr>
              <a:t>‹#›</a:t>
            </a:fld>
            <a:endParaRPr lang="tr-TR" altLang="tr-TR"/>
          </a:p>
        </p:txBody>
      </p:sp>
    </p:spTree>
    <p:extLst>
      <p:ext uri="{BB962C8B-B14F-4D97-AF65-F5344CB8AC3E}">
        <p14:creationId xmlns:p14="http://schemas.microsoft.com/office/powerpoint/2010/main" val="1458035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 için tıklayın</a:t>
            </a:r>
            <a:endParaRPr lang="en-US" dirty="0"/>
          </a:p>
        </p:txBody>
      </p:sp>
      <p:sp>
        <p:nvSpPr>
          <p:cNvPr id="3" name="Text Placeholder 2"/>
          <p:cNvSpPr>
            <a:spLocks noGrp="1"/>
          </p:cNvSpPr>
          <p:nvPr>
            <p:ph type="body" idx="1"/>
          </p:nvPr>
        </p:nvSpPr>
        <p:spPr>
          <a:xfrm>
            <a:off x="507492" y="2032000"/>
            <a:ext cx="3806190" cy="723400"/>
          </a:xfrm>
        </p:spPr>
        <p:txBody>
          <a:bodyPr anchor="ctr">
            <a:normAutofit/>
          </a:bodyPr>
          <a:lstStyle>
            <a:lvl1pPr marL="0" indent="0">
              <a:spcBef>
                <a:spcPts val="0"/>
              </a:spcBef>
              <a:buNone/>
              <a:defRPr sz="20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507492" y="2736150"/>
            <a:ext cx="3806190" cy="3200400"/>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4766310" y="2029968"/>
            <a:ext cx="3806190" cy="722376"/>
          </a:xfrm>
        </p:spPr>
        <p:txBody>
          <a:bodyPr anchor="ctr">
            <a:normAutofit/>
          </a:bodyPr>
          <a:lstStyle>
            <a:lvl1pPr marL="0" indent="0">
              <a:spcBef>
                <a:spcPts val="0"/>
              </a:spcBef>
              <a:buNone/>
              <a:defRPr sz="20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4766310" y="2734056"/>
            <a:ext cx="3806190" cy="3200400"/>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pPr>
              <a:defRPr/>
            </a:pPr>
            <a:endParaRPr lang="tr-TR"/>
          </a:p>
        </p:txBody>
      </p:sp>
      <p:sp>
        <p:nvSpPr>
          <p:cNvPr id="8" name="Footer Placeholder 7"/>
          <p:cNvSpPr>
            <a:spLocks noGrp="1"/>
          </p:cNvSpPr>
          <p:nvPr>
            <p:ph type="ftr" sz="quarter" idx="11"/>
          </p:nvPr>
        </p:nvSpPr>
        <p:spPr/>
        <p:txBody>
          <a:bodyPr/>
          <a:lstStyle/>
          <a:p>
            <a:pPr>
              <a:defRPr/>
            </a:pPr>
            <a:r>
              <a:rPr lang="tr-TR"/>
              <a:t>www.suleymaniyedogumevi.gov.tr</a:t>
            </a:r>
          </a:p>
        </p:txBody>
      </p:sp>
      <p:sp>
        <p:nvSpPr>
          <p:cNvPr id="9" name="Slide Number Placeholder 8"/>
          <p:cNvSpPr>
            <a:spLocks noGrp="1"/>
          </p:cNvSpPr>
          <p:nvPr>
            <p:ph type="sldNum" sz="quarter" idx="12"/>
          </p:nvPr>
        </p:nvSpPr>
        <p:spPr/>
        <p:txBody>
          <a:bodyPr/>
          <a:lstStyle/>
          <a:p>
            <a:pPr>
              <a:defRPr/>
            </a:pPr>
            <a:fld id="{113A8E19-C96C-4D4B-B804-B2C3962B9C51}" type="slidenum">
              <a:rPr lang="tr-TR" altLang="tr-TR" smtClean="0"/>
              <a:pPr>
                <a:defRPr/>
              </a:pPr>
              <a:t>‹#›</a:t>
            </a:fld>
            <a:endParaRPr lang="tr-TR" altLang="tr-TR"/>
          </a:p>
        </p:txBody>
      </p:sp>
    </p:spTree>
    <p:extLst>
      <p:ext uri="{BB962C8B-B14F-4D97-AF65-F5344CB8AC3E}">
        <p14:creationId xmlns:p14="http://schemas.microsoft.com/office/powerpoint/2010/main" val="3524609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tr-TR"/>
              <a:t>Asıl başlık stili için tıklayın</a:t>
            </a:r>
            <a:endParaRPr lang="en-US" dirty="0"/>
          </a:p>
        </p:txBody>
      </p:sp>
      <p:sp>
        <p:nvSpPr>
          <p:cNvPr id="3" name="Date Placeholder 2"/>
          <p:cNvSpPr>
            <a:spLocks noGrp="1"/>
          </p:cNvSpPr>
          <p:nvPr>
            <p:ph type="dt" sz="half" idx="10"/>
          </p:nvPr>
        </p:nvSpPr>
        <p:spPr/>
        <p:txBody>
          <a:bodyPr/>
          <a:lstStyle/>
          <a:p>
            <a:pPr>
              <a:defRPr/>
            </a:pPr>
            <a:endParaRPr lang="tr-TR"/>
          </a:p>
        </p:txBody>
      </p:sp>
      <p:sp>
        <p:nvSpPr>
          <p:cNvPr id="4" name="Footer Placeholder 3"/>
          <p:cNvSpPr>
            <a:spLocks noGrp="1"/>
          </p:cNvSpPr>
          <p:nvPr>
            <p:ph type="ftr" sz="quarter" idx="11"/>
          </p:nvPr>
        </p:nvSpPr>
        <p:spPr/>
        <p:txBody>
          <a:bodyPr/>
          <a:lstStyle/>
          <a:p>
            <a:pPr>
              <a:defRPr/>
            </a:pPr>
            <a:r>
              <a:rPr lang="tr-TR"/>
              <a:t>www.suleymaniyedogumevi.gov.tr</a:t>
            </a:r>
          </a:p>
        </p:txBody>
      </p:sp>
      <p:sp>
        <p:nvSpPr>
          <p:cNvPr id="5" name="Slide Number Placeholder 4"/>
          <p:cNvSpPr>
            <a:spLocks noGrp="1"/>
          </p:cNvSpPr>
          <p:nvPr>
            <p:ph type="sldNum" sz="quarter" idx="12"/>
          </p:nvPr>
        </p:nvSpPr>
        <p:spPr/>
        <p:txBody>
          <a:bodyPr/>
          <a:lstStyle/>
          <a:p>
            <a:pPr>
              <a:defRPr/>
            </a:pPr>
            <a:fld id="{391FE0B1-08CF-48A5-82D5-0580D719B6D9}" type="slidenum">
              <a:rPr lang="tr-TR" altLang="tr-TR" smtClean="0"/>
              <a:pPr>
                <a:defRPr/>
              </a:pPr>
              <a:t>‹#›</a:t>
            </a:fld>
            <a:endParaRPr lang="tr-TR" altLang="tr-TR"/>
          </a:p>
        </p:txBody>
      </p:sp>
    </p:spTree>
    <p:extLst>
      <p:ext uri="{BB962C8B-B14F-4D97-AF65-F5344CB8AC3E}">
        <p14:creationId xmlns:p14="http://schemas.microsoft.com/office/powerpoint/2010/main" val="2533125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tr-TR"/>
          </a:p>
        </p:txBody>
      </p:sp>
      <p:sp>
        <p:nvSpPr>
          <p:cNvPr id="3" name="Footer Placeholder 2"/>
          <p:cNvSpPr>
            <a:spLocks noGrp="1"/>
          </p:cNvSpPr>
          <p:nvPr>
            <p:ph type="ftr" sz="quarter" idx="11"/>
          </p:nvPr>
        </p:nvSpPr>
        <p:spPr/>
        <p:txBody>
          <a:bodyPr/>
          <a:lstStyle/>
          <a:p>
            <a:pPr>
              <a:defRPr/>
            </a:pPr>
            <a:r>
              <a:rPr lang="tr-TR"/>
              <a:t>www.suleymaniyedogumevi.gov.tr</a:t>
            </a:r>
          </a:p>
        </p:txBody>
      </p:sp>
      <p:sp>
        <p:nvSpPr>
          <p:cNvPr id="4" name="Slide Number Placeholder 3"/>
          <p:cNvSpPr>
            <a:spLocks noGrp="1"/>
          </p:cNvSpPr>
          <p:nvPr>
            <p:ph type="sldNum" sz="quarter" idx="12"/>
          </p:nvPr>
        </p:nvSpPr>
        <p:spPr/>
        <p:txBody>
          <a:bodyPr/>
          <a:lstStyle/>
          <a:p>
            <a:pPr>
              <a:defRPr/>
            </a:pPr>
            <a:fld id="{1F78FB45-35FB-4A48-81E5-F0449F834243}" type="slidenum">
              <a:rPr lang="tr-TR" altLang="tr-TR" smtClean="0"/>
              <a:pPr>
                <a:defRPr/>
              </a:pPr>
              <a:t>‹#›</a:t>
            </a:fld>
            <a:endParaRPr lang="tr-TR" altLang="tr-TR"/>
          </a:p>
        </p:txBody>
      </p:sp>
    </p:spTree>
    <p:extLst>
      <p:ext uri="{BB962C8B-B14F-4D97-AF65-F5344CB8AC3E}">
        <p14:creationId xmlns:p14="http://schemas.microsoft.com/office/powerpoint/2010/main" val="3927236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tr-TR"/>
              <a:t>Asıl başlık stili için tıklayın</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tr-TR"/>
              <a:t>Asıl metin stillerini düzenle</a:t>
            </a:r>
          </a:p>
        </p:txBody>
      </p:sp>
      <p:sp>
        <p:nvSpPr>
          <p:cNvPr id="5" name="Date Placeholder 4"/>
          <p:cNvSpPr>
            <a:spLocks noGrp="1"/>
          </p:cNvSpPr>
          <p:nvPr>
            <p:ph type="dt" sz="half" idx="10"/>
          </p:nvPr>
        </p:nvSpPr>
        <p:spPr/>
        <p:txBody>
          <a:bodyPr/>
          <a:lstStyle/>
          <a:p>
            <a:pPr>
              <a:defRPr/>
            </a:pPr>
            <a:endParaRPr lang="tr-TR"/>
          </a:p>
        </p:txBody>
      </p:sp>
      <p:sp>
        <p:nvSpPr>
          <p:cNvPr id="6" name="Footer Placeholder 5"/>
          <p:cNvSpPr>
            <a:spLocks noGrp="1"/>
          </p:cNvSpPr>
          <p:nvPr>
            <p:ph type="ftr" sz="quarter" idx="11"/>
          </p:nvPr>
        </p:nvSpPr>
        <p:spPr/>
        <p:txBody>
          <a:bodyPr/>
          <a:lstStyle/>
          <a:p>
            <a:pPr>
              <a:defRPr/>
            </a:pPr>
            <a:r>
              <a:rPr lang="tr-TR"/>
              <a:t>www.suleymaniyedogumevi.gov.tr</a:t>
            </a:r>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pPr>
              <a:defRPr/>
            </a:pPr>
            <a:fld id="{01513BED-A4FC-495C-AC25-1CCB9159E07D}" type="slidenum">
              <a:rPr lang="tr-TR" altLang="tr-TR" smtClean="0"/>
              <a:pPr>
                <a:defRPr/>
              </a:pPr>
              <a:t>‹#›</a:t>
            </a:fld>
            <a:endParaRPr lang="tr-TR" altLang="tr-TR"/>
          </a:p>
        </p:txBody>
      </p:sp>
    </p:spTree>
    <p:extLst>
      <p:ext uri="{BB962C8B-B14F-4D97-AF65-F5344CB8AC3E}">
        <p14:creationId xmlns:p14="http://schemas.microsoft.com/office/powerpoint/2010/main" val="417649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tr-TR"/>
              <a:t>Asıl başlık stili için tıklayın</a:t>
            </a:r>
            <a:endParaRPr lang="en-US" dirty="0"/>
          </a:p>
        </p:txBody>
      </p:sp>
      <p:sp>
        <p:nvSpPr>
          <p:cNvPr id="3" name="Picture Placeholder 2"/>
          <p:cNvSpPr>
            <a:spLocks noGrp="1" noChangeAspect="1"/>
          </p:cNvSpPr>
          <p:nvPr>
            <p:ph type="pic" idx="1"/>
          </p:nvPr>
        </p:nvSpPr>
        <p:spPr>
          <a:xfrm>
            <a:off x="0" y="0"/>
            <a:ext cx="9144000" cy="5330952"/>
          </a:xfrm>
          <a:blipFill>
            <a:blip r:embed="rId2"/>
            <a:stretch>
              <a:fillRect/>
            </a:stretch>
          </a:blip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507492" y="5909735"/>
            <a:ext cx="6922008" cy="533400"/>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lvl1pPr>
              <a:defRPr>
                <a:solidFill>
                  <a:srgbClr val="FFFFFF">
                    <a:alpha val="75000"/>
                  </a:srgbClr>
                </a:solidFill>
              </a:defRPr>
            </a:lvl1pPr>
          </a:lstStyle>
          <a:p>
            <a:pPr>
              <a:defRPr/>
            </a:pPr>
            <a:endParaRPr lang="tr-TR"/>
          </a:p>
        </p:txBody>
      </p:sp>
      <p:sp>
        <p:nvSpPr>
          <p:cNvPr id="6" name="Footer Placeholder 5"/>
          <p:cNvSpPr>
            <a:spLocks noGrp="1"/>
          </p:cNvSpPr>
          <p:nvPr>
            <p:ph type="ftr" sz="quarter" idx="11"/>
          </p:nvPr>
        </p:nvSpPr>
        <p:spPr/>
        <p:txBody>
          <a:bodyPr/>
          <a:lstStyle>
            <a:lvl1pPr>
              <a:defRPr>
                <a:solidFill>
                  <a:srgbClr val="FFFFFF">
                    <a:alpha val="75000"/>
                  </a:srgbClr>
                </a:solidFill>
              </a:defRPr>
            </a:lvl1pPr>
          </a:lstStyle>
          <a:p>
            <a:pPr>
              <a:defRPr/>
            </a:pPr>
            <a:r>
              <a:rPr lang="tr-TR"/>
              <a:t>www.suleymaniyedogumevi.gov.tr</a:t>
            </a:r>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pPr>
              <a:defRPr/>
            </a:pPr>
            <a:fld id="{5944D6BF-9E73-4C4F-91FB-C03C928C94C1}" type="slidenum">
              <a:rPr lang="tr-TR" altLang="tr-TR" smtClean="0"/>
              <a:pPr>
                <a:defRPr/>
              </a:pPr>
              <a:t>‹#›</a:t>
            </a:fld>
            <a:endParaRPr lang="tr-TR" altLang="tr-TR"/>
          </a:p>
        </p:txBody>
      </p:sp>
    </p:spTree>
    <p:extLst>
      <p:ext uri="{BB962C8B-B14F-4D97-AF65-F5344CB8AC3E}">
        <p14:creationId xmlns:p14="http://schemas.microsoft.com/office/powerpoint/2010/main" val="1622011792"/>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499533"/>
            <a:ext cx="8079581" cy="1658198"/>
          </a:xfrm>
          <a:prstGeom prst="rect">
            <a:avLst/>
          </a:prstGeom>
        </p:spPr>
        <p:txBody>
          <a:bodyPr vert="horz" lIns="91440" tIns="45720" rIns="91440" bIns="45720" rtlCol="0" anchor="ctr">
            <a:normAutofit/>
          </a:bodyPr>
          <a:lstStyle/>
          <a:p>
            <a:r>
              <a:rPr lang="tr-TR"/>
              <a:t>Asıl başlık stili için tıklayın</a:t>
            </a:r>
            <a:endParaRPr lang="en-US" dirty="0"/>
          </a:p>
        </p:txBody>
      </p:sp>
      <p:sp>
        <p:nvSpPr>
          <p:cNvPr id="3" name="Text Placeholder 2"/>
          <p:cNvSpPr>
            <a:spLocks noGrp="1"/>
          </p:cNvSpPr>
          <p:nvPr>
            <p:ph type="body" idx="1"/>
          </p:nvPr>
        </p:nvSpPr>
        <p:spPr>
          <a:xfrm>
            <a:off x="507206" y="1993393"/>
            <a:ext cx="8065294" cy="3766185"/>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514350" y="6412447"/>
            <a:ext cx="3086100" cy="228600"/>
          </a:xfrm>
          <a:prstGeom prst="rect">
            <a:avLst/>
          </a:prstGeom>
        </p:spPr>
        <p:txBody>
          <a:bodyPr vert="horz" lIns="91440" tIns="45720" rIns="91440" bIns="45720" rtlCol="0" anchor="ctr"/>
          <a:lstStyle>
            <a:lvl1pPr algn="l">
              <a:defRPr sz="950">
                <a:solidFill>
                  <a:schemeClr val="tx1">
                    <a:alpha val="75000"/>
                  </a:schemeClr>
                </a:solidFill>
              </a:defRPr>
            </a:lvl1pPr>
          </a:lstStyle>
          <a:p>
            <a:pPr>
              <a:defRPr/>
            </a:pPr>
            <a:endParaRPr lang="tr-TR"/>
          </a:p>
        </p:txBody>
      </p:sp>
      <p:sp>
        <p:nvSpPr>
          <p:cNvPr id="5" name="Footer Placeholder 4"/>
          <p:cNvSpPr>
            <a:spLocks noGrp="1"/>
          </p:cNvSpPr>
          <p:nvPr>
            <p:ph type="ftr" sz="quarter" idx="3"/>
          </p:nvPr>
        </p:nvSpPr>
        <p:spPr>
          <a:xfrm>
            <a:off x="514350" y="6554697"/>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pPr>
              <a:defRPr/>
            </a:pPr>
            <a:r>
              <a:rPr lang="tr-TR"/>
              <a:t>www.suleymaniyedogumevi.gov.tr</a:t>
            </a:r>
          </a:p>
        </p:txBody>
      </p:sp>
      <p:sp>
        <p:nvSpPr>
          <p:cNvPr id="6" name="Slide Number Placeholder 5"/>
          <p:cNvSpPr>
            <a:spLocks noGrp="1"/>
          </p:cNvSpPr>
          <p:nvPr>
            <p:ph type="sldNum" sz="quarter" idx="4"/>
          </p:nvPr>
        </p:nvSpPr>
        <p:spPr>
          <a:xfrm>
            <a:off x="6541193" y="5829748"/>
            <a:ext cx="2194560" cy="1397039"/>
          </a:xfrm>
          <a:prstGeom prst="rect">
            <a:avLst/>
          </a:prstGeom>
        </p:spPr>
        <p:txBody>
          <a:bodyPr vert="horz" lIns="91440" tIns="45720" rIns="91440" bIns="45720" rtlCol="0" anchor="b"/>
          <a:lstStyle>
            <a:lvl1pPr algn="r">
              <a:defRPr sz="9000" b="0">
                <a:ln>
                  <a:noFill/>
                </a:ln>
                <a:solidFill>
                  <a:schemeClr val="accent1">
                    <a:alpha val="20000"/>
                  </a:schemeClr>
                </a:solidFill>
                <a:latin typeface="+mj-lt"/>
              </a:defRPr>
            </a:lvl1pPr>
          </a:lstStyle>
          <a:p>
            <a:pPr>
              <a:defRPr/>
            </a:pPr>
            <a:fld id="{97EDED89-B530-4394-92E9-C980B4FA0364}" type="slidenum">
              <a:rPr lang="tr-TR" altLang="tr-TR" smtClean="0"/>
              <a:pPr>
                <a:defRPr/>
              </a:pPr>
              <a:t>‹#›</a:t>
            </a:fld>
            <a:endParaRPr lang="tr-TR" altLang="tr-TR"/>
          </a:p>
        </p:txBody>
      </p:sp>
    </p:spTree>
    <p:extLst>
      <p:ext uri="{BB962C8B-B14F-4D97-AF65-F5344CB8AC3E}">
        <p14:creationId xmlns:p14="http://schemas.microsoft.com/office/powerpoint/2010/main" val="85244866"/>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Lst>
  <p:txStyles>
    <p:titleStyle>
      <a:lvl1pPr algn="l" defTabSz="914400" rtl="0" eaLnBrk="1" latinLnBrk="0" hangingPunct="1">
        <a:lnSpc>
          <a:spcPct val="90000"/>
        </a:lnSpc>
        <a:spcBef>
          <a:spcPct val="0"/>
        </a:spcBef>
        <a:buNone/>
        <a:defRPr sz="48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274320"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56481" y="273629"/>
            <a:ext cx="8226720" cy="1143480"/>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a:t>Click to edit the title text format</a:t>
            </a:r>
          </a:p>
        </p:txBody>
      </p:sp>
      <p:sp>
        <p:nvSpPr>
          <p:cNvPr id="1027" name="Rectangle 2"/>
          <p:cNvSpPr>
            <a:spLocks noGrp="1" noChangeArrowheads="1"/>
          </p:cNvSpPr>
          <p:nvPr>
            <p:ph type="body" idx="1"/>
          </p:nvPr>
        </p:nvSpPr>
        <p:spPr bwMode="auto">
          <a:xfrm>
            <a:off x="456481" y="1604329"/>
            <a:ext cx="8226720" cy="4524955"/>
          </a:xfrm>
          <a:prstGeom prst="rect">
            <a:avLst/>
          </a:prstGeom>
          <a:noFill/>
          <a:ln w="9525">
            <a:noFill/>
            <a:round/>
            <a:headEnd/>
            <a:tailEnd/>
          </a:ln>
        </p:spPr>
        <p:txBody>
          <a:bodyPr vert="horz" wrap="square" lIns="0" tIns="28224" rIns="0" bIns="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
        <p:nvSpPr>
          <p:cNvPr id="2" name="Rectangle 3"/>
          <p:cNvSpPr>
            <a:spLocks noGrp="1" noChangeArrowheads="1"/>
          </p:cNvSpPr>
          <p:nvPr>
            <p:ph type="dt"/>
          </p:nvPr>
        </p:nvSpPr>
        <p:spPr bwMode="auto">
          <a:xfrm>
            <a:off x="456481" y="6247376"/>
            <a:ext cx="2128320" cy="47093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defRPr sz="1270">
                <a:solidFill>
                  <a:srgbClr val="000000"/>
                </a:solidFill>
                <a:latin typeface="Times New Roman" pitchFamily="16" charset="0"/>
              </a:defRPr>
            </a:lvl1pPr>
          </a:lstStyle>
          <a:p>
            <a:endParaRPr lang="en-US"/>
          </a:p>
        </p:txBody>
      </p:sp>
      <p:sp>
        <p:nvSpPr>
          <p:cNvPr id="1028" name="Rectangle 4"/>
          <p:cNvSpPr>
            <a:spLocks noGrp="1" noChangeArrowheads="1"/>
          </p:cNvSpPr>
          <p:nvPr>
            <p:ph type="ftr"/>
          </p:nvPr>
        </p:nvSpPr>
        <p:spPr bwMode="auto">
          <a:xfrm>
            <a:off x="3127680" y="6247376"/>
            <a:ext cx="2897280" cy="47093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ctr">
              <a:defRPr sz="1270">
                <a:solidFill>
                  <a:srgbClr val="000000"/>
                </a:solidFill>
                <a:latin typeface="Times New Roman" pitchFamily="16" charset="0"/>
              </a:defRPr>
            </a:lvl1pPr>
          </a:lstStyle>
          <a:p>
            <a:endParaRPr lang="en-US"/>
          </a:p>
        </p:txBody>
      </p:sp>
      <p:sp>
        <p:nvSpPr>
          <p:cNvPr id="1029" name="Rectangle 5"/>
          <p:cNvSpPr>
            <a:spLocks noGrp="1" noChangeArrowheads="1"/>
          </p:cNvSpPr>
          <p:nvPr>
            <p:ph type="sldNum"/>
          </p:nvPr>
        </p:nvSpPr>
        <p:spPr bwMode="auto">
          <a:xfrm>
            <a:off x="6556321" y="6247376"/>
            <a:ext cx="2128320" cy="47093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defRPr sz="1270">
                <a:solidFill>
                  <a:srgbClr val="000000"/>
                </a:solidFill>
                <a:latin typeface="Times New Roman" pitchFamily="16" charset="0"/>
              </a:defRPr>
            </a:lvl1pPr>
          </a:lstStyle>
          <a:p>
            <a:fld id="{AB055419-CB8B-4279-962F-1AC4AB6A6D26}" type="slidenum">
              <a:rPr lang="en-GB"/>
              <a:pPr/>
              <a:t>‹#›</a:t>
            </a:fld>
            <a:endParaRPr lang="en-GB"/>
          </a:p>
        </p:txBody>
      </p:sp>
    </p:spTree>
    <p:extLst>
      <p:ext uri="{BB962C8B-B14F-4D97-AF65-F5344CB8AC3E}">
        <p14:creationId xmlns:p14="http://schemas.microsoft.com/office/powerpoint/2010/main" val="3054236339"/>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Lst>
  <p:txStyles>
    <p:titleStyle>
      <a:lvl1pPr algn="ctr" defTabSz="407526" rtl="0" eaLnBrk="0" fontAlgn="base" hangingPunct="0">
        <a:lnSpc>
          <a:spcPct val="93000"/>
        </a:lnSpc>
        <a:spcBef>
          <a:spcPct val="0"/>
        </a:spcBef>
        <a:spcAft>
          <a:spcPct val="0"/>
        </a:spcAft>
        <a:buClr>
          <a:srgbClr val="000000"/>
        </a:buClr>
        <a:buSzPct val="100000"/>
        <a:buFont typeface="Times New Roman" pitchFamily="16" charset="0"/>
        <a:defRPr sz="3991">
          <a:solidFill>
            <a:srgbClr val="000000"/>
          </a:solidFill>
          <a:latin typeface="+mj-lt"/>
          <a:ea typeface="+mj-ea"/>
          <a:cs typeface="+mj-cs"/>
        </a:defRPr>
      </a:lvl1pPr>
      <a:lvl2pPr algn="ctr" defTabSz="407526" rtl="0" eaLnBrk="0" fontAlgn="base" hangingPunct="0">
        <a:lnSpc>
          <a:spcPct val="93000"/>
        </a:lnSpc>
        <a:spcBef>
          <a:spcPct val="0"/>
        </a:spcBef>
        <a:spcAft>
          <a:spcPct val="0"/>
        </a:spcAft>
        <a:buClr>
          <a:srgbClr val="000000"/>
        </a:buClr>
        <a:buSzPct val="100000"/>
        <a:buFont typeface="Times New Roman" pitchFamily="16" charset="0"/>
        <a:defRPr sz="3991">
          <a:solidFill>
            <a:srgbClr val="000000"/>
          </a:solidFill>
          <a:latin typeface="Arial" charset="0"/>
          <a:ea typeface="DejaVu Sans" charset="0"/>
          <a:cs typeface="DejaVu Sans" charset="0"/>
        </a:defRPr>
      </a:lvl2pPr>
      <a:lvl3pPr algn="ctr" defTabSz="407526" rtl="0" eaLnBrk="0" fontAlgn="base" hangingPunct="0">
        <a:lnSpc>
          <a:spcPct val="93000"/>
        </a:lnSpc>
        <a:spcBef>
          <a:spcPct val="0"/>
        </a:spcBef>
        <a:spcAft>
          <a:spcPct val="0"/>
        </a:spcAft>
        <a:buClr>
          <a:srgbClr val="000000"/>
        </a:buClr>
        <a:buSzPct val="100000"/>
        <a:buFont typeface="Times New Roman" pitchFamily="16" charset="0"/>
        <a:defRPr sz="3991">
          <a:solidFill>
            <a:srgbClr val="000000"/>
          </a:solidFill>
          <a:latin typeface="Arial" charset="0"/>
          <a:ea typeface="DejaVu Sans" charset="0"/>
          <a:cs typeface="DejaVu Sans" charset="0"/>
        </a:defRPr>
      </a:lvl3pPr>
      <a:lvl4pPr algn="ctr" defTabSz="407526" rtl="0" eaLnBrk="0" fontAlgn="base" hangingPunct="0">
        <a:lnSpc>
          <a:spcPct val="93000"/>
        </a:lnSpc>
        <a:spcBef>
          <a:spcPct val="0"/>
        </a:spcBef>
        <a:spcAft>
          <a:spcPct val="0"/>
        </a:spcAft>
        <a:buClr>
          <a:srgbClr val="000000"/>
        </a:buClr>
        <a:buSzPct val="100000"/>
        <a:buFont typeface="Times New Roman" pitchFamily="16" charset="0"/>
        <a:defRPr sz="3991">
          <a:solidFill>
            <a:srgbClr val="000000"/>
          </a:solidFill>
          <a:latin typeface="Arial" charset="0"/>
          <a:ea typeface="DejaVu Sans" charset="0"/>
          <a:cs typeface="DejaVu Sans" charset="0"/>
        </a:defRPr>
      </a:lvl4pPr>
      <a:lvl5pPr algn="ctr" defTabSz="407526" rtl="0" eaLnBrk="0" fontAlgn="base" hangingPunct="0">
        <a:lnSpc>
          <a:spcPct val="93000"/>
        </a:lnSpc>
        <a:spcBef>
          <a:spcPct val="0"/>
        </a:spcBef>
        <a:spcAft>
          <a:spcPct val="0"/>
        </a:spcAft>
        <a:buClr>
          <a:srgbClr val="000000"/>
        </a:buClr>
        <a:buSzPct val="100000"/>
        <a:buFont typeface="Times New Roman" pitchFamily="16" charset="0"/>
        <a:defRPr sz="3991">
          <a:solidFill>
            <a:srgbClr val="000000"/>
          </a:solidFill>
          <a:latin typeface="Arial" charset="0"/>
          <a:ea typeface="DejaVu Sans" charset="0"/>
          <a:cs typeface="DejaVu Sans" charset="0"/>
        </a:defRPr>
      </a:lvl5pPr>
      <a:lvl6pPr marL="2280994" indent="-207363" algn="ctr" defTabSz="407526" rtl="0" fontAlgn="base" hangingPunct="0">
        <a:lnSpc>
          <a:spcPct val="93000"/>
        </a:lnSpc>
        <a:spcBef>
          <a:spcPct val="0"/>
        </a:spcBef>
        <a:spcAft>
          <a:spcPct val="0"/>
        </a:spcAft>
        <a:buClr>
          <a:srgbClr val="000000"/>
        </a:buClr>
        <a:buSzPct val="100000"/>
        <a:buFont typeface="Times New Roman" pitchFamily="16" charset="0"/>
        <a:defRPr sz="3991">
          <a:solidFill>
            <a:srgbClr val="000000"/>
          </a:solidFill>
          <a:latin typeface="Arial" charset="0"/>
          <a:ea typeface="DejaVu Sans" charset="0"/>
          <a:cs typeface="DejaVu Sans" charset="0"/>
        </a:defRPr>
      </a:lvl6pPr>
      <a:lvl7pPr marL="2695720" indent="-207363" algn="ctr" defTabSz="407526" rtl="0" fontAlgn="base" hangingPunct="0">
        <a:lnSpc>
          <a:spcPct val="93000"/>
        </a:lnSpc>
        <a:spcBef>
          <a:spcPct val="0"/>
        </a:spcBef>
        <a:spcAft>
          <a:spcPct val="0"/>
        </a:spcAft>
        <a:buClr>
          <a:srgbClr val="000000"/>
        </a:buClr>
        <a:buSzPct val="100000"/>
        <a:buFont typeface="Times New Roman" pitchFamily="16" charset="0"/>
        <a:defRPr sz="3991">
          <a:solidFill>
            <a:srgbClr val="000000"/>
          </a:solidFill>
          <a:latin typeface="Arial" charset="0"/>
          <a:ea typeface="DejaVu Sans" charset="0"/>
          <a:cs typeface="DejaVu Sans" charset="0"/>
        </a:defRPr>
      </a:lvl7pPr>
      <a:lvl8pPr marL="3110446" indent="-207363" algn="ctr" defTabSz="407526" rtl="0" fontAlgn="base" hangingPunct="0">
        <a:lnSpc>
          <a:spcPct val="93000"/>
        </a:lnSpc>
        <a:spcBef>
          <a:spcPct val="0"/>
        </a:spcBef>
        <a:spcAft>
          <a:spcPct val="0"/>
        </a:spcAft>
        <a:buClr>
          <a:srgbClr val="000000"/>
        </a:buClr>
        <a:buSzPct val="100000"/>
        <a:buFont typeface="Times New Roman" pitchFamily="16" charset="0"/>
        <a:defRPr sz="3991">
          <a:solidFill>
            <a:srgbClr val="000000"/>
          </a:solidFill>
          <a:latin typeface="Arial" charset="0"/>
          <a:ea typeface="DejaVu Sans" charset="0"/>
          <a:cs typeface="DejaVu Sans" charset="0"/>
        </a:defRPr>
      </a:lvl8pPr>
      <a:lvl9pPr marL="3525172" indent="-207363" algn="ctr" defTabSz="407526" rtl="0" fontAlgn="base" hangingPunct="0">
        <a:lnSpc>
          <a:spcPct val="93000"/>
        </a:lnSpc>
        <a:spcBef>
          <a:spcPct val="0"/>
        </a:spcBef>
        <a:spcAft>
          <a:spcPct val="0"/>
        </a:spcAft>
        <a:buClr>
          <a:srgbClr val="000000"/>
        </a:buClr>
        <a:buSzPct val="100000"/>
        <a:buFont typeface="Times New Roman" pitchFamily="16" charset="0"/>
        <a:defRPr sz="3991">
          <a:solidFill>
            <a:srgbClr val="000000"/>
          </a:solidFill>
          <a:latin typeface="Arial" charset="0"/>
          <a:ea typeface="DejaVu Sans" charset="0"/>
          <a:cs typeface="DejaVu Sans" charset="0"/>
        </a:defRPr>
      </a:lvl9pPr>
    </p:titleStyle>
    <p:bodyStyle>
      <a:lvl1pPr marL="311045" indent="-311045" algn="l" defTabSz="407526" rtl="0" eaLnBrk="0" fontAlgn="base" hangingPunct="0">
        <a:lnSpc>
          <a:spcPct val="93000"/>
        </a:lnSpc>
        <a:spcBef>
          <a:spcPct val="0"/>
        </a:spcBef>
        <a:spcAft>
          <a:spcPts val="1293"/>
        </a:spcAft>
        <a:buClr>
          <a:srgbClr val="000000"/>
        </a:buClr>
        <a:buSzPct val="100000"/>
        <a:buFont typeface="Times New Roman" pitchFamily="16" charset="0"/>
        <a:defRPr sz="2903">
          <a:solidFill>
            <a:srgbClr val="000000"/>
          </a:solidFill>
          <a:latin typeface="+mn-lt"/>
          <a:ea typeface="+mn-ea"/>
          <a:cs typeface="+mn-cs"/>
        </a:defRPr>
      </a:lvl1pPr>
      <a:lvl2pPr marL="673930" indent="-259204" algn="l" defTabSz="407526" rtl="0" eaLnBrk="0" fontAlgn="base" hangingPunct="0">
        <a:lnSpc>
          <a:spcPct val="93000"/>
        </a:lnSpc>
        <a:spcBef>
          <a:spcPct val="0"/>
        </a:spcBef>
        <a:spcAft>
          <a:spcPts val="1032"/>
        </a:spcAft>
        <a:buClr>
          <a:srgbClr val="000000"/>
        </a:buClr>
        <a:buSzPct val="100000"/>
        <a:buFont typeface="Times New Roman" pitchFamily="16" charset="0"/>
        <a:defRPr sz="2540">
          <a:solidFill>
            <a:srgbClr val="000000"/>
          </a:solidFill>
          <a:latin typeface="+mn-lt"/>
          <a:ea typeface="+mn-ea"/>
          <a:cs typeface="+mn-cs"/>
        </a:defRPr>
      </a:lvl2pPr>
      <a:lvl3pPr marL="1036815" indent="-207363" algn="l" defTabSz="407526" rtl="0" eaLnBrk="0" fontAlgn="base" hangingPunct="0">
        <a:lnSpc>
          <a:spcPct val="93000"/>
        </a:lnSpc>
        <a:spcBef>
          <a:spcPct val="0"/>
        </a:spcBef>
        <a:spcAft>
          <a:spcPts val="771"/>
        </a:spcAft>
        <a:buClr>
          <a:srgbClr val="000000"/>
        </a:buClr>
        <a:buSzPct val="100000"/>
        <a:buFont typeface="Times New Roman" pitchFamily="16" charset="0"/>
        <a:defRPr sz="2177">
          <a:solidFill>
            <a:srgbClr val="000000"/>
          </a:solidFill>
          <a:latin typeface="+mn-lt"/>
          <a:ea typeface="+mn-ea"/>
          <a:cs typeface="+mn-cs"/>
        </a:defRPr>
      </a:lvl3pPr>
      <a:lvl4pPr marL="1451541" indent="-207363" algn="l" defTabSz="407526" rtl="0" eaLnBrk="0" fontAlgn="base" hangingPunct="0">
        <a:lnSpc>
          <a:spcPct val="93000"/>
        </a:lnSpc>
        <a:spcBef>
          <a:spcPct val="0"/>
        </a:spcBef>
        <a:spcAft>
          <a:spcPts val="522"/>
        </a:spcAft>
        <a:buClr>
          <a:srgbClr val="000000"/>
        </a:buClr>
        <a:buSzPct val="100000"/>
        <a:buFont typeface="Times New Roman" pitchFamily="16" charset="0"/>
        <a:defRPr sz="1814">
          <a:solidFill>
            <a:srgbClr val="000000"/>
          </a:solidFill>
          <a:latin typeface="+mn-lt"/>
          <a:ea typeface="+mn-ea"/>
          <a:cs typeface="+mn-cs"/>
        </a:defRPr>
      </a:lvl4pPr>
      <a:lvl5pPr marL="1866268" indent="-207363" algn="l" defTabSz="407526" rtl="0" eaLnBrk="0" fontAlgn="base" hangingPunct="0">
        <a:lnSpc>
          <a:spcPct val="93000"/>
        </a:lnSpc>
        <a:spcBef>
          <a:spcPct val="0"/>
        </a:spcBef>
        <a:spcAft>
          <a:spcPts val="261"/>
        </a:spcAft>
        <a:buClr>
          <a:srgbClr val="000000"/>
        </a:buClr>
        <a:buSzPct val="100000"/>
        <a:buFont typeface="Times New Roman" pitchFamily="16" charset="0"/>
        <a:defRPr sz="1814">
          <a:solidFill>
            <a:srgbClr val="000000"/>
          </a:solidFill>
          <a:latin typeface="+mn-lt"/>
          <a:ea typeface="+mn-ea"/>
          <a:cs typeface="+mn-cs"/>
        </a:defRPr>
      </a:lvl5pPr>
      <a:lvl6pPr marL="2280994" indent="-207363" algn="l" defTabSz="407526" rtl="0" fontAlgn="base" hangingPunct="0">
        <a:lnSpc>
          <a:spcPct val="93000"/>
        </a:lnSpc>
        <a:spcBef>
          <a:spcPct val="0"/>
        </a:spcBef>
        <a:spcAft>
          <a:spcPts val="261"/>
        </a:spcAft>
        <a:buClr>
          <a:srgbClr val="000000"/>
        </a:buClr>
        <a:buSzPct val="100000"/>
        <a:buFont typeface="Times New Roman" pitchFamily="16" charset="0"/>
        <a:defRPr sz="1814">
          <a:solidFill>
            <a:srgbClr val="000000"/>
          </a:solidFill>
          <a:latin typeface="+mn-lt"/>
          <a:ea typeface="+mn-ea"/>
          <a:cs typeface="+mn-cs"/>
        </a:defRPr>
      </a:lvl6pPr>
      <a:lvl7pPr marL="2695720" indent="-207363" algn="l" defTabSz="407526" rtl="0" fontAlgn="base" hangingPunct="0">
        <a:lnSpc>
          <a:spcPct val="93000"/>
        </a:lnSpc>
        <a:spcBef>
          <a:spcPct val="0"/>
        </a:spcBef>
        <a:spcAft>
          <a:spcPts val="261"/>
        </a:spcAft>
        <a:buClr>
          <a:srgbClr val="000000"/>
        </a:buClr>
        <a:buSzPct val="100000"/>
        <a:buFont typeface="Times New Roman" pitchFamily="16" charset="0"/>
        <a:defRPr sz="1814">
          <a:solidFill>
            <a:srgbClr val="000000"/>
          </a:solidFill>
          <a:latin typeface="+mn-lt"/>
          <a:ea typeface="+mn-ea"/>
          <a:cs typeface="+mn-cs"/>
        </a:defRPr>
      </a:lvl7pPr>
      <a:lvl8pPr marL="3110446" indent="-207363" algn="l" defTabSz="407526" rtl="0" fontAlgn="base" hangingPunct="0">
        <a:lnSpc>
          <a:spcPct val="93000"/>
        </a:lnSpc>
        <a:spcBef>
          <a:spcPct val="0"/>
        </a:spcBef>
        <a:spcAft>
          <a:spcPts val="261"/>
        </a:spcAft>
        <a:buClr>
          <a:srgbClr val="000000"/>
        </a:buClr>
        <a:buSzPct val="100000"/>
        <a:buFont typeface="Times New Roman" pitchFamily="16" charset="0"/>
        <a:defRPr sz="1814">
          <a:solidFill>
            <a:srgbClr val="000000"/>
          </a:solidFill>
          <a:latin typeface="+mn-lt"/>
          <a:ea typeface="+mn-ea"/>
          <a:cs typeface="+mn-cs"/>
        </a:defRPr>
      </a:lvl8pPr>
      <a:lvl9pPr marL="3525172" indent="-207363" algn="l" defTabSz="407526" rtl="0" fontAlgn="base" hangingPunct="0">
        <a:lnSpc>
          <a:spcPct val="93000"/>
        </a:lnSpc>
        <a:spcBef>
          <a:spcPct val="0"/>
        </a:spcBef>
        <a:spcAft>
          <a:spcPts val="261"/>
        </a:spcAft>
        <a:buClr>
          <a:srgbClr val="000000"/>
        </a:buClr>
        <a:buSzPct val="100000"/>
        <a:buFont typeface="Times New Roman" pitchFamily="16" charset="0"/>
        <a:defRPr sz="1814">
          <a:solidFill>
            <a:srgbClr val="000000"/>
          </a:solidFill>
          <a:latin typeface="+mn-lt"/>
          <a:ea typeface="+mn-ea"/>
          <a:cs typeface="+mn-cs"/>
        </a:defRPr>
      </a:lvl9pPr>
    </p:bodyStyle>
    <p:otherStyle>
      <a:defPPr>
        <a:defRPr lang="en-US"/>
      </a:defPPr>
      <a:lvl1pPr marL="0" algn="l" defTabSz="829452" rtl="0" eaLnBrk="1" latinLnBrk="0" hangingPunct="1">
        <a:defRPr sz="1633" kern="1200">
          <a:solidFill>
            <a:schemeClr val="tx1"/>
          </a:solidFill>
          <a:latin typeface="+mn-lt"/>
          <a:ea typeface="+mn-ea"/>
          <a:cs typeface="+mn-cs"/>
        </a:defRPr>
      </a:lvl1pPr>
      <a:lvl2pPr marL="414726" algn="l" defTabSz="829452" rtl="0" eaLnBrk="1" latinLnBrk="0" hangingPunct="1">
        <a:defRPr sz="1633" kern="1200">
          <a:solidFill>
            <a:schemeClr val="tx1"/>
          </a:solidFill>
          <a:latin typeface="+mn-lt"/>
          <a:ea typeface="+mn-ea"/>
          <a:cs typeface="+mn-cs"/>
        </a:defRPr>
      </a:lvl2pPr>
      <a:lvl3pPr marL="829452" algn="l" defTabSz="829452" rtl="0" eaLnBrk="1" latinLnBrk="0" hangingPunct="1">
        <a:defRPr sz="1633" kern="1200">
          <a:solidFill>
            <a:schemeClr val="tx1"/>
          </a:solidFill>
          <a:latin typeface="+mn-lt"/>
          <a:ea typeface="+mn-ea"/>
          <a:cs typeface="+mn-cs"/>
        </a:defRPr>
      </a:lvl3pPr>
      <a:lvl4pPr marL="1244178" algn="l" defTabSz="829452" rtl="0" eaLnBrk="1" latinLnBrk="0" hangingPunct="1">
        <a:defRPr sz="1633" kern="1200">
          <a:solidFill>
            <a:schemeClr val="tx1"/>
          </a:solidFill>
          <a:latin typeface="+mn-lt"/>
          <a:ea typeface="+mn-ea"/>
          <a:cs typeface="+mn-cs"/>
        </a:defRPr>
      </a:lvl4pPr>
      <a:lvl5pPr marL="1658904" algn="l" defTabSz="829452" rtl="0" eaLnBrk="1" latinLnBrk="0" hangingPunct="1">
        <a:defRPr sz="1633" kern="1200">
          <a:solidFill>
            <a:schemeClr val="tx1"/>
          </a:solidFill>
          <a:latin typeface="+mn-lt"/>
          <a:ea typeface="+mn-ea"/>
          <a:cs typeface="+mn-cs"/>
        </a:defRPr>
      </a:lvl5pPr>
      <a:lvl6pPr marL="2073631" algn="l" defTabSz="829452" rtl="0" eaLnBrk="1" latinLnBrk="0" hangingPunct="1">
        <a:defRPr sz="1633" kern="1200">
          <a:solidFill>
            <a:schemeClr val="tx1"/>
          </a:solidFill>
          <a:latin typeface="+mn-lt"/>
          <a:ea typeface="+mn-ea"/>
          <a:cs typeface="+mn-cs"/>
        </a:defRPr>
      </a:lvl6pPr>
      <a:lvl7pPr marL="2488357" algn="l" defTabSz="829452" rtl="0" eaLnBrk="1" latinLnBrk="0" hangingPunct="1">
        <a:defRPr sz="1633" kern="1200">
          <a:solidFill>
            <a:schemeClr val="tx1"/>
          </a:solidFill>
          <a:latin typeface="+mn-lt"/>
          <a:ea typeface="+mn-ea"/>
          <a:cs typeface="+mn-cs"/>
        </a:defRPr>
      </a:lvl7pPr>
      <a:lvl8pPr marL="2903083" algn="l" defTabSz="829452" rtl="0" eaLnBrk="1" latinLnBrk="0" hangingPunct="1">
        <a:defRPr sz="1633" kern="1200">
          <a:solidFill>
            <a:schemeClr val="tx1"/>
          </a:solidFill>
          <a:latin typeface="+mn-lt"/>
          <a:ea typeface="+mn-ea"/>
          <a:cs typeface="+mn-cs"/>
        </a:defRPr>
      </a:lvl8pPr>
      <a:lvl9pPr marL="3317809" algn="l" defTabSz="829452" rtl="0" eaLnBrk="1" latinLnBrk="0" hangingPunct="1">
        <a:defRPr sz="16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2.mp4"/><Relationship Id="rId7" Type="http://schemas.openxmlformats.org/officeDocument/2006/relationships/image" Target="../media/image2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5.xml"/><Relationship Id="rId11" Type="http://schemas.openxmlformats.org/officeDocument/2006/relationships/image" Target="../media/image24.jpeg"/><Relationship Id="rId5" Type="http://schemas.openxmlformats.org/officeDocument/2006/relationships/slideLayout" Target="../slideLayouts/slideLayout2.xml"/><Relationship Id="rId10" Type="http://schemas.openxmlformats.org/officeDocument/2006/relationships/image" Target="../media/image23.jpeg"/><Relationship Id="rId4" Type="http://schemas.openxmlformats.org/officeDocument/2006/relationships/video" Target="../media/media2.mp4"/><Relationship Id="rId9"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Fehmi\Desktop\Sunular\anomaliler\Anomali%201.trim\AVSD%2011%2014_1.avi" TargetMode="External"/><Relationship Id="rId1" Type="http://schemas.microsoft.com/office/2007/relationships/media" Target="file:///C:\Users\Fehmi\Desktop\Sunular\anomaliler\Anomali%201.trim\AVSD%2011%2014_1.avi" TargetMode="Externa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Fehmi\Desktop\Sunular\anomaliler\Anomali%201.trim\AVSD.mp4" TargetMode="External"/><Relationship Id="rId1" Type="http://schemas.microsoft.com/office/2007/relationships/media" Target="file:///C:\Users\Fehmi\Desktop\Sunular\anomaliler\Anomali%201.trim\AVSD.mp4" TargetMode="Externa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Fehmi\Desktop\Sunular\anomaliler\Anomali%201.trim\Malaligned%20VSD.mp4" TargetMode="External"/><Relationship Id="rId1" Type="http://schemas.microsoft.com/office/2007/relationships/media" Target="file:///C:\Users\Fehmi\Desktop\Sunular\anomaliler\Anomali%201.trim\Malaligned%20VSD.mp4" TargetMode="Externa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Fehmi\Desktop\Sunular\anomaliler\ilk%20&#252;&#231;ay%20anomali\hlhs%20ilkucay.avi" TargetMode="External"/><Relationship Id="rId1" Type="http://schemas.microsoft.com/office/2007/relationships/media" Target="file:///C:\Users\Fehmi\Desktop\Sunular\anomaliler\ilk%20&#252;&#231;ay%20anomali\hlhs%20ilkucay.avi" TargetMode="Externa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Fehmi\Desktop\Sunular\anomaliler\ilk%20&#252;&#231;ay%20anomali\SV-AVSD%20COLOR.AVI" TargetMode="External"/><Relationship Id="rId1" Type="http://schemas.microsoft.com/office/2007/relationships/media" Target="file:///C:\Users\Fehmi\Desktop\Sunular\anomaliler\ilk%20&#252;&#231;ay%20anomali\SV-AVSD%20COLOR.AVI" TargetMode="External"/><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Fehmi\Desktop\Sunular\anomaliler\ilk%20&#252;&#231;ay%20anomali\TA%20ARK.AVI" TargetMode="External"/><Relationship Id="rId1" Type="http://schemas.microsoft.com/office/2007/relationships/media" Target="file:///C:\Users\Fehmi\Desktop\Sunular\anomaliler\ilk%20&#252;&#231;ay%20anomali\TA%20ARK.AVI" TargetMode="Externa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video" Target="NULL" TargetMode="External"/><Relationship Id="rId7" Type="http://schemas.openxmlformats.org/officeDocument/2006/relationships/image" Target="../media/image44.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43.png"/><Relationship Id="rId5" Type="http://schemas.openxmlformats.org/officeDocument/2006/relationships/slideLayout" Target="../slideLayouts/slideLayout7.xml"/><Relationship Id="rId4" Type="http://schemas.microsoft.com/office/2007/relationships/media" Target="../media/media4.mp4"/></Relationships>
</file>

<file path=ppt/slides/_rels/slide31.xml.rels><?xml version="1.0" encoding="UTF-8" standalone="yes"?>
<Relationships xmlns="http://schemas.openxmlformats.org/package/2006/relationships"><Relationship Id="rId3" Type="http://schemas.microsoft.com/office/2007/relationships/media" Target="file:///C:\Users\Fehmi\Desktop\Sunular\anomaliler\ilk%20&#252;&#231;ay%20anomali\Ap%20Div%20CD.AVI" TargetMode="External"/><Relationship Id="rId7" Type="http://schemas.openxmlformats.org/officeDocument/2006/relationships/image" Target="../media/image46.png"/><Relationship Id="rId2" Type="http://schemas.openxmlformats.org/officeDocument/2006/relationships/video" Target="file:///C:\Users\Fehmi\Desktop\Sunular\anomaliler\ilk%20&#252;&#231;ay%20anomali\4K%20Ap%20divBW.AVI" TargetMode="External"/><Relationship Id="rId1" Type="http://schemas.microsoft.com/office/2007/relationships/media" Target="file:///C:\Users\Fehmi\Desktop\Sunular\anomaliler\ilk%20&#252;&#231;ay%20anomali\4K%20Ap%20divBW.AVI" TargetMode="External"/><Relationship Id="rId6" Type="http://schemas.openxmlformats.org/officeDocument/2006/relationships/image" Target="../media/image45.png"/><Relationship Id="rId5" Type="http://schemas.openxmlformats.org/officeDocument/2006/relationships/slideLayout" Target="../slideLayouts/slideLayout7.xml"/><Relationship Id="rId4" Type="http://schemas.openxmlformats.org/officeDocument/2006/relationships/video" Target="file:///C:\Users\Fehmi\Desktop\Sunular\anomaliler\ilk%20&#252;&#231;ay%20anomali\Ap%20Div%20CD.AVI"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5" Type="http://schemas.openxmlformats.org/officeDocument/2006/relationships/image" Target="../media/image64.JPG"/><Relationship Id="rId4" Type="http://schemas.openxmlformats.org/officeDocument/2006/relationships/image" Target="../media/image63.jpeg"/></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3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71.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 Id="rId5" Type="http://schemas.openxmlformats.org/officeDocument/2006/relationships/image" Target="../media/image76.jpg"/><Relationship Id="rId4" Type="http://schemas.openxmlformats.org/officeDocument/2006/relationships/image" Target="../media/image75.jpeg"/></Relationships>
</file>

<file path=ppt/slides/_rels/slide43.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78.emf"/><Relationship Id="rId1" Type="http://schemas.openxmlformats.org/officeDocument/2006/relationships/slideLayout" Target="../slideLayouts/slideLayout7.xml"/><Relationship Id="rId4" Type="http://schemas.openxmlformats.org/officeDocument/2006/relationships/image" Target="../media/image80.png"/></Relationships>
</file>

<file path=ppt/slides/_rels/slide45.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81.emf"/><Relationship Id="rId1" Type="http://schemas.openxmlformats.org/officeDocument/2006/relationships/slideLayout" Target="../slideLayouts/slideLayout7.xml"/><Relationship Id="rId4" Type="http://schemas.openxmlformats.org/officeDocument/2006/relationships/image" Target="../media/image80.png"/></Relationships>
</file>

<file path=ppt/slides/_rels/slide46.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4.xml"/><Relationship Id="rId5" Type="http://schemas.openxmlformats.org/officeDocument/2006/relationships/hyperlink" Target="http://onlinelibrary.wiley.com/doi/10.1002/uog.17283/full#uog17283-fig-0002" TargetMode="Externa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4.xml"/><Relationship Id="rId5" Type="http://schemas.openxmlformats.org/officeDocument/2006/relationships/hyperlink" Target="http://onlinelibrary.wiley.com/doi/10.1002/uog.17283/full#uog17283-fig-0001" TargetMode="Externa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ctrTitle"/>
          </p:nvPr>
        </p:nvSpPr>
        <p:spPr>
          <a:xfrm>
            <a:off x="755650" y="765175"/>
            <a:ext cx="7772400" cy="1920875"/>
          </a:xfrm>
        </p:spPr>
        <p:txBody>
          <a:bodyPr/>
          <a:lstStyle/>
          <a:p>
            <a:pPr eaLnBrk="1" hangingPunct="1">
              <a:defRPr/>
            </a:pPr>
            <a:r>
              <a:rPr lang="tr-TR" sz="4800" dirty="0"/>
              <a:t>11-14 hafta taramasında güncel durum</a:t>
            </a:r>
          </a:p>
        </p:txBody>
      </p:sp>
      <p:sp>
        <p:nvSpPr>
          <p:cNvPr id="4099" name="Text Box 3"/>
          <p:cNvSpPr txBox="1">
            <a:spLocks noChangeArrowheads="1"/>
          </p:cNvSpPr>
          <p:nvPr/>
        </p:nvSpPr>
        <p:spPr bwMode="auto">
          <a:xfrm>
            <a:off x="611560" y="3356992"/>
            <a:ext cx="9144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eaLnBrk="1" hangingPunct="1">
              <a:spcBef>
                <a:spcPct val="50000"/>
              </a:spcBef>
              <a:buClrTx/>
              <a:buSzTx/>
              <a:buFontTx/>
              <a:buNone/>
            </a:pPr>
            <a:r>
              <a:rPr lang="tr-TR" altLang="tr-TR" sz="2400" dirty="0"/>
              <a:t>                             Dr. H. Fehmi YAZICIOĞLU</a:t>
            </a:r>
          </a:p>
          <a:p>
            <a:pPr eaLnBrk="1" hangingPunct="1">
              <a:spcBef>
                <a:spcPct val="50000"/>
              </a:spcBef>
              <a:buClrTx/>
              <a:buSzTx/>
              <a:buFontTx/>
              <a:buNone/>
            </a:pPr>
            <a:r>
              <a:rPr lang="tr-TR" altLang="tr-TR" sz="2400" dirty="0"/>
              <a:t>                                             </a:t>
            </a:r>
            <a:r>
              <a:rPr lang="tr-TR" altLang="tr-TR" sz="2400" dirty="0" err="1"/>
              <a:t>Perinatolog</a:t>
            </a:r>
            <a:endParaRPr lang="tr-TR" altLang="tr-TR"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0" y="1736329"/>
            <a:ext cx="9144000" cy="3385341"/>
          </a:xfrm>
          <a:prstGeom prst="rect">
            <a:avLst/>
          </a:prstGeom>
        </p:spPr>
      </p:pic>
      <p:sp>
        <p:nvSpPr>
          <p:cNvPr id="5" name="Dikdörtgen 4"/>
          <p:cNvSpPr/>
          <p:nvPr/>
        </p:nvSpPr>
        <p:spPr>
          <a:xfrm>
            <a:off x="179512" y="5733256"/>
            <a:ext cx="8568952" cy="738664"/>
          </a:xfrm>
          <a:prstGeom prst="rect">
            <a:avLst/>
          </a:prstGeom>
        </p:spPr>
        <p:txBody>
          <a:bodyPr wrap="square">
            <a:spAutoFit/>
          </a:bodyPr>
          <a:lstStyle/>
          <a:p>
            <a:r>
              <a:rPr lang="tr-TR" sz="1400" dirty="0" err="1"/>
              <a:t>Kagan</a:t>
            </a:r>
            <a:r>
              <a:rPr lang="tr-TR" sz="1400" dirty="0"/>
              <a:t>, K. O., </a:t>
            </a:r>
            <a:r>
              <a:rPr lang="tr-TR" sz="1400" dirty="0" err="1"/>
              <a:t>Cicero</a:t>
            </a:r>
            <a:r>
              <a:rPr lang="tr-TR" sz="1400" dirty="0"/>
              <a:t>, S., </a:t>
            </a:r>
            <a:r>
              <a:rPr lang="tr-TR" sz="1400" dirty="0" err="1"/>
              <a:t>Staboulidou</a:t>
            </a:r>
            <a:r>
              <a:rPr lang="tr-TR" sz="1400" dirty="0"/>
              <a:t>, I., Wright, D. and </a:t>
            </a:r>
            <a:r>
              <a:rPr lang="tr-TR" sz="1400" dirty="0" err="1"/>
              <a:t>Nicolaides</a:t>
            </a:r>
            <a:r>
              <a:rPr lang="tr-TR" sz="1400" dirty="0"/>
              <a:t>, K. H. (2009), </a:t>
            </a:r>
            <a:r>
              <a:rPr lang="tr-TR" sz="1400" dirty="0" err="1"/>
              <a:t>Fetal</a:t>
            </a:r>
            <a:r>
              <a:rPr lang="tr-TR" sz="1400" dirty="0"/>
              <a:t> </a:t>
            </a:r>
            <a:r>
              <a:rPr lang="tr-TR" sz="1400" dirty="0" err="1"/>
              <a:t>nasal</a:t>
            </a:r>
            <a:r>
              <a:rPr lang="tr-TR" sz="1400" dirty="0"/>
              <a:t> bone in </a:t>
            </a:r>
            <a:r>
              <a:rPr lang="tr-TR" sz="1400" dirty="0" err="1"/>
              <a:t>screening</a:t>
            </a:r>
            <a:r>
              <a:rPr lang="tr-TR" sz="1400" dirty="0"/>
              <a:t> </a:t>
            </a:r>
            <a:r>
              <a:rPr lang="tr-TR" sz="1400" dirty="0" err="1"/>
              <a:t>for</a:t>
            </a:r>
            <a:r>
              <a:rPr lang="tr-TR" sz="1400" dirty="0"/>
              <a:t> </a:t>
            </a:r>
            <a:r>
              <a:rPr lang="tr-TR" sz="1400" dirty="0" err="1"/>
              <a:t>trisomies</a:t>
            </a:r>
            <a:r>
              <a:rPr lang="tr-TR" sz="1400" dirty="0"/>
              <a:t> 21, 18 and 13 and </a:t>
            </a:r>
            <a:r>
              <a:rPr lang="tr-TR" sz="1400" dirty="0" err="1"/>
              <a:t>Turner</a:t>
            </a:r>
            <a:r>
              <a:rPr lang="tr-TR" sz="1400" dirty="0"/>
              <a:t> </a:t>
            </a:r>
            <a:r>
              <a:rPr lang="tr-TR" sz="1400" dirty="0" err="1"/>
              <a:t>syndrome</a:t>
            </a:r>
            <a:r>
              <a:rPr lang="tr-TR" sz="1400" dirty="0"/>
              <a:t> at 11–13 </a:t>
            </a:r>
            <a:r>
              <a:rPr lang="tr-TR" sz="1400" dirty="0" err="1"/>
              <a:t>weeks</a:t>
            </a:r>
            <a:r>
              <a:rPr lang="tr-TR" sz="1400" dirty="0"/>
              <a:t> of </a:t>
            </a:r>
            <a:r>
              <a:rPr lang="tr-TR" sz="1400" dirty="0" err="1"/>
              <a:t>gestation</a:t>
            </a:r>
            <a:r>
              <a:rPr lang="tr-TR" sz="1400" dirty="0"/>
              <a:t>. </a:t>
            </a:r>
            <a:r>
              <a:rPr lang="tr-TR" sz="1400" dirty="0" err="1"/>
              <a:t>Ultrasound</a:t>
            </a:r>
            <a:r>
              <a:rPr lang="tr-TR" sz="1400" dirty="0"/>
              <a:t> </a:t>
            </a:r>
            <a:r>
              <a:rPr lang="tr-TR" sz="1400" dirty="0" err="1"/>
              <a:t>Obstet</a:t>
            </a:r>
            <a:r>
              <a:rPr lang="tr-TR" sz="1400" dirty="0"/>
              <a:t> </a:t>
            </a:r>
            <a:r>
              <a:rPr lang="tr-TR" sz="1400" dirty="0" err="1"/>
              <a:t>Gynecol</a:t>
            </a:r>
            <a:r>
              <a:rPr lang="tr-TR" sz="1400" dirty="0"/>
              <a:t>, 33: 259–264. doi:10.1002/uog.6318</a:t>
            </a:r>
          </a:p>
        </p:txBody>
      </p:sp>
      <p:sp>
        <p:nvSpPr>
          <p:cNvPr id="8" name="Ok: Sağ 7"/>
          <p:cNvSpPr/>
          <p:nvPr/>
        </p:nvSpPr>
        <p:spPr>
          <a:xfrm rot="12446146">
            <a:off x="2195736" y="4221088"/>
            <a:ext cx="28803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587871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0" y="1550328"/>
            <a:ext cx="9144000" cy="3757344"/>
          </a:xfrm>
          <a:prstGeom prst="rect">
            <a:avLst/>
          </a:prstGeom>
          <a:ln>
            <a:solidFill>
              <a:schemeClr val="accent1"/>
            </a:solidFill>
          </a:ln>
          <a:scene3d>
            <a:camera prst="obliqueTopRight"/>
            <a:lightRig rig="threePt" dir="t"/>
          </a:scene3d>
        </p:spPr>
      </p:pic>
      <p:sp>
        <p:nvSpPr>
          <p:cNvPr id="3" name="Dikdörtgen 2"/>
          <p:cNvSpPr/>
          <p:nvPr/>
        </p:nvSpPr>
        <p:spPr>
          <a:xfrm>
            <a:off x="179512" y="5733256"/>
            <a:ext cx="8568952" cy="738664"/>
          </a:xfrm>
          <a:prstGeom prst="rect">
            <a:avLst/>
          </a:prstGeom>
        </p:spPr>
        <p:txBody>
          <a:bodyPr wrap="square">
            <a:spAutoFit/>
          </a:bodyPr>
          <a:lstStyle/>
          <a:p>
            <a:r>
              <a:rPr lang="tr-TR" sz="1400" dirty="0" err="1"/>
              <a:t>Kagan</a:t>
            </a:r>
            <a:r>
              <a:rPr lang="tr-TR" sz="1400" dirty="0"/>
              <a:t>, K. O., </a:t>
            </a:r>
            <a:r>
              <a:rPr lang="tr-TR" sz="1400" dirty="0" err="1"/>
              <a:t>Cicero</a:t>
            </a:r>
            <a:r>
              <a:rPr lang="tr-TR" sz="1400" dirty="0"/>
              <a:t>, S., </a:t>
            </a:r>
            <a:r>
              <a:rPr lang="tr-TR" sz="1400" dirty="0" err="1"/>
              <a:t>Staboulidou</a:t>
            </a:r>
            <a:r>
              <a:rPr lang="tr-TR" sz="1400" dirty="0"/>
              <a:t>, I., Wright, D. and </a:t>
            </a:r>
            <a:r>
              <a:rPr lang="tr-TR" sz="1400" dirty="0" err="1"/>
              <a:t>Nicolaides</a:t>
            </a:r>
            <a:r>
              <a:rPr lang="tr-TR" sz="1400" dirty="0"/>
              <a:t>, K. H. (2009), </a:t>
            </a:r>
            <a:r>
              <a:rPr lang="tr-TR" sz="1400" dirty="0" err="1"/>
              <a:t>Fetal</a:t>
            </a:r>
            <a:r>
              <a:rPr lang="tr-TR" sz="1400" dirty="0"/>
              <a:t> </a:t>
            </a:r>
            <a:r>
              <a:rPr lang="tr-TR" sz="1400" dirty="0" err="1"/>
              <a:t>nasal</a:t>
            </a:r>
            <a:r>
              <a:rPr lang="tr-TR" sz="1400" dirty="0"/>
              <a:t> bone in </a:t>
            </a:r>
            <a:r>
              <a:rPr lang="tr-TR" sz="1400" dirty="0" err="1"/>
              <a:t>screening</a:t>
            </a:r>
            <a:r>
              <a:rPr lang="tr-TR" sz="1400" dirty="0"/>
              <a:t> </a:t>
            </a:r>
            <a:r>
              <a:rPr lang="tr-TR" sz="1400" dirty="0" err="1"/>
              <a:t>for</a:t>
            </a:r>
            <a:r>
              <a:rPr lang="tr-TR" sz="1400" dirty="0"/>
              <a:t> </a:t>
            </a:r>
            <a:r>
              <a:rPr lang="tr-TR" sz="1400" dirty="0" err="1"/>
              <a:t>trisomies</a:t>
            </a:r>
            <a:r>
              <a:rPr lang="tr-TR" sz="1400" dirty="0"/>
              <a:t> 21, 18 and 13 and </a:t>
            </a:r>
            <a:r>
              <a:rPr lang="tr-TR" sz="1400" dirty="0" err="1"/>
              <a:t>Turner</a:t>
            </a:r>
            <a:r>
              <a:rPr lang="tr-TR" sz="1400" dirty="0"/>
              <a:t> </a:t>
            </a:r>
            <a:r>
              <a:rPr lang="tr-TR" sz="1400" dirty="0" err="1"/>
              <a:t>syndrome</a:t>
            </a:r>
            <a:r>
              <a:rPr lang="tr-TR" sz="1400" dirty="0"/>
              <a:t> at 11–13 </a:t>
            </a:r>
            <a:r>
              <a:rPr lang="tr-TR" sz="1400" dirty="0" err="1"/>
              <a:t>weeks</a:t>
            </a:r>
            <a:r>
              <a:rPr lang="tr-TR" sz="1400" dirty="0"/>
              <a:t> of </a:t>
            </a:r>
            <a:r>
              <a:rPr lang="tr-TR" sz="1400" dirty="0" err="1"/>
              <a:t>gestation</a:t>
            </a:r>
            <a:r>
              <a:rPr lang="tr-TR" sz="1400" dirty="0"/>
              <a:t>. </a:t>
            </a:r>
            <a:r>
              <a:rPr lang="tr-TR" sz="1400" dirty="0" err="1"/>
              <a:t>Ultrasound</a:t>
            </a:r>
            <a:r>
              <a:rPr lang="tr-TR" sz="1400" dirty="0"/>
              <a:t> </a:t>
            </a:r>
            <a:r>
              <a:rPr lang="tr-TR" sz="1400" dirty="0" err="1"/>
              <a:t>Obstet</a:t>
            </a:r>
            <a:r>
              <a:rPr lang="tr-TR" sz="1400" dirty="0"/>
              <a:t> </a:t>
            </a:r>
            <a:r>
              <a:rPr lang="tr-TR" sz="1400" dirty="0" err="1"/>
              <a:t>Gynecol</a:t>
            </a:r>
            <a:r>
              <a:rPr lang="tr-TR" sz="1400" dirty="0"/>
              <a:t>, 33: 259–264. doi:10.1002/uog.6318</a:t>
            </a:r>
          </a:p>
        </p:txBody>
      </p:sp>
      <p:sp>
        <p:nvSpPr>
          <p:cNvPr id="5" name="İkizkenar Üçgen 4"/>
          <p:cNvSpPr/>
          <p:nvPr/>
        </p:nvSpPr>
        <p:spPr>
          <a:xfrm rot="17927600">
            <a:off x="8532440" y="3429000"/>
            <a:ext cx="216024" cy="28803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189843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a:t>Nasal</a:t>
            </a:r>
            <a:r>
              <a:rPr lang="tr-TR" dirty="0"/>
              <a:t> kemik tarama </a:t>
            </a:r>
            <a:r>
              <a:rPr lang="tr-TR" dirty="0" err="1"/>
              <a:t>protokoluna</a:t>
            </a:r>
            <a:r>
              <a:rPr lang="tr-TR" dirty="0"/>
              <a:t> eklendiğinde </a:t>
            </a:r>
          </a:p>
        </p:txBody>
      </p:sp>
      <p:sp>
        <p:nvSpPr>
          <p:cNvPr id="3" name="İçerik Yer Tutucusu 2"/>
          <p:cNvSpPr>
            <a:spLocks noGrp="1"/>
          </p:cNvSpPr>
          <p:nvPr>
            <p:ph idx="1"/>
          </p:nvPr>
        </p:nvSpPr>
        <p:spPr/>
        <p:txBody>
          <a:bodyPr/>
          <a:lstStyle/>
          <a:p>
            <a:pPr>
              <a:buFont typeface="Wingdings" panose="05000000000000000000" pitchFamily="2" charset="2"/>
              <a:buChar char="§"/>
            </a:pPr>
            <a:r>
              <a:rPr lang="tr-TR" dirty="0"/>
              <a:t>Rutin: </a:t>
            </a:r>
          </a:p>
          <a:p>
            <a:pPr marL="0" indent="0">
              <a:buNone/>
            </a:pPr>
            <a:r>
              <a:rPr lang="tr-TR" dirty="0"/>
              <a:t>             FPR: % 4 </a:t>
            </a:r>
            <a:r>
              <a:rPr lang="tr-TR" dirty="0">
                <a:sym typeface="Wingdings" panose="05000000000000000000" pitchFamily="2" charset="2"/>
              </a:rPr>
              <a:t> %2.9</a:t>
            </a:r>
          </a:p>
          <a:p>
            <a:pPr marL="0" indent="0">
              <a:buNone/>
            </a:pPr>
            <a:r>
              <a:rPr lang="tr-TR" dirty="0">
                <a:sym typeface="Wingdings" panose="05000000000000000000" pitchFamily="2" charset="2"/>
              </a:rPr>
              <a:t>             DR:   %90  %92</a:t>
            </a:r>
          </a:p>
          <a:p>
            <a:pPr>
              <a:buFont typeface="Wingdings" panose="05000000000000000000" pitchFamily="2" charset="2"/>
              <a:buChar char="§"/>
            </a:pPr>
            <a:r>
              <a:rPr lang="tr-TR" dirty="0">
                <a:sym typeface="Wingdings" panose="05000000000000000000" pitchFamily="2" charset="2"/>
              </a:rPr>
              <a:t>Koşullu (</a:t>
            </a:r>
            <a:r>
              <a:rPr lang="tr-TR" dirty="0" err="1">
                <a:sym typeface="Wingdings" panose="05000000000000000000" pitchFamily="2" charset="2"/>
              </a:rPr>
              <a:t>Contingent</a:t>
            </a:r>
            <a:r>
              <a:rPr lang="tr-TR" dirty="0">
                <a:sym typeface="Wingdings" panose="05000000000000000000" pitchFamily="2" charset="2"/>
              </a:rPr>
              <a:t>): </a:t>
            </a:r>
          </a:p>
          <a:p>
            <a:pPr marL="0" indent="0">
              <a:buNone/>
            </a:pPr>
            <a:r>
              <a:rPr lang="tr-TR" dirty="0">
                <a:sym typeface="Wingdings" panose="05000000000000000000" pitchFamily="2" charset="2"/>
              </a:rPr>
              <a:t>              FPR(Total): %2.9</a:t>
            </a:r>
          </a:p>
          <a:p>
            <a:pPr marL="0" indent="0">
              <a:buNone/>
            </a:pPr>
            <a:r>
              <a:rPr lang="tr-TR" dirty="0">
                <a:sym typeface="Wingdings" panose="05000000000000000000" pitchFamily="2" charset="2"/>
              </a:rPr>
              <a:t>              DR(Total)  : %91.7</a:t>
            </a:r>
          </a:p>
          <a:p>
            <a:pPr marL="0" indent="0">
              <a:buNone/>
            </a:pPr>
            <a:r>
              <a:rPr lang="tr-TR" dirty="0">
                <a:sym typeface="Wingdings" panose="05000000000000000000" pitchFamily="2" charset="2"/>
              </a:rPr>
              <a:t>       </a:t>
            </a:r>
          </a:p>
          <a:p>
            <a:pPr marL="0" indent="0">
              <a:buNone/>
            </a:pPr>
            <a:endParaRPr lang="tr-TR" dirty="0">
              <a:sym typeface="Wingdings" panose="05000000000000000000" pitchFamily="2" charset="2"/>
            </a:endParaRPr>
          </a:p>
          <a:p>
            <a:pPr>
              <a:buFont typeface="Wingdings" panose="05000000000000000000" pitchFamily="2" charset="2"/>
              <a:buChar char="§"/>
            </a:pPr>
            <a:endParaRPr lang="tr-TR" dirty="0"/>
          </a:p>
        </p:txBody>
      </p:sp>
      <p:sp>
        <p:nvSpPr>
          <p:cNvPr id="4" name="Dikdörtgen 3"/>
          <p:cNvSpPr/>
          <p:nvPr/>
        </p:nvSpPr>
        <p:spPr>
          <a:xfrm>
            <a:off x="179512" y="5733256"/>
            <a:ext cx="8568952" cy="738664"/>
          </a:xfrm>
          <a:prstGeom prst="rect">
            <a:avLst/>
          </a:prstGeom>
        </p:spPr>
        <p:txBody>
          <a:bodyPr wrap="square">
            <a:spAutoFit/>
          </a:bodyPr>
          <a:lstStyle/>
          <a:p>
            <a:r>
              <a:rPr lang="tr-TR" sz="1400" dirty="0" err="1"/>
              <a:t>Kagan</a:t>
            </a:r>
            <a:r>
              <a:rPr lang="tr-TR" sz="1400" dirty="0"/>
              <a:t>, K. O., </a:t>
            </a:r>
            <a:r>
              <a:rPr lang="tr-TR" sz="1400" dirty="0" err="1"/>
              <a:t>Cicero</a:t>
            </a:r>
            <a:r>
              <a:rPr lang="tr-TR" sz="1400" dirty="0"/>
              <a:t>, S., </a:t>
            </a:r>
            <a:r>
              <a:rPr lang="tr-TR" sz="1400" dirty="0" err="1"/>
              <a:t>Staboulidou</a:t>
            </a:r>
            <a:r>
              <a:rPr lang="tr-TR" sz="1400" dirty="0"/>
              <a:t>, I., Wright, D. and </a:t>
            </a:r>
            <a:r>
              <a:rPr lang="tr-TR" sz="1400" dirty="0" err="1"/>
              <a:t>Nicolaides</a:t>
            </a:r>
            <a:r>
              <a:rPr lang="tr-TR" sz="1400" dirty="0"/>
              <a:t>, K. H. (2009), </a:t>
            </a:r>
            <a:r>
              <a:rPr lang="tr-TR" sz="1400" dirty="0" err="1"/>
              <a:t>Fetal</a:t>
            </a:r>
            <a:r>
              <a:rPr lang="tr-TR" sz="1400" dirty="0"/>
              <a:t> </a:t>
            </a:r>
            <a:r>
              <a:rPr lang="tr-TR" sz="1400" dirty="0" err="1"/>
              <a:t>nasal</a:t>
            </a:r>
            <a:r>
              <a:rPr lang="tr-TR" sz="1400" dirty="0"/>
              <a:t> bone in </a:t>
            </a:r>
            <a:r>
              <a:rPr lang="tr-TR" sz="1400" dirty="0" err="1"/>
              <a:t>screening</a:t>
            </a:r>
            <a:r>
              <a:rPr lang="tr-TR" sz="1400" dirty="0"/>
              <a:t> </a:t>
            </a:r>
            <a:r>
              <a:rPr lang="tr-TR" sz="1400" dirty="0" err="1"/>
              <a:t>for</a:t>
            </a:r>
            <a:r>
              <a:rPr lang="tr-TR" sz="1400" dirty="0"/>
              <a:t> </a:t>
            </a:r>
            <a:r>
              <a:rPr lang="tr-TR" sz="1400" dirty="0" err="1"/>
              <a:t>trisomies</a:t>
            </a:r>
            <a:r>
              <a:rPr lang="tr-TR" sz="1400" dirty="0"/>
              <a:t> 21, 18 and 13 and </a:t>
            </a:r>
            <a:r>
              <a:rPr lang="tr-TR" sz="1400" dirty="0" err="1"/>
              <a:t>Turner</a:t>
            </a:r>
            <a:r>
              <a:rPr lang="tr-TR" sz="1400" dirty="0"/>
              <a:t> </a:t>
            </a:r>
            <a:r>
              <a:rPr lang="tr-TR" sz="1400" dirty="0" err="1"/>
              <a:t>syndrome</a:t>
            </a:r>
            <a:r>
              <a:rPr lang="tr-TR" sz="1400" dirty="0"/>
              <a:t> at 11–13 </a:t>
            </a:r>
            <a:r>
              <a:rPr lang="tr-TR" sz="1400" dirty="0" err="1"/>
              <a:t>weeks</a:t>
            </a:r>
            <a:r>
              <a:rPr lang="tr-TR" sz="1400" dirty="0"/>
              <a:t> of </a:t>
            </a:r>
            <a:r>
              <a:rPr lang="tr-TR" sz="1400" dirty="0" err="1"/>
              <a:t>gestation</a:t>
            </a:r>
            <a:r>
              <a:rPr lang="tr-TR" sz="1400" dirty="0"/>
              <a:t>. </a:t>
            </a:r>
            <a:r>
              <a:rPr lang="tr-TR" sz="1400" dirty="0" err="1"/>
              <a:t>Ultrasound</a:t>
            </a:r>
            <a:r>
              <a:rPr lang="tr-TR" sz="1400" dirty="0"/>
              <a:t> </a:t>
            </a:r>
            <a:r>
              <a:rPr lang="tr-TR" sz="1400" dirty="0" err="1"/>
              <a:t>Obstet</a:t>
            </a:r>
            <a:r>
              <a:rPr lang="tr-TR" sz="1400" dirty="0"/>
              <a:t> </a:t>
            </a:r>
            <a:r>
              <a:rPr lang="tr-TR" sz="1400" dirty="0" err="1"/>
              <a:t>Gynecol</a:t>
            </a:r>
            <a:r>
              <a:rPr lang="tr-TR" sz="1400" dirty="0"/>
              <a:t>, 33: 259–264. doi:10.1002/uog.6318</a:t>
            </a:r>
          </a:p>
        </p:txBody>
      </p:sp>
    </p:spTree>
    <p:extLst>
      <p:ext uri="{BB962C8B-B14F-4D97-AF65-F5344CB8AC3E}">
        <p14:creationId xmlns:p14="http://schemas.microsoft.com/office/powerpoint/2010/main" val="1623121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11-14 hafta taraması ek unsurlar  (</a:t>
            </a:r>
            <a:r>
              <a:rPr lang="tr-TR" dirty="0" err="1"/>
              <a:t>Ductus</a:t>
            </a:r>
            <a:r>
              <a:rPr lang="tr-TR" dirty="0"/>
              <a:t> </a:t>
            </a:r>
            <a:r>
              <a:rPr lang="tr-TR" dirty="0" err="1"/>
              <a:t>Venozus</a:t>
            </a:r>
            <a:r>
              <a:rPr lang="tr-TR" dirty="0"/>
              <a:t>)</a:t>
            </a: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704" y="2564904"/>
            <a:ext cx="4876800" cy="3657600"/>
          </a:xfrm>
          <a:prstGeom prst="rect">
            <a:avLst/>
          </a:prstGeom>
        </p:spPr>
      </p:pic>
    </p:spTree>
    <p:extLst>
      <p:ext uri="{BB962C8B-B14F-4D97-AF65-F5344CB8AC3E}">
        <p14:creationId xmlns:p14="http://schemas.microsoft.com/office/powerpoint/2010/main" val="1800821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0" y="2136567"/>
            <a:ext cx="9144000" cy="2584866"/>
          </a:xfrm>
          <a:prstGeom prst="rect">
            <a:avLst/>
          </a:prstGeom>
        </p:spPr>
      </p:pic>
      <p:sp>
        <p:nvSpPr>
          <p:cNvPr id="5" name="Dikdörtgen 4"/>
          <p:cNvSpPr/>
          <p:nvPr/>
        </p:nvSpPr>
        <p:spPr>
          <a:xfrm>
            <a:off x="611560" y="5373216"/>
            <a:ext cx="8136904" cy="738664"/>
          </a:xfrm>
          <a:prstGeom prst="rect">
            <a:avLst/>
          </a:prstGeom>
        </p:spPr>
        <p:txBody>
          <a:bodyPr wrap="square">
            <a:spAutoFit/>
          </a:bodyPr>
          <a:lstStyle/>
          <a:p>
            <a:r>
              <a:rPr lang="tr-TR" sz="1400" dirty="0" err="1"/>
              <a:t>Maiz</a:t>
            </a:r>
            <a:r>
              <a:rPr lang="tr-TR" sz="1400" dirty="0"/>
              <a:t>, N., Valencia, C., </a:t>
            </a:r>
            <a:r>
              <a:rPr lang="tr-TR" sz="1400" dirty="0" err="1"/>
              <a:t>Kagan</a:t>
            </a:r>
            <a:r>
              <a:rPr lang="tr-TR" sz="1400" dirty="0"/>
              <a:t>, K. O., Wright, D. and </a:t>
            </a:r>
            <a:r>
              <a:rPr lang="tr-TR" sz="1400" dirty="0" err="1"/>
              <a:t>Nicolaides</a:t>
            </a:r>
            <a:r>
              <a:rPr lang="tr-TR" sz="1400" dirty="0"/>
              <a:t>, K. H. (2009), </a:t>
            </a:r>
            <a:r>
              <a:rPr lang="tr-TR" sz="1400" dirty="0" err="1"/>
              <a:t>Ductus</a:t>
            </a:r>
            <a:r>
              <a:rPr lang="tr-TR" sz="1400" dirty="0"/>
              <a:t> </a:t>
            </a:r>
            <a:r>
              <a:rPr lang="tr-TR" sz="1400" dirty="0" err="1"/>
              <a:t>venosus</a:t>
            </a:r>
            <a:r>
              <a:rPr lang="tr-TR" sz="1400" dirty="0"/>
              <a:t> </a:t>
            </a:r>
            <a:r>
              <a:rPr lang="tr-TR" sz="1400" dirty="0" err="1"/>
              <a:t>Doppler</a:t>
            </a:r>
            <a:r>
              <a:rPr lang="tr-TR" sz="1400" dirty="0"/>
              <a:t> in </a:t>
            </a:r>
            <a:r>
              <a:rPr lang="tr-TR" sz="1400" dirty="0" err="1"/>
              <a:t>screening</a:t>
            </a:r>
            <a:r>
              <a:rPr lang="tr-TR" sz="1400" dirty="0"/>
              <a:t> </a:t>
            </a:r>
            <a:r>
              <a:rPr lang="tr-TR" sz="1400" dirty="0" err="1"/>
              <a:t>for</a:t>
            </a:r>
            <a:r>
              <a:rPr lang="tr-TR" sz="1400" dirty="0"/>
              <a:t> </a:t>
            </a:r>
            <a:r>
              <a:rPr lang="tr-TR" sz="1400" dirty="0" err="1"/>
              <a:t>trisomies</a:t>
            </a:r>
            <a:r>
              <a:rPr lang="tr-TR" sz="1400" dirty="0"/>
              <a:t> 21, 18 and 13 and </a:t>
            </a:r>
            <a:r>
              <a:rPr lang="tr-TR" sz="1400" dirty="0" err="1"/>
              <a:t>Turner</a:t>
            </a:r>
            <a:r>
              <a:rPr lang="tr-TR" sz="1400" dirty="0"/>
              <a:t> </a:t>
            </a:r>
            <a:r>
              <a:rPr lang="tr-TR" sz="1400" dirty="0" err="1"/>
              <a:t>syndrome</a:t>
            </a:r>
            <a:r>
              <a:rPr lang="tr-TR" sz="1400" dirty="0"/>
              <a:t> at 11–13 </a:t>
            </a:r>
            <a:r>
              <a:rPr lang="tr-TR" sz="1400" dirty="0" err="1"/>
              <a:t>weeks</a:t>
            </a:r>
            <a:r>
              <a:rPr lang="tr-TR" sz="1400" dirty="0"/>
              <a:t> of </a:t>
            </a:r>
            <a:r>
              <a:rPr lang="tr-TR" sz="1400" dirty="0" err="1"/>
              <a:t>gestation</a:t>
            </a:r>
            <a:r>
              <a:rPr lang="tr-TR" sz="1400" dirty="0"/>
              <a:t>. </a:t>
            </a:r>
            <a:r>
              <a:rPr lang="tr-TR" sz="1400" dirty="0" err="1"/>
              <a:t>Ultrasound</a:t>
            </a:r>
            <a:r>
              <a:rPr lang="tr-TR" sz="1400" dirty="0"/>
              <a:t> </a:t>
            </a:r>
            <a:r>
              <a:rPr lang="tr-TR" sz="1400" dirty="0" err="1"/>
              <a:t>Obstet</a:t>
            </a:r>
            <a:r>
              <a:rPr lang="tr-TR" sz="1400" dirty="0"/>
              <a:t> </a:t>
            </a:r>
            <a:r>
              <a:rPr lang="tr-TR" sz="1400" dirty="0" err="1"/>
              <a:t>Gynecol</a:t>
            </a:r>
            <a:r>
              <a:rPr lang="tr-TR" sz="1400" dirty="0"/>
              <a:t>, 33: 512–517. doi:10.1002/uog.6330</a:t>
            </a:r>
          </a:p>
        </p:txBody>
      </p:sp>
      <p:sp>
        <p:nvSpPr>
          <p:cNvPr id="3" name="Ok: Sağ 2"/>
          <p:cNvSpPr/>
          <p:nvPr/>
        </p:nvSpPr>
        <p:spPr>
          <a:xfrm rot="10800000">
            <a:off x="2699792" y="3717032"/>
            <a:ext cx="28803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7334797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611560" y="5373216"/>
            <a:ext cx="8136904" cy="738664"/>
          </a:xfrm>
          <a:prstGeom prst="rect">
            <a:avLst/>
          </a:prstGeom>
        </p:spPr>
        <p:txBody>
          <a:bodyPr wrap="square">
            <a:spAutoFit/>
          </a:bodyPr>
          <a:lstStyle/>
          <a:p>
            <a:r>
              <a:rPr lang="tr-TR" sz="1400" dirty="0" err="1"/>
              <a:t>Maiz</a:t>
            </a:r>
            <a:r>
              <a:rPr lang="tr-TR" sz="1400" dirty="0"/>
              <a:t>, N., Valencia, C., </a:t>
            </a:r>
            <a:r>
              <a:rPr lang="tr-TR" sz="1400" dirty="0" err="1"/>
              <a:t>Kagan</a:t>
            </a:r>
            <a:r>
              <a:rPr lang="tr-TR" sz="1400" dirty="0"/>
              <a:t>, K. O., Wright, D. and </a:t>
            </a:r>
            <a:r>
              <a:rPr lang="tr-TR" sz="1400" dirty="0" err="1"/>
              <a:t>Nicolaides</a:t>
            </a:r>
            <a:r>
              <a:rPr lang="tr-TR" sz="1400" dirty="0"/>
              <a:t>, K. H. (2009), </a:t>
            </a:r>
            <a:r>
              <a:rPr lang="tr-TR" sz="1400" dirty="0" err="1"/>
              <a:t>Ductus</a:t>
            </a:r>
            <a:r>
              <a:rPr lang="tr-TR" sz="1400" dirty="0"/>
              <a:t> </a:t>
            </a:r>
            <a:r>
              <a:rPr lang="tr-TR" sz="1400" dirty="0" err="1"/>
              <a:t>venosus</a:t>
            </a:r>
            <a:r>
              <a:rPr lang="tr-TR" sz="1400" dirty="0"/>
              <a:t> </a:t>
            </a:r>
            <a:r>
              <a:rPr lang="tr-TR" sz="1400" dirty="0" err="1"/>
              <a:t>Doppler</a:t>
            </a:r>
            <a:r>
              <a:rPr lang="tr-TR" sz="1400" dirty="0"/>
              <a:t> in </a:t>
            </a:r>
            <a:r>
              <a:rPr lang="tr-TR" sz="1400" dirty="0" err="1"/>
              <a:t>screening</a:t>
            </a:r>
            <a:r>
              <a:rPr lang="tr-TR" sz="1400" dirty="0"/>
              <a:t> </a:t>
            </a:r>
            <a:r>
              <a:rPr lang="tr-TR" sz="1400" dirty="0" err="1"/>
              <a:t>for</a:t>
            </a:r>
            <a:r>
              <a:rPr lang="tr-TR" sz="1400" dirty="0"/>
              <a:t> </a:t>
            </a:r>
            <a:r>
              <a:rPr lang="tr-TR" sz="1400" dirty="0" err="1"/>
              <a:t>trisomies</a:t>
            </a:r>
            <a:r>
              <a:rPr lang="tr-TR" sz="1400" dirty="0"/>
              <a:t> 21, 18 and 13 and </a:t>
            </a:r>
            <a:r>
              <a:rPr lang="tr-TR" sz="1400" dirty="0" err="1"/>
              <a:t>Turner</a:t>
            </a:r>
            <a:r>
              <a:rPr lang="tr-TR" sz="1400" dirty="0"/>
              <a:t> </a:t>
            </a:r>
            <a:r>
              <a:rPr lang="tr-TR" sz="1400" dirty="0" err="1"/>
              <a:t>syndrome</a:t>
            </a:r>
            <a:r>
              <a:rPr lang="tr-TR" sz="1400" dirty="0"/>
              <a:t> at 11–13 </a:t>
            </a:r>
            <a:r>
              <a:rPr lang="tr-TR" sz="1400" dirty="0" err="1"/>
              <a:t>weeks</a:t>
            </a:r>
            <a:r>
              <a:rPr lang="tr-TR" sz="1400" dirty="0"/>
              <a:t> of </a:t>
            </a:r>
            <a:r>
              <a:rPr lang="tr-TR" sz="1400" dirty="0" err="1"/>
              <a:t>gestation</a:t>
            </a:r>
            <a:r>
              <a:rPr lang="tr-TR" sz="1400" dirty="0"/>
              <a:t>. </a:t>
            </a:r>
            <a:r>
              <a:rPr lang="tr-TR" sz="1400" dirty="0" err="1"/>
              <a:t>Ultrasound</a:t>
            </a:r>
            <a:r>
              <a:rPr lang="tr-TR" sz="1400" dirty="0"/>
              <a:t> </a:t>
            </a:r>
            <a:r>
              <a:rPr lang="tr-TR" sz="1400" dirty="0" err="1"/>
              <a:t>Obstet</a:t>
            </a:r>
            <a:r>
              <a:rPr lang="tr-TR" sz="1400" dirty="0"/>
              <a:t> </a:t>
            </a:r>
            <a:r>
              <a:rPr lang="tr-TR" sz="1400" dirty="0" err="1"/>
              <a:t>Gynecol</a:t>
            </a:r>
            <a:r>
              <a:rPr lang="tr-TR" sz="1400" dirty="0"/>
              <a:t>, 33: 512–517. doi:10.1002/uog.6330</a:t>
            </a:r>
          </a:p>
        </p:txBody>
      </p:sp>
      <p:pic>
        <p:nvPicPr>
          <p:cNvPr id="2" name="Resim 1"/>
          <p:cNvPicPr>
            <a:picLocks noChangeAspect="1"/>
          </p:cNvPicPr>
          <p:nvPr/>
        </p:nvPicPr>
        <p:blipFill>
          <a:blip r:embed="rId2"/>
          <a:stretch>
            <a:fillRect/>
          </a:stretch>
        </p:blipFill>
        <p:spPr>
          <a:xfrm>
            <a:off x="0" y="2269934"/>
            <a:ext cx="9144000" cy="2318132"/>
          </a:xfrm>
          <a:prstGeom prst="rect">
            <a:avLst/>
          </a:prstGeom>
        </p:spPr>
      </p:pic>
      <p:pic>
        <p:nvPicPr>
          <p:cNvPr id="3" name="Resim 2"/>
          <p:cNvPicPr>
            <a:picLocks noChangeAspect="1"/>
          </p:cNvPicPr>
          <p:nvPr/>
        </p:nvPicPr>
        <p:blipFill>
          <a:blip r:embed="rId3"/>
          <a:stretch>
            <a:fillRect/>
          </a:stretch>
        </p:blipFill>
        <p:spPr>
          <a:xfrm rot="10964107">
            <a:off x="8250344" y="3436127"/>
            <a:ext cx="304826" cy="256054"/>
          </a:xfrm>
          <a:prstGeom prst="rect">
            <a:avLst/>
          </a:prstGeom>
        </p:spPr>
      </p:pic>
    </p:spTree>
    <p:extLst>
      <p:ext uri="{BB962C8B-B14F-4D97-AF65-F5344CB8AC3E}">
        <p14:creationId xmlns:p14="http://schemas.microsoft.com/office/powerpoint/2010/main" val="14758429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11-14 hafta taraması ek unsurlar  (</a:t>
            </a:r>
            <a:r>
              <a:rPr lang="tr-TR" dirty="0" err="1"/>
              <a:t>Trikuspit</a:t>
            </a:r>
            <a:r>
              <a:rPr lang="tr-TR" dirty="0"/>
              <a:t> kaçağı)</a:t>
            </a:r>
          </a:p>
        </p:txBody>
      </p:sp>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486998"/>
            <a:ext cx="4572000" cy="3429000"/>
          </a:xfrm>
          <a:prstGeom prst="rect">
            <a:avLst/>
          </a:prstGeom>
        </p:spPr>
      </p:pic>
      <p:pic>
        <p:nvPicPr>
          <p:cNvPr id="7" name="Resim 6" descr="iç mekan içeren bir resim&#10;&#10;Yüksek güvenilirlikle oluşturulmuş açıklama"/>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92896"/>
            <a:ext cx="4572000" cy="3429000"/>
          </a:xfrm>
          <a:prstGeom prst="rect">
            <a:avLst/>
          </a:prstGeom>
        </p:spPr>
      </p:pic>
    </p:spTree>
    <p:extLst>
      <p:ext uri="{BB962C8B-B14F-4D97-AF65-F5344CB8AC3E}">
        <p14:creationId xmlns:p14="http://schemas.microsoft.com/office/powerpoint/2010/main" val="2628852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0" y="1680568"/>
            <a:ext cx="9144000" cy="3496864"/>
          </a:xfrm>
          <a:prstGeom prst="rect">
            <a:avLst/>
          </a:prstGeom>
        </p:spPr>
      </p:pic>
      <p:pic>
        <p:nvPicPr>
          <p:cNvPr id="5" name="Resim 4"/>
          <p:cNvPicPr>
            <a:picLocks noChangeAspect="1"/>
          </p:cNvPicPr>
          <p:nvPr/>
        </p:nvPicPr>
        <p:blipFill>
          <a:blip r:embed="rId3"/>
          <a:stretch>
            <a:fillRect/>
          </a:stretch>
        </p:blipFill>
        <p:spPr>
          <a:xfrm>
            <a:off x="-16449" y="5877272"/>
            <a:ext cx="8718036" cy="512108"/>
          </a:xfrm>
          <a:prstGeom prst="rect">
            <a:avLst/>
          </a:prstGeom>
        </p:spPr>
      </p:pic>
      <p:pic>
        <p:nvPicPr>
          <p:cNvPr id="2" name="Resim 1"/>
          <p:cNvPicPr>
            <a:picLocks noChangeAspect="1"/>
          </p:cNvPicPr>
          <p:nvPr/>
        </p:nvPicPr>
        <p:blipFill>
          <a:blip r:embed="rId4"/>
          <a:stretch>
            <a:fillRect/>
          </a:stretch>
        </p:blipFill>
        <p:spPr>
          <a:xfrm>
            <a:off x="2771800" y="4293096"/>
            <a:ext cx="304826" cy="256054"/>
          </a:xfrm>
          <a:prstGeom prst="rect">
            <a:avLst/>
          </a:prstGeom>
        </p:spPr>
      </p:pic>
    </p:spTree>
    <p:extLst>
      <p:ext uri="{BB962C8B-B14F-4D97-AF65-F5344CB8AC3E}">
        <p14:creationId xmlns:p14="http://schemas.microsoft.com/office/powerpoint/2010/main" val="2869112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0" y="2220176"/>
            <a:ext cx="9144000" cy="2417647"/>
          </a:xfrm>
          <a:prstGeom prst="rect">
            <a:avLst/>
          </a:prstGeom>
        </p:spPr>
      </p:pic>
      <p:sp>
        <p:nvSpPr>
          <p:cNvPr id="3" name="Dikdörtgen 2"/>
          <p:cNvSpPr/>
          <p:nvPr/>
        </p:nvSpPr>
        <p:spPr>
          <a:xfrm>
            <a:off x="251520" y="5301208"/>
            <a:ext cx="8712968" cy="461665"/>
          </a:xfrm>
          <a:prstGeom prst="rect">
            <a:avLst/>
          </a:prstGeom>
        </p:spPr>
        <p:txBody>
          <a:bodyPr wrap="square">
            <a:spAutoFit/>
          </a:bodyPr>
          <a:lstStyle/>
          <a:p>
            <a:r>
              <a:rPr lang="tr-TR" sz="1200" dirty="0" err="1"/>
              <a:t>Kagan</a:t>
            </a:r>
            <a:r>
              <a:rPr lang="tr-TR" sz="1200" dirty="0"/>
              <a:t> et al. </a:t>
            </a:r>
            <a:r>
              <a:rPr lang="en-US" sz="1200" dirty="0"/>
              <a:t>Tricuspid regurgitation in screening for </a:t>
            </a:r>
            <a:r>
              <a:rPr lang="en-US" sz="1200" dirty="0" err="1"/>
              <a:t>trisomies</a:t>
            </a:r>
            <a:r>
              <a:rPr lang="en-US" sz="1200" dirty="0"/>
              <a:t> 21, 18</a:t>
            </a:r>
            <a:r>
              <a:rPr lang="tr-TR" sz="1200" dirty="0"/>
              <a:t> </a:t>
            </a:r>
            <a:r>
              <a:rPr lang="en-US" sz="1200" dirty="0"/>
              <a:t>and 13 and Turner syndrome at 11 + 0 to 13 + 6 weeks</a:t>
            </a:r>
            <a:r>
              <a:rPr lang="tr-TR" sz="1200" dirty="0"/>
              <a:t> </a:t>
            </a:r>
            <a:r>
              <a:rPr lang="en-US" sz="1200" dirty="0"/>
              <a:t>of gestation</a:t>
            </a:r>
            <a:r>
              <a:rPr lang="tr-TR" sz="1200" dirty="0"/>
              <a:t> </a:t>
            </a:r>
            <a:r>
              <a:rPr lang="tr-TR" sz="1200" dirty="0" err="1"/>
              <a:t>Ultrasound</a:t>
            </a:r>
            <a:r>
              <a:rPr lang="tr-TR" sz="1200" dirty="0"/>
              <a:t> </a:t>
            </a:r>
            <a:r>
              <a:rPr lang="tr-TR" sz="1200" dirty="0" err="1"/>
              <a:t>Obstet</a:t>
            </a:r>
            <a:r>
              <a:rPr lang="tr-TR" sz="1200" dirty="0"/>
              <a:t> </a:t>
            </a:r>
            <a:r>
              <a:rPr lang="tr-TR" sz="1200" dirty="0" err="1"/>
              <a:t>Gynecol</a:t>
            </a:r>
            <a:r>
              <a:rPr lang="tr-TR" sz="1200" dirty="0"/>
              <a:t> 2009; 33: 18–22.</a:t>
            </a:r>
          </a:p>
        </p:txBody>
      </p:sp>
      <p:pic>
        <p:nvPicPr>
          <p:cNvPr id="4" name="Resim 3"/>
          <p:cNvPicPr>
            <a:picLocks noChangeAspect="1"/>
          </p:cNvPicPr>
          <p:nvPr/>
        </p:nvPicPr>
        <p:blipFill>
          <a:blip r:embed="rId3"/>
          <a:stretch>
            <a:fillRect/>
          </a:stretch>
        </p:blipFill>
        <p:spPr>
          <a:xfrm rot="10800000">
            <a:off x="8172400" y="3573016"/>
            <a:ext cx="304826" cy="256054"/>
          </a:xfrm>
          <a:prstGeom prst="rect">
            <a:avLst/>
          </a:prstGeom>
        </p:spPr>
      </p:pic>
    </p:spTree>
    <p:extLst>
      <p:ext uri="{BB962C8B-B14F-4D97-AF65-F5344CB8AC3E}">
        <p14:creationId xmlns:p14="http://schemas.microsoft.com/office/powerpoint/2010/main" val="21886161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11-14 hafta taraması ek unsurlar  (Diğer belirteçler)</a:t>
            </a:r>
          </a:p>
        </p:txBody>
      </p:sp>
      <p:sp>
        <p:nvSpPr>
          <p:cNvPr id="3" name="İçerik Yer Tutucusu 2"/>
          <p:cNvSpPr>
            <a:spLocks noGrp="1"/>
          </p:cNvSpPr>
          <p:nvPr>
            <p:ph idx="1"/>
          </p:nvPr>
        </p:nvSpPr>
        <p:spPr/>
        <p:txBody>
          <a:bodyPr/>
          <a:lstStyle/>
          <a:p>
            <a:r>
              <a:rPr lang="tr-TR" dirty="0" err="1"/>
              <a:t>Omfalosel</a:t>
            </a:r>
            <a:endParaRPr lang="tr-TR" dirty="0"/>
          </a:p>
          <a:p>
            <a:r>
              <a:rPr lang="tr-TR" dirty="0"/>
              <a:t>AVSD</a:t>
            </a:r>
          </a:p>
          <a:p>
            <a:r>
              <a:rPr lang="tr-TR" dirty="0"/>
              <a:t>HEB</a:t>
            </a:r>
          </a:p>
          <a:p>
            <a:r>
              <a:rPr lang="tr-TR" dirty="0" err="1"/>
              <a:t>Megacystis</a:t>
            </a:r>
            <a:endParaRPr lang="tr-TR" dirty="0"/>
          </a:p>
          <a:p>
            <a:r>
              <a:rPr lang="tr-TR" dirty="0" err="1"/>
              <a:t>Amnial</a:t>
            </a:r>
            <a:r>
              <a:rPr lang="tr-TR" dirty="0"/>
              <a:t> ayrışma</a:t>
            </a:r>
          </a:p>
          <a:p>
            <a:r>
              <a:rPr lang="tr-TR" dirty="0" err="1"/>
              <a:t>Pyelektazi</a:t>
            </a:r>
            <a:endParaRPr lang="tr-TR" dirty="0"/>
          </a:p>
        </p:txBody>
      </p:sp>
      <p:pic>
        <p:nvPicPr>
          <p:cNvPr id="4" name="Omfalosel hemivertebra_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flipH="1">
            <a:off x="2676622" y="2129911"/>
            <a:ext cx="1883701" cy="1412776"/>
          </a:xfrm>
          <a:prstGeom prst="rect">
            <a:avLst/>
          </a:prstGeom>
        </p:spPr>
      </p:pic>
      <p:pic>
        <p:nvPicPr>
          <p:cNvPr id="5" name="AVSD 1">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4932040" y="2157731"/>
            <a:ext cx="1797699" cy="1348274"/>
          </a:xfrm>
          <a:prstGeom prst="rect">
            <a:avLst/>
          </a:prstGeom>
        </p:spPr>
      </p:pic>
      <p:pic>
        <p:nvPicPr>
          <p:cNvPr id="7" name="Resim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43808" y="3880851"/>
            <a:ext cx="2363755" cy="1772816"/>
          </a:xfrm>
          <a:prstGeom prst="rect">
            <a:avLst/>
          </a:prstGeom>
        </p:spPr>
      </p:pic>
      <p:pic>
        <p:nvPicPr>
          <p:cNvPr id="9" name="Resim 8" descr="açık hava, su, tahta, kişi içeren bir resim&#10;&#10;Yüksek güvenilirlikle oluşturulmuş açıklama"/>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49619" y="3880851"/>
            <a:ext cx="2160240" cy="1772816"/>
          </a:xfrm>
          <a:prstGeom prst="rect">
            <a:avLst/>
          </a:prstGeom>
        </p:spPr>
      </p:pic>
      <p:pic>
        <p:nvPicPr>
          <p:cNvPr id="11" name="Resim 10" descr="fotoğraf, zemin, kişi içeren bir resim&#10;&#10;Yüksek güvenilirlikle oluşturulmuş açıklama"/>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22427" y="2124656"/>
            <a:ext cx="1835932" cy="1376949"/>
          </a:xfrm>
          <a:prstGeom prst="rect">
            <a:avLst/>
          </a:prstGeom>
        </p:spPr>
      </p:pic>
    </p:spTree>
    <p:extLst>
      <p:ext uri="{BB962C8B-B14F-4D97-AF65-F5344CB8AC3E}">
        <p14:creationId xmlns:p14="http://schemas.microsoft.com/office/powerpoint/2010/main" val="18447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00" fill="hold"/>
                                        <p:tgtEl>
                                          <p:spTgt spid="4"/>
                                        </p:tgtEl>
                                      </p:cBhvr>
                                    </p:cmd>
                                  </p:childTnLst>
                                </p:cTn>
                              </p:par>
                            </p:childTnLst>
                          </p:cTn>
                        </p:par>
                        <p:par>
                          <p:cTn id="7" fill="hold">
                            <p:stCondLst>
                              <p:cond delay="25600"/>
                            </p:stCondLst>
                            <p:childTnLst>
                              <p:par>
                                <p:cTn id="8" presetID="1" presetClass="mediacall" presetSubtype="0" fill="hold" nodeType="afterEffect">
                                  <p:stCondLst>
                                    <p:cond delay="0"/>
                                  </p:stCondLst>
                                  <p:childTnLst>
                                    <p:cmd type="call" cmd="playFrom(0.0)">
                                      <p:cBhvr>
                                        <p:cTn id="9" dur="298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repeatCount="indefinite" fill="hold" display="0">
                  <p:stCondLst>
                    <p:cond delay="indefinite"/>
                  </p:st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vol="80000">
                <p:cTn id="16" repeatCount="indefinite" fill="hold" display="0">
                  <p:stCondLst>
                    <p:cond delay="indefinite"/>
                  </p:stCondLst>
                </p:cTn>
                <p:tgtEl>
                  <p:spTgt spid="5"/>
                </p:tgtEl>
              </p:cMediaNode>
            </p:video>
            <p:seq concurrent="1" nextAc="seek">
              <p:cTn id="17" restart="whenNotActive" fill="hold" evtFilter="cancelBubble" nodeType="interactiveSeq">
                <p:stCondLst>
                  <p:cond evt="onClick" delay="0">
                    <p:tgtEl>
                      <p:spTgt spid="5"/>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11-14 hafta taraması temel unsurlar  (Baş-popo mesafesi)</a:t>
            </a:r>
          </a:p>
        </p:txBody>
      </p:sp>
      <p:pic>
        <p:nvPicPr>
          <p:cNvPr id="4" name="İçerik Yer Tutucusu 3"/>
          <p:cNvPicPr>
            <a:picLocks noGrp="1" noChangeAspect="1"/>
          </p:cNvPicPr>
          <p:nvPr>
            <p:ph idx="1"/>
          </p:nvPr>
        </p:nvPicPr>
        <p:blipFill>
          <a:blip r:embed="rId2"/>
          <a:stretch>
            <a:fillRect/>
          </a:stretch>
        </p:blipFill>
        <p:spPr>
          <a:xfrm>
            <a:off x="1115616" y="2157731"/>
            <a:ext cx="6041925" cy="4531444"/>
          </a:xfrm>
          <a:prstGeom prst="rect">
            <a:avLst/>
          </a:prstGeom>
        </p:spPr>
      </p:pic>
    </p:spTree>
    <p:extLst>
      <p:ext uri="{BB962C8B-B14F-4D97-AF65-F5344CB8AC3E}">
        <p14:creationId xmlns:p14="http://schemas.microsoft.com/office/powerpoint/2010/main" val="24198907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7588" y="3310056"/>
            <a:ext cx="4876800" cy="3657600"/>
          </a:xfrm>
          <a:prstGeom prst="rect">
            <a:avLst/>
          </a:prstGeom>
        </p:spPr>
      </p:pic>
      <p:pic>
        <p:nvPicPr>
          <p:cNvPr id="7" name="Resim 6" descr="açık hava, kişi içeren bir resim&#10;&#10;Yüksek güvenilirlikle oluşturulmuş açıklam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5988" y="0"/>
            <a:ext cx="4416491" cy="3312368"/>
          </a:xfrm>
          <a:prstGeom prst="rect">
            <a:avLst/>
          </a:prstGeom>
        </p:spPr>
      </p:pic>
      <p:pic>
        <p:nvPicPr>
          <p:cNvPr id="9" name="Resim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4475989" cy="3356992"/>
          </a:xfrm>
          <a:prstGeom prst="rect">
            <a:avLst/>
          </a:prstGeom>
        </p:spPr>
      </p:pic>
    </p:spTree>
    <p:extLst>
      <p:ext uri="{BB962C8B-B14F-4D97-AF65-F5344CB8AC3E}">
        <p14:creationId xmlns:p14="http://schemas.microsoft.com/office/powerpoint/2010/main" val="383276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4168" y="30338"/>
            <a:ext cx="3059832" cy="2294874"/>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8462" y="25932"/>
            <a:ext cx="3065706" cy="2299280"/>
          </a:xfrm>
          <a:prstGeom prst="rect">
            <a:avLst/>
          </a:prstGeom>
        </p:spPr>
      </p:pic>
      <p:pic>
        <p:nvPicPr>
          <p:cNvPr id="7" name="Resim 6" descr="iç mekan içeren bir resim&#10;&#10;Yüksek güvenilirlikle oluşturulmuş açıklama"/>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128" y="0"/>
            <a:ext cx="3100283" cy="2325212"/>
          </a:xfrm>
          <a:prstGeom prst="rect">
            <a:avLst/>
          </a:prstGeom>
        </p:spPr>
      </p:pic>
      <p:pic>
        <p:nvPicPr>
          <p:cNvPr id="9" name="Resim 8" descr="fotoğraf, zemin, kişi içeren bir resim&#10;&#10;Yüksek güvenilirlikle oluşturulmuş açıklama"/>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304" y="2351144"/>
            <a:ext cx="3189077" cy="2391808"/>
          </a:xfrm>
          <a:prstGeom prst="rect">
            <a:avLst/>
          </a:prstGeom>
        </p:spPr>
      </p:pic>
      <p:pic>
        <p:nvPicPr>
          <p:cNvPr id="11" name="Resim 10" descr="açık hava, su, tahta, kişi içeren bir resim&#10;&#10;Yüksek güvenilirlikle oluşturulmuş açıklama"/>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447964"/>
            <a:ext cx="3213381" cy="2410036"/>
          </a:xfrm>
          <a:prstGeom prst="rect">
            <a:avLst/>
          </a:prstGeom>
        </p:spPr>
      </p:pic>
      <p:pic>
        <p:nvPicPr>
          <p:cNvPr id="13" name="Resim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63686" y="2351144"/>
            <a:ext cx="5880314" cy="4410236"/>
          </a:xfrm>
          <a:prstGeom prst="rect">
            <a:avLst/>
          </a:prstGeom>
        </p:spPr>
      </p:pic>
    </p:spTree>
    <p:extLst>
      <p:ext uri="{BB962C8B-B14F-4D97-AF65-F5344CB8AC3E}">
        <p14:creationId xmlns:p14="http://schemas.microsoft.com/office/powerpoint/2010/main" val="6562572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a:stretch>
            <a:fillRect/>
          </a:stretch>
        </p:blipFill>
        <p:spPr>
          <a:xfrm>
            <a:off x="-36513" y="0"/>
            <a:ext cx="9180513" cy="6878389"/>
          </a:xfrm>
          <a:prstGeom prst="rect">
            <a:avLst/>
          </a:prstGeom>
        </p:spPr>
      </p:pic>
    </p:spTree>
    <p:extLst>
      <p:ext uri="{BB962C8B-B14F-4D97-AF65-F5344CB8AC3E}">
        <p14:creationId xmlns:p14="http://schemas.microsoft.com/office/powerpoint/2010/main" val="23830807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VSD 11 14_1.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t="2750"/>
          <a:stretch>
            <a:fillRect/>
          </a:stretch>
        </p:blipFill>
        <p:spPr bwMode="auto">
          <a:xfrm>
            <a:off x="1619672" y="1772816"/>
            <a:ext cx="6096000" cy="444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7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VSD.mp4">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t="3174"/>
          <a:stretch>
            <a:fillRect/>
          </a:stretch>
        </p:blipFill>
        <p:spPr bwMode="auto">
          <a:xfrm>
            <a:off x="1692275" y="1412875"/>
            <a:ext cx="6048375"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laligned VSD.mp4">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t="3232"/>
          <a:stretch>
            <a:fillRect/>
          </a:stretch>
        </p:blipFill>
        <p:spPr bwMode="auto">
          <a:xfrm>
            <a:off x="1403350" y="1557338"/>
            <a:ext cx="5940425" cy="431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0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hlhs ilkucay.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t="2681"/>
          <a:stretch>
            <a:fillRect/>
          </a:stretch>
        </p:blipFill>
        <p:spPr bwMode="auto">
          <a:xfrm>
            <a:off x="755650" y="981075"/>
            <a:ext cx="7620000" cy="522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0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V-AVSD COLOR.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2667000" y="2000250"/>
            <a:ext cx="3810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A ARK.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2667000" y="2083668"/>
            <a:ext cx="3810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9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Resim 1"/>
          <p:cNvPicPr>
            <a:picLocks noChangeAspect="1"/>
          </p:cNvPicPr>
          <p:nvPr/>
        </p:nvPicPr>
        <p:blipFill>
          <a:blip r:embed="rId2">
            <a:extLst>
              <a:ext uri="{28A0092B-C50C-407E-A947-70E740481C1C}">
                <a14:useLocalDpi xmlns:a14="http://schemas.microsoft.com/office/drawing/2010/main" val="0"/>
              </a:ext>
            </a:extLst>
          </a:blip>
          <a:srcRect t="3413"/>
          <a:stretch>
            <a:fillRect/>
          </a:stretch>
        </p:blipFill>
        <p:spPr bwMode="auto">
          <a:xfrm>
            <a:off x="2197100" y="3573463"/>
            <a:ext cx="4535488" cy="328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Resim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15888"/>
            <a:ext cx="4452938" cy="334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Resim 3"/>
          <p:cNvPicPr>
            <a:picLocks noChangeAspect="1"/>
          </p:cNvPicPr>
          <p:nvPr/>
        </p:nvPicPr>
        <p:blipFill>
          <a:blip r:embed="rId4">
            <a:extLst>
              <a:ext uri="{28A0092B-C50C-407E-A947-70E740481C1C}">
                <a14:useLocalDpi xmlns:a14="http://schemas.microsoft.com/office/drawing/2010/main" val="0"/>
              </a:ext>
            </a:extLst>
          </a:blip>
          <a:srcRect t="4312"/>
          <a:stretch>
            <a:fillRect/>
          </a:stretch>
        </p:blipFill>
        <p:spPr bwMode="auto">
          <a:xfrm>
            <a:off x="11906" y="318219"/>
            <a:ext cx="4452938" cy="319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Düz Bağlayıcı 2"/>
          <p:cNvCxnSpPr/>
          <p:nvPr/>
        </p:nvCxnSpPr>
        <p:spPr>
          <a:xfrm>
            <a:off x="2627784" y="1700808"/>
            <a:ext cx="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a:off x="2915816" y="1722875"/>
            <a:ext cx="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7020272" y="1124744"/>
            <a:ext cx="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flipH="1">
            <a:off x="7103116" y="1224995"/>
            <a:ext cx="288032" cy="36004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92919" y="499533"/>
            <a:ext cx="8079581" cy="1658198"/>
          </a:xfrm>
        </p:spPr>
        <p:txBody>
          <a:bodyPr/>
          <a:lstStyle/>
          <a:p>
            <a:r>
              <a:rPr lang="tr-TR"/>
              <a:t>11-14 hafta taraması temel unsurlar  (NT)</a:t>
            </a:r>
            <a:endParaRPr lang="tr-TR" dirty="0"/>
          </a:p>
        </p:txBody>
      </p:sp>
      <p:pic>
        <p:nvPicPr>
          <p:cNvPr id="4" name="Resim 3"/>
          <p:cNvPicPr>
            <a:picLocks noChangeAspect="1"/>
          </p:cNvPicPr>
          <p:nvPr/>
        </p:nvPicPr>
        <p:blipFill>
          <a:blip r:embed="rId2"/>
          <a:stretch>
            <a:fillRect/>
          </a:stretch>
        </p:blipFill>
        <p:spPr>
          <a:xfrm>
            <a:off x="1187624" y="2157731"/>
            <a:ext cx="6096000" cy="4572000"/>
          </a:xfrm>
          <a:prstGeom prst="rect">
            <a:avLst/>
          </a:prstGeom>
        </p:spPr>
      </p:pic>
    </p:spTree>
    <p:extLst>
      <p:ext uri="{BB962C8B-B14F-4D97-AF65-F5344CB8AC3E}">
        <p14:creationId xmlns:p14="http://schemas.microsoft.com/office/powerpoint/2010/main" val="2834540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ritik aort stenozu_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027718" y="180020"/>
            <a:ext cx="4596002" cy="3356992"/>
          </a:xfrm>
          <a:prstGeom prst="rect">
            <a:avLst/>
          </a:prstGeom>
        </p:spPr>
      </p:pic>
      <p:pic>
        <p:nvPicPr>
          <p:cNvPr id="8" name="Kritik aort stenozu_7">
            <a:hlinkClick r:id="" action="ppaction://media"/>
          </p:cNvPr>
          <p:cNvPicPr>
            <a:picLocks noChangeAspect="1"/>
          </p:cNvPicPr>
          <p:nvPr>
            <a:videoFile r:link="rId3"/>
            <p:extLst>
              <p:ext uri="{DAA4B4D4-6D71-4841-9C94-3DE7FCFB9230}">
                <p14:media xmlns:p14="http://schemas.microsoft.com/office/powerpoint/2010/main" r:embed="rId4">
                  <p14:trim st="807"/>
                </p14:media>
              </p:ext>
            </p:extLst>
          </p:nvPr>
        </p:nvPicPr>
        <p:blipFill>
          <a:blip r:embed="rId7"/>
          <a:stretch>
            <a:fillRect/>
          </a:stretch>
        </p:blipFill>
        <p:spPr>
          <a:xfrm>
            <a:off x="2027718" y="3537012"/>
            <a:ext cx="4596002" cy="3320988"/>
          </a:xfrm>
          <a:prstGeom prst="rect">
            <a:avLst/>
          </a:prstGeom>
        </p:spPr>
      </p:pic>
    </p:spTree>
    <p:extLst>
      <p:ext uri="{BB962C8B-B14F-4D97-AF65-F5344CB8AC3E}">
        <p14:creationId xmlns:p14="http://schemas.microsoft.com/office/powerpoint/2010/main" val="2425829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8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8"/>
                                        </p:tgtEl>
                                      </p:cBhvr>
                                    </p:cmd>
                                  </p:childTnLst>
                                </p:cTn>
                              </p:par>
                            </p:childTnLst>
                          </p:cTn>
                        </p:par>
                      </p:childTnLst>
                    </p:cTn>
                  </p:par>
                </p:childTnLst>
              </p:cTn>
              <p:nextCondLst>
                <p:cond evt="onClick" delay="0">
                  <p:tgtEl>
                    <p:spTgt spid="8"/>
                  </p:tgtEl>
                </p:cond>
              </p:nextCondLst>
            </p:seq>
            <p:video>
              <p:cMediaNode vol="80000">
                <p:cTn id="18" repeatCount="indefinite" fill="hold" display="0">
                  <p:stCondLst>
                    <p:cond delay="indefinite"/>
                  </p:stCondLst>
                </p:cTn>
                <p:tgtEl>
                  <p:spTgt spid="8"/>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4K Ap divBW.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159000" y="11113"/>
            <a:ext cx="5053013"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p Div CD.AVI">
            <a:hlinkClick r:id="" action="ppaction://media"/>
          </p:cNvPr>
          <p:cNvPicPr>
            <a:picLocks noChangeAspect="1"/>
          </p:cNvPicPr>
          <p:nvPr>
            <a:videoFile r:link="rId4"/>
            <p:extLst>
              <p:ext uri="{DAA4B4D4-6D71-4841-9C94-3DE7FCFB9230}">
                <p14:media xmlns:p14="http://schemas.microsoft.com/office/powerpoint/2010/main" r:link="rId3"/>
              </p:ext>
            </p:extLst>
          </p:nvPr>
        </p:nvPicPr>
        <p:blipFill>
          <a:blip r:embed="rId7">
            <a:extLst>
              <a:ext uri="{28A0092B-C50C-407E-A947-70E740481C1C}">
                <a14:useLocalDpi xmlns:a14="http://schemas.microsoft.com/office/drawing/2010/main" val="0"/>
              </a:ext>
            </a:extLst>
          </a:blip>
          <a:srcRect/>
          <a:stretch>
            <a:fillRect/>
          </a:stretch>
        </p:blipFill>
        <p:spPr bwMode="auto">
          <a:xfrm>
            <a:off x="2159000" y="3295650"/>
            <a:ext cx="5053013"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36" fill="hold"/>
                                        <p:tgtEl>
                                          <p:spTgt spid="2"/>
                                        </p:tgtEl>
                                      </p:cBhvr>
                                    </p:cmd>
                                  </p:childTnLst>
                                </p:cTn>
                              </p:par>
                            </p:childTnLst>
                          </p:cTn>
                        </p:par>
                        <p:par>
                          <p:cTn id="7" fill="hold" nodeType="afterGroup">
                            <p:stCondLst>
                              <p:cond delay="3036"/>
                            </p:stCondLst>
                            <p:childTnLst>
                              <p:par>
                                <p:cTn id="8" presetID="1" presetClass="mediacall" presetSubtype="0" fill="hold" nodeType="afterEffect">
                                  <p:stCondLst>
                                    <p:cond delay="0"/>
                                  </p:stCondLst>
                                  <p:childTnLst>
                                    <p:cmd type="call" cmd="playFrom(0.0)">
                                      <p:cBhvr>
                                        <p:cTn id="9" dur="3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repeatCount="indefinite" fill="hold" display="0">
                  <p:stCondLst>
                    <p:cond delay="indefinite"/>
                  </p:stCondLst>
                </p:cTn>
                <p:tgtEl>
                  <p:spTgt spid="2"/>
                </p:tgtEl>
              </p:cMediaNode>
            </p:video>
            <p:seq concurrent="1" nextAc="seek">
              <p:cTn id="11" restart="whenNotActive" fill="hold" evtFilter="cancelBubble" nodeType="interactiveSeq">
                <p:stCondLst>
                  <p:cond evt="onClick" delay="0">
                    <p:tgtEl>
                      <p:spTgt spid="2"/>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2" presetClass="mediacall" presetSubtype="0" fill="hold" nodeType="clickEffect">
                                  <p:stCondLst>
                                    <p:cond delay="0"/>
                                  </p:stCondLst>
                                  <p:childTnLst>
                                    <p:cmd type="call" cmd="togglePause">
                                      <p:cBhvr>
                                        <p:cTn id="15" dur="1" fill="hold"/>
                                        <p:tgtEl>
                                          <p:spTgt spid="2"/>
                                        </p:tgtEl>
                                      </p:cBhvr>
                                    </p:cmd>
                                  </p:childTnLst>
                                </p:cTn>
                              </p:par>
                            </p:childTnLst>
                          </p:cTn>
                        </p:par>
                      </p:childTnLst>
                    </p:cTn>
                  </p:par>
                </p:childTnLst>
              </p:cTn>
              <p:nextCondLst>
                <p:cond evt="onClick" delay="0">
                  <p:tgtEl>
                    <p:spTgt spid="2"/>
                  </p:tgtEl>
                </p:cond>
              </p:nextCondLst>
            </p:seq>
            <p:video>
              <p:cMediaNode vol="80000">
                <p:cTn id="16" repeatCount="indefinite" fill="hold" display="0">
                  <p:stCondLst>
                    <p:cond delay="indefinite"/>
                  </p:stCondLst>
                </p:cTn>
                <p:tgtEl>
                  <p:spTgt spid="3"/>
                </p:tgtEl>
              </p:cMediaNode>
            </p:video>
            <p:seq concurrent="1" nextAc="seek">
              <p:cTn id="17" restart="whenNotActive" fill="hold" evtFilter="cancelBubble" nodeType="interactiveSeq">
                <p:stCondLst>
                  <p:cond evt="onClick" delay="0">
                    <p:tgtEl>
                      <p:spTgt spid="3"/>
                    </p:tgtEl>
                  </p:cond>
                </p:stCondLst>
                <p:endSync evt="end" delay="0">
                  <p:rtn val="all"/>
                </p:endSync>
                <p:childTnLst>
                  <p:par>
                    <p:cTn id="18" fill="hold" nodeType="clickPar">
                      <p:stCondLst>
                        <p:cond delay="0"/>
                      </p:stCondLst>
                      <p:childTnLst>
                        <p:par>
                          <p:cTn id="19" fill="hold" nodeType="withGroup">
                            <p:stCondLst>
                              <p:cond delay="0"/>
                            </p:stCondLst>
                            <p:childTnLst>
                              <p:par>
                                <p:cTn id="20" presetID="2" presetClass="mediacall" presetSubtype="0" fill="hold" nodeType="clickEffect">
                                  <p:stCondLst>
                                    <p:cond delay="0"/>
                                  </p:stCondLst>
                                  <p:childTnLst>
                                    <p:cmd type="call" cmd="togglePause">
                                      <p:cBhvr>
                                        <p:cTn id="21"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Resim 3"/>
          <p:cNvPicPr>
            <a:picLocks noChangeAspect="1"/>
          </p:cNvPicPr>
          <p:nvPr/>
        </p:nvPicPr>
        <p:blipFill>
          <a:blip r:embed="rId2">
            <a:extLst>
              <a:ext uri="{28A0092B-C50C-407E-A947-70E740481C1C}">
                <a14:useLocalDpi xmlns:a14="http://schemas.microsoft.com/office/drawing/2010/main" val="0"/>
              </a:ext>
            </a:extLst>
          </a:blip>
          <a:srcRect t="3362"/>
          <a:stretch>
            <a:fillRect/>
          </a:stretch>
        </p:blipFill>
        <p:spPr bwMode="auto">
          <a:xfrm>
            <a:off x="53975" y="260350"/>
            <a:ext cx="4400550"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Resim 4"/>
          <p:cNvPicPr>
            <a:picLocks noChangeAspect="1"/>
          </p:cNvPicPr>
          <p:nvPr/>
        </p:nvPicPr>
        <p:blipFill>
          <a:blip r:embed="rId3">
            <a:extLst>
              <a:ext uri="{28A0092B-C50C-407E-A947-70E740481C1C}">
                <a14:useLocalDpi xmlns:a14="http://schemas.microsoft.com/office/drawing/2010/main" val="0"/>
              </a:ext>
            </a:extLst>
          </a:blip>
          <a:srcRect t="3841"/>
          <a:stretch>
            <a:fillRect/>
          </a:stretch>
        </p:blipFill>
        <p:spPr bwMode="auto">
          <a:xfrm>
            <a:off x="20638" y="3511550"/>
            <a:ext cx="4456112"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Resim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97388" y="285750"/>
            <a:ext cx="4538662" cy="323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Resim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97388" y="3530600"/>
            <a:ext cx="4714875"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GA 2_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000"/>
          </a:xfrm>
          <a:prstGeom prst="rect">
            <a:avLst/>
          </a:prstGeom>
        </p:spPr>
      </p:pic>
    </p:spTree>
    <p:extLst>
      <p:ext uri="{BB962C8B-B14F-4D97-AF65-F5344CB8AC3E}">
        <p14:creationId xmlns:p14="http://schemas.microsoft.com/office/powerpoint/2010/main" val="3149611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5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Resim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1268413"/>
            <a:ext cx="6134100"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Resim 3"/>
          <p:cNvPicPr>
            <a:picLocks noChangeAspect="1"/>
          </p:cNvPicPr>
          <p:nvPr/>
        </p:nvPicPr>
        <p:blipFill>
          <a:blip r:embed="rId2">
            <a:extLst>
              <a:ext uri="{28A0092B-C50C-407E-A947-70E740481C1C}">
                <a14:useLocalDpi xmlns:a14="http://schemas.microsoft.com/office/drawing/2010/main" val="0"/>
              </a:ext>
            </a:extLst>
          </a:blip>
          <a:srcRect t="4494"/>
          <a:stretch>
            <a:fillRect/>
          </a:stretch>
        </p:blipFill>
        <p:spPr bwMode="auto">
          <a:xfrm>
            <a:off x="4705350" y="3573463"/>
            <a:ext cx="4271963"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Resim 4"/>
          <p:cNvPicPr>
            <a:picLocks noChangeAspect="1"/>
          </p:cNvPicPr>
          <p:nvPr/>
        </p:nvPicPr>
        <p:blipFill>
          <a:blip r:embed="rId3">
            <a:extLst>
              <a:ext uri="{28A0092B-C50C-407E-A947-70E740481C1C}">
                <a14:useLocalDpi xmlns:a14="http://schemas.microsoft.com/office/drawing/2010/main" val="0"/>
              </a:ext>
            </a:extLst>
          </a:blip>
          <a:srcRect t="4520"/>
          <a:stretch>
            <a:fillRect/>
          </a:stretch>
        </p:blipFill>
        <p:spPr bwMode="auto">
          <a:xfrm>
            <a:off x="107950" y="3573463"/>
            <a:ext cx="4248150"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Resim 5"/>
          <p:cNvPicPr>
            <a:picLocks noChangeAspect="1"/>
          </p:cNvPicPr>
          <p:nvPr/>
        </p:nvPicPr>
        <p:blipFill>
          <a:blip r:embed="rId4">
            <a:extLst>
              <a:ext uri="{28A0092B-C50C-407E-A947-70E740481C1C}">
                <a14:useLocalDpi xmlns:a14="http://schemas.microsoft.com/office/drawing/2010/main" val="0"/>
              </a:ext>
            </a:extLst>
          </a:blip>
          <a:srcRect t="3630"/>
          <a:stretch>
            <a:fillRect/>
          </a:stretch>
        </p:blipFill>
        <p:spPr bwMode="auto">
          <a:xfrm>
            <a:off x="4694238" y="115888"/>
            <a:ext cx="4283075"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Resim 6"/>
          <p:cNvPicPr>
            <a:picLocks noChangeAspect="1"/>
          </p:cNvPicPr>
          <p:nvPr/>
        </p:nvPicPr>
        <p:blipFill>
          <a:blip r:embed="rId5">
            <a:extLst>
              <a:ext uri="{28A0092B-C50C-407E-A947-70E740481C1C}">
                <a14:useLocalDpi xmlns:a14="http://schemas.microsoft.com/office/drawing/2010/main" val="0"/>
              </a:ext>
            </a:extLst>
          </a:blip>
          <a:srcRect t="3571"/>
          <a:stretch>
            <a:fillRect/>
          </a:stretch>
        </p:blipFill>
        <p:spPr bwMode="auto">
          <a:xfrm>
            <a:off x="0" y="115888"/>
            <a:ext cx="4356100" cy="31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Resim 4"/>
          <p:cNvPicPr>
            <a:picLocks noChangeAspect="1"/>
          </p:cNvPicPr>
          <p:nvPr/>
        </p:nvPicPr>
        <p:blipFill>
          <a:blip r:embed="rId2">
            <a:extLst>
              <a:ext uri="{28A0092B-C50C-407E-A947-70E740481C1C}">
                <a14:useLocalDpi xmlns:a14="http://schemas.microsoft.com/office/drawing/2010/main" val="0"/>
              </a:ext>
            </a:extLst>
          </a:blip>
          <a:srcRect t="7510"/>
          <a:stretch>
            <a:fillRect/>
          </a:stretch>
        </p:blipFill>
        <p:spPr bwMode="auto">
          <a:xfrm>
            <a:off x="4616450" y="124472"/>
            <a:ext cx="4527550" cy="328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Resim 5"/>
          <p:cNvPicPr>
            <a:picLocks noChangeAspect="1"/>
          </p:cNvPicPr>
          <p:nvPr/>
        </p:nvPicPr>
        <p:blipFill>
          <a:blip r:embed="rId3">
            <a:extLst>
              <a:ext uri="{28A0092B-C50C-407E-A947-70E740481C1C}">
                <a14:useLocalDpi xmlns:a14="http://schemas.microsoft.com/office/drawing/2010/main" val="0"/>
              </a:ext>
            </a:extLst>
          </a:blip>
          <a:srcRect t="8163"/>
          <a:stretch>
            <a:fillRect/>
          </a:stretch>
        </p:blipFill>
        <p:spPr bwMode="auto">
          <a:xfrm>
            <a:off x="91575" y="188640"/>
            <a:ext cx="452755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Resim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050" y="3473177"/>
            <a:ext cx="4624388" cy="3384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Resim 4"/>
          <p:cNvPicPr>
            <a:picLocks noChangeAspect="1"/>
          </p:cNvPicPr>
          <p:nvPr/>
        </p:nvPicPr>
        <p:blipFill>
          <a:blip r:embed="rId5">
            <a:extLst>
              <a:ext uri="{28A0092B-C50C-407E-A947-70E740481C1C}">
                <a14:useLocalDpi xmlns:a14="http://schemas.microsoft.com/office/drawing/2010/main" val="0"/>
              </a:ext>
            </a:extLst>
          </a:blip>
          <a:srcRect t="8398"/>
          <a:stretch>
            <a:fillRect/>
          </a:stretch>
        </p:blipFill>
        <p:spPr bwMode="auto">
          <a:xfrm>
            <a:off x="4546600" y="3409009"/>
            <a:ext cx="4597400" cy="34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Resim 1"/>
          <p:cNvPicPr>
            <a:picLocks noChangeAspect="1"/>
          </p:cNvPicPr>
          <p:nvPr/>
        </p:nvPicPr>
        <p:blipFill>
          <a:blip r:embed="rId2">
            <a:extLst>
              <a:ext uri="{28A0092B-C50C-407E-A947-70E740481C1C}">
                <a14:useLocalDpi xmlns:a14="http://schemas.microsoft.com/office/drawing/2010/main" val="0"/>
              </a:ext>
            </a:extLst>
          </a:blip>
          <a:srcRect t="1961"/>
          <a:stretch>
            <a:fillRect/>
          </a:stretch>
        </p:blipFill>
        <p:spPr bwMode="auto">
          <a:xfrm>
            <a:off x="53975" y="38100"/>
            <a:ext cx="4467225" cy="326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Resim 3"/>
          <p:cNvPicPr>
            <a:picLocks noChangeAspect="1"/>
          </p:cNvPicPr>
          <p:nvPr/>
        </p:nvPicPr>
        <p:blipFill>
          <a:blip r:embed="rId3">
            <a:extLst>
              <a:ext uri="{28A0092B-C50C-407E-A947-70E740481C1C}">
                <a14:useLocalDpi xmlns:a14="http://schemas.microsoft.com/office/drawing/2010/main" val="0"/>
              </a:ext>
            </a:extLst>
          </a:blip>
          <a:srcRect t="2304"/>
          <a:stretch>
            <a:fillRect/>
          </a:stretch>
        </p:blipFill>
        <p:spPr bwMode="auto">
          <a:xfrm>
            <a:off x="4292600" y="3255963"/>
            <a:ext cx="4851400" cy="360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Resim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21200" y="53975"/>
            <a:ext cx="4616450" cy="320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sim 1"/>
          <p:cNvPicPr>
            <a:picLocks noChangeAspect="1"/>
          </p:cNvPicPr>
          <p:nvPr/>
        </p:nvPicPr>
        <p:blipFill rotWithShape="1">
          <a:blip r:embed="rId5">
            <a:extLst>
              <a:ext uri="{28A0092B-C50C-407E-A947-70E740481C1C}">
                <a14:useLocalDpi xmlns:a14="http://schemas.microsoft.com/office/drawing/2010/main" val="0"/>
              </a:ext>
            </a:extLst>
          </a:blip>
          <a:srcRect t="2805"/>
          <a:stretch/>
        </p:blipFill>
        <p:spPr>
          <a:xfrm>
            <a:off x="0" y="3303588"/>
            <a:ext cx="4308810" cy="3554412"/>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Resim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71775" y="3582988"/>
            <a:ext cx="4321175" cy="324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Resim 4"/>
          <p:cNvPicPr>
            <a:picLocks noChangeAspect="1"/>
          </p:cNvPicPr>
          <p:nvPr/>
        </p:nvPicPr>
        <p:blipFill>
          <a:blip r:embed="rId3">
            <a:extLst>
              <a:ext uri="{28A0092B-C50C-407E-A947-70E740481C1C}">
                <a14:useLocalDpi xmlns:a14="http://schemas.microsoft.com/office/drawing/2010/main" val="0"/>
              </a:ext>
            </a:extLst>
          </a:blip>
          <a:srcRect t="4073"/>
          <a:stretch>
            <a:fillRect/>
          </a:stretch>
        </p:blipFill>
        <p:spPr bwMode="auto">
          <a:xfrm>
            <a:off x="0" y="188913"/>
            <a:ext cx="4876800"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Resim 5"/>
          <p:cNvPicPr>
            <a:picLocks noChangeAspect="1"/>
          </p:cNvPicPr>
          <p:nvPr/>
        </p:nvPicPr>
        <p:blipFill>
          <a:blip r:embed="rId4">
            <a:extLst>
              <a:ext uri="{28A0092B-C50C-407E-A947-70E740481C1C}">
                <a14:useLocalDpi xmlns:a14="http://schemas.microsoft.com/office/drawing/2010/main" val="0"/>
              </a:ext>
            </a:extLst>
          </a:blip>
          <a:srcRect t="2596"/>
          <a:stretch>
            <a:fillRect/>
          </a:stretch>
        </p:blipFill>
        <p:spPr bwMode="auto">
          <a:xfrm>
            <a:off x="4267200" y="115888"/>
            <a:ext cx="4876800" cy="356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2252" y="3290553"/>
            <a:ext cx="3901440" cy="2926080"/>
          </a:xfrm>
          <a:prstGeom prst="rect">
            <a:avLst/>
          </a:prstGeom>
        </p:spPr>
      </p:pic>
      <p:pic>
        <p:nvPicPr>
          <p:cNvPr id="5" name="Resim 4" descr="açık hava, fotoğraf, su içeren bir resim&#10;&#10;Yüksek güvenilirlikle oluşturulmuş açıklam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6" y="0"/>
            <a:ext cx="3901440" cy="2926080"/>
          </a:xfrm>
          <a:prstGeom prst="rect">
            <a:avLst/>
          </a:prstGeom>
        </p:spPr>
      </p:pic>
      <p:pic>
        <p:nvPicPr>
          <p:cNvPr id="9" name="Resim 8" descr="iç mekan içeren bir resim&#10;&#10;Yüksek güvenilirlikle oluşturulmuş açıklama"/>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95218"/>
            <a:ext cx="4876397" cy="3541483"/>
          </a:xfrm>
          <a:prstGeom prst="rect">
            <a:avLst/>
          </a:prstGeom>
        </p:spPr>
      </p:pic>
    </p:spTree>
    <p:extLst>
      <p:ext uri="{BB962C8B-B14F-4D97-AF65-F5344CB8AC3E}">
        <p14:creationId xmlns:p14="http://schemas.microsoft.com/office/powerpoint/2010/main" val="2738974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a:t>Biokimyasal</a:t>
            </a:r>
            <a:r>
              <a:rPr lang="tr-TR" dirty="0"/>
              <a:t> testler</a:t>
            </a:r>
          </a:p>
        </p:txBody>
      </p:sp>
      <p:sp>
        <p:nvSpPr>
          <p:cNvPr id="3" name="İçerik Yer Tutucusu 2"/>
          <p:cNvSpPr>
            <a:spLocks noGrp="1"/>
          </p:cNvSpPr>
          <p:nvPr>
            <p:ph idx="1"/>
          </p:nvPr>
        </p:nvSpPr>
        <p:spPr>
          <a:xfrm>
            <a:off x="507206" y="1993393"/>
            <a:ext cx="8065294" cy="3955887"/>
          </a:xfrm>
        </p:spPr>
        <p:txBody>
          <a:bodyPr>
            <a:normAutofit/>
          </a:bodyPr>
          <a:lstStyle/>
          <a:p>
            <a:pPr>
              <a:buFont typeface="Wingdings" panose="05000000000000000000" pitchFamily="2" charset="2"/>
              <a:buChar char="§"/>
            </a:pPr>
            <a:r>
              <a:rPr lang="tr-TR" sz="4400" dirty="0"/>
              <a:t>PAPP-A</a:t>
            </a:r>
          </a:p>
          <a:p>
            <a:pPr>
              <a:buFont typeface="Wingdings" panose="05000000000000000000" pitchFamily="2" charset="2"/>
              <a:buChar char="§"/>
            </a:pPr>
            <a:r>
              <a:rPr lang="tr-TR" sz="4400" dirty="0"/>
              <a:t>Serbest beta </a:t>
            </a:r>
            <a:r>
              <a:rPr lang="tr-TR" sz="4400" dirty="0" err="1"/>
              <a:t>hCG</a:t>
            </a:r>
            <a:endParaRPr lang="tr-TR" sz="4400" dirty="0"/>
          </a:p>
          <a:p>
            <a:pPr>
              <a:buFont typeface="Wingdings" panose="05000000000000000000" pitchFamily="2" charset="2"/>
              <a:buChar char="§"/>
            </a:pPr>
            <a:r>
              <a:rPr lang="tr-TR" sz="4400" dirty="0" err="1">
                <a:solidFill>
                  <a:srgbClr val="FFC000"/>
                </a:solidFill>
              </a:rPr>
              <a:t>PlGF</a:t>
            </a:r>
            <a:endParaRPr lang="tr-TR" sz="4400" dirty="0">
              <a:solidFill>
                <a:srgbClr val="FFC000"/>
              </a:solidFill>
            </a:endParaRPr>
          </a:p>
        </p:txBody>
      </p:sp>
    </p:spTree>
    <p:extLst>
      <p:ext uri="{BB962C8B-B14F-4D97-AF65-F5344CB8AC3E}">
        <p14:creationId xmlns:p14="http://schemas.microsoft.com/office/powerpoint/2010/main" val="1662853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creta_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8620"/>
            <a:ext cx="9132507" cy="6849380"/>
          </a:xfrm>
          <a:prstGeom prst="rect">
            <a:avLst/>
          </a:prstGeom>
        </p:spPr>
      </p:pic>
    </p:spTree>
    <p:extLst>
      <p:ext uri="{BB962C8B-B14F-4D97-AF65-F5344CB8AC3E}">
        <p14:creationId xmlns:p14="http://schemas.microsoft.com/office/powerpoint/2010/main" val="2179387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creta_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24154"/>
            <a:ext cx="9111795" cy="6833846"/>
          </a:xfrm>
          <a:prstGeom prst="rect">
            <a:avLst/>
          </a:prstGeom>
        </p:spPr>
      </p:pic>
    </p:spTree>
    <p:extLst>
      <p:ext uri="{BB962C8B-B14F-4D97-AF65-F5344CB8AC3E}">
        <p14:creationId xmlns:p14="http://schemas.microsoft.com/office/powerpoint/2010/main" val="3951796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7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fullScrn="1">
              <p:cMediaNode vol="80000">
                <p:cTn id="12" repeatCount="indefinite" fill="hold" display="0">
                  <p:stCondLst>
                    <p:cond delay="indefinite"/>
                  </p:stCondLst>
                </p:cTn>
                <p:tgtEl>
                  <p:spTgt spid="2"/>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Resim 2"/>
          <p:cNvPicPr>
            <a:picLocks noChangeAspect="1"/>
          </p:cNvPicPr>
          <p:nvPr/>
        </p:nvPicPr>
        <p:blipFill>
          <a:blip r:embed="rId2">
            <a:extLst>
              <a:ext uri="{28A0092B-C50C-407E-A947-70E740481C1C}">
                <a14:useLocalDpi xmlns:a14="http://schemas.microsoft.com/office/drawing/2010/main" val="0"/>
              </a:ext>
            </a:extLst>
          </a:blip>
          <a:srcRect t="3986"/>
          <a:stretch>
            <a:fillRect/>
          </a:stretch>
        </p:blipFill>
        <p:spPr bwMode="auto">
          <a:xfrm>
            <a:off x="33420" y="3429000"/>
            <a:ext cx="476211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Resim 3"/>
          <p:cNvPicPr>
            <a:picLocks noChangeAspect="1"/>
          </p:cNvPicPr>
          <p:nvPr/>
        </p:nvPicPr>
        <p:blipFill>
          <a:blip r:embed="rId3">
            <a:extLst>
              <a:ext uri="{28A0092B-C50C-407E-A947-70E740481C1C}">
                <a14:useLocalDpi xmlns:a14="http://schemas.microsoft.com/office/drawing/2010/main" val="0"/>
              </a:ext>
            </a:extLst>
          </a:blip>
          <a:srcRect t="3986"/>
          <a:stretch>
            <a:fillRect/>
          </a:stretch>
        </p:blipFill>
        <p:spPr bwMode="auto">
          <a:xfrm>
            <a:off x="4456675" y="0"/>
            <a:ext cx="4687326" cy="357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Resim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56675" y="3501008"/>
            <a:ext cx="4674588" cy="3356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sim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99" y="554"/>
            <a:ext cx="4571261" cy="3428446"/>
          </a:xfrm>
          <a:prstGeom prst="rect">
            <a:avLst/>
          </a:prstGeom>
        </p:spPr>
      </p:pic>
      <p:sp>
        <p:nvSpPr>
          <p:cNvPr id="3" name="Sağ Ok 2"/>
          <p:cNvSpPr/>
          <p:nvPr/>
        </p:nvSpPr>
        <p:spPr>
          <a:xfrm rot="7550463">
            <a:off x="7449687" y="4178867"/>
            <a:ext cx="57606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0" y="1719217"/>
            <a:ext cx="9144000" cy="3419565"/>
          </a:xfrm>
          <a:prstGeom prst="rect">
            <a:avLst/>
          </a:prstGeom>
        </p:spPr>
      </p:pic>
      <p:sp>
        <p:nvSpPr>
          <p:cNvPr id="2" name="Dikdörtgen 1"/>
          <p:cNvSpPr/>
          <p:nvPr/>
        </p:nvSpPr>
        <p:spPr>
          <a:xfrm>
            <a:off x="539552" y="5949280"/>
            <a:ext cx="8352928" cy="461665"/>
          </a:xfrm>
          <a:prstGeom prst="rect">
            <a:avLst/>
          </a:prstGeom>
        </p:spPr>
        <p:txBody>
          <a:bodyPr wrap="square">
            <a:spAutoFit/>
          </a:bodyPr>
          <a:lstStyle/>
          <a:p>
            <a:r>
              <a:rPr lang="tr-TR" sz="1200" i="1" dirty="0" err="1">
                <a:latin typeface="Sabon-Italic"/>
              </a:rPr>
              <a:t>Grande</a:t>
            </a:r>
            <a:r>
              <a:rPr lang="tr-TR" sz="1200" i="1" dirty="0">
                <a:latin typeface="Sabon-Italic"/>
              </a:rPr>
              <a:t> M et al. </a:t>
            </a:r>
            <a:r>
              <a:rPr lang="en-US" sz="1200" i="1" dirty="0">
                <a:latin typeface="Sabon-Italic"/>
              </a:rPr>
              <a:t>First-trimester detection of structural abnormalities</a:t>
            </a:r>
            <a:r>
              <a:rPr lang="tr-TR" sz="1200" i="1" dirty="0">
                <a:latin typeface="Sabon-Italic"/>
              </a:rPr>
              <a:t> </a:t>
            </a:r>
            <a:r>
              <a:rPr lang="en-US" sz="1200" i="1" dirty="0">
                <a:latin typeface="Sabon-Italic"/>
              </a:rPr>
              <a:t>and the role of aneuploidy markers</a:t>
            </a:r>
            <a:r>
              <a:rPr lang="tr-TR" sz="1200" i="1" dirty="0">
                <a:latin typeface="Sabon-Italic"/>
              </a:rPr>
              <a:t> </a:t>
            </a:r>
            <a:r>
              <a:rPr lang="tr-TR" sz="1200" i="1" dirty="0" err="1">
                <a:latin typeface="Sabon-Italic"/>
              </a:rPr>
              <a:t>Ultrasound</a:t>
            </a:r>
            <a:r>
              <a:rPr lang="tr-TR" sz="1200" i="1" dirty="0">
                <a:latin typeface="Sabon-Italic"/>
              </a:rPr>
              <a:t> </a:t>
            </a:r>
            <a:r>
              <a:rPr lang="tr-TR" sz="1200" i="1" dirty="0" err="1">
                <a:latin typeface="Sabon-Italic"/>
              </a:rPr>
              <a:t>Obstet</a:t>
            </a:r>
            <a:r>
              <a:rPr lang="tr-TR" sz="1200" i="1" dirty="0">
                <a:latin typeface="Sabon-Italic"/>
              </a:rPr>
              <a:t> </a:t>
            </a:r>
            <a:r>
              <a:rPr lang="tr-TR" sz="1200" i="1" dirty="0" err="1">
                <a:latin typeface="Sabon-Italic"/>
              </a:rPr>
              <a:t>Gynecol</a:t>
            </a:r>
            <a:r>
              <a:rPr lang="tr-TR" sz="1200" i="1" dirty="0">
                <a:latin typeface="Sabon-Italic"/>
              </a:rPr>
              <a:t> </a:t>
            </a:r>
            <a:r>
              <a:rPr lang="tr-TR" sz="1200" dirty="0">
                <a:latin typeface="Sabon-Roman"/>
              </a:rPr>
              <a:t>2012; </a:t>
            </a:r>
            <a:r>
              <a:rPr lang="tr-TR" sz="1200" b="1" dirty="0">
                <a:latin typeface="Sabon-Bold"/>
              </a:rPr>
              <a:t>39</a:t>
            </a:r>
            <a:r>
              <a:rPr lang="tr-TR" sz="1200" dirty="0">
                <a:latin typeface="Sabon-Roman"/>
              </a:rPr>
              <a:t>: 157–163.</a:t>
            </a:r>
            <a:endParaRPr lang="tr-TR" sz="1200" dirty="0"/>
          </a:p>
        </p:txBody>
      </p:sp>
    </p:spTree>
    <p:extLst>
      <p:ext uri="{BB962C8B-B14F-4D97-AF65-F5344CB8AC3E}">
        <p14:creationId xmlns:p14="http://schemas.microsoft.com/office/powerpoint/2010/main" val="9784628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0" y="2233872"/>
            <a:ext cx="9144000" cy="2390256"/>
          </a:xfrm>
          <a:prstGeom prst="rect">
            <a:avLst/>
          </a:prstGeom>
        </p:spPr>
      </p:pic>
      <p:pic>
        <p:nvPicPr>
          <p:cNvPr id="3" name="Resim 2"/>
          <p:cNvPicPr>
            <a:picLocks noChangeAspect="1"/>
          </p:cNvPicPr>
          <p:nvPr/>
        </p:nvPicPr>
        <p:blipFill>
          <a:blip r:embed="rId3"/>
          <a:stretch>
            <a:fillRect/>
          </a:stretch>
        </p:blipFill>
        <p:spPr>
          <a:xfrm>
            <a:off x="0" y="548680"/>
            <a:ext cx="9144000" cy="1400830"/>
          </a:xfrm>
          <a:prstGeom prst="rect">
            <a:avLst/>
          </a:prstGeom>
        </p:spPr>
      </p:pic>
      <p:pic>
        <p:nvPicPr>
          <p:cNvPr id="4" name="Resim 3"/>
          <p:cNvPicPr>
            <a:picLocks noChangeAspect="1"/>
          </p:cNvPicPr>
          <p:nvPr/>
        </p:nvPicPr>
        <p:blipFill>
          <a:blip r:embed="rId4"/>
          <a:stretch>
            <a:fillRect/>
          </a:stretch>
        </p:blipFill>
        <p:spPr>
          <a:xfrm>
            <a:off x="392830" y="5949280"/>
            <a:ext cx="8358340" cy="512108"/>
          </a:xfrm>
          <a:prstGeom prst="rect">
            <a:avLst/>
          </a:prstGeom>
        </p:spPr>
      </p:pic>
    </p:spTree>
    <p:extLst>
      <p:ext uri="{BB962C8B-B14F-4D97-AF65-F5344CB8AC3E}">
        <p14:creationId xmlns:p14="http://schemas.microsoft.com/office/powerpoint/2010/main" val="40085782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0" y="2025924"/>
            <a:ext cx="9144000" cy="2806151"/>
          </a:xfrm>
          <a:prstGeom prst="rect">
            <a:avLst/>
          </a:prstGeom>
        </p:spPr>
      </p:pic>
      <p:pic>
        <p:nvPicPr>
          <p:cNvPr id="3" name="Resim 2"/>
          <p:cNvPicPr>
            <a:picLocks noChangeAspect="1"/>
          </p:cNvPicPr>
          <p:nvPr/>
        </p:nvPicPr>
        <p:blipFill>
          <a:blip r:embed="rId3"/>
          <a:stretch>
            <a:fillRect/>
          </a:stretch>
        </p:blipFill>
        <p:spPr>
          <a:xfrm>
            <a:off x="0" y="332656"/>
            <a:ext cx="9144000" cy="1400830"/>
          </a:xfrm>
          <a:prstGeom prst="rect">
            <a:avLst/>
          </a:prstGeom>
        </p:spPr>
      </p:pic>
      <p:pic>
        <p:nvPicPr>
          <p:cNvPr id="4" name="Resim 3"/>
          <p:cNvPicPr>
            <a:picLocks noChangeAspect="1"/>
          </p:cNvPicPr>
          <p:nvPr/>
        </p:nvPicPr>
        <p:blipFill>
          <a:blip r:embed="rId4"/>
          <a:stretch>
            <a:fillRect/>
          </a:stretch>
        </p:blipFill>
        <p:spPr>
          <a:xfrm>
            <a:off x="251520" y="5733256"/>
            <a:ext cx="8358340" cy="512108"/>
          </a:xfrm>
          <a:prstGeom prst="rect">
            <a:avLst/>
          </a:prstGeom>
        </p:spPr>
      </p:pic>
    </p:spTree>
    <p:extLst>
      <p:ext uri="{BB962C8B-B14F-4D97-AF65-F5344CB8AC3E}">
        <p14:creationId xmlns:p14="http://schemas.microsoft.com/office/powerpoint/2010/main" val="34059850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801" y="1600351"/>
            <a:ext cx="4876397" cy="3657298"/>
          </a:xfrm>
          <a:prstGeom prst="rect">
            <a:avLst/>
          </a:prstGeom>
        </p:spPr>
      </p:pic>
      <p:pic>
        <p:nvPicPr>
          <p:cNvPr id="2" name="Resim 1"/>
          <p:cNvPicPr>
            <a:picLocks noChangeAspect="1"/>
          </p:cNvPicPr>
          <p:nvPr/>
        </p:nvPicPr>
        <p:blipFill>
          <a:blip r:embed="rId3"/>
          <a:stretch>
            <a:fillRect/>
          </a:stretch>
        </p:blipFill>
        <p:spPr>
          <a:xfrm>
            <a:off x="0" y="1574973"/>
            <a:ext cx="9144000" cy="3708053"/>
          </a:xfrm>
          <a:prstGeom prst="rect">
            <a:avLst/>
          </a:prstGeom>
        </p:spPr>
      </p:pic>
      <p:sp>
        <p:nvSpPr>
          <p:cNvPr id="4" name="Dikdörtgen 3"/>
          <p:cNvSpPr/>
          <p:nvPr/>
        </p:nvSpPr>
        <p:spPr>
          <a:xfrm>
            <a:off x="827584" y="5949280"/>
            <a:ext cx="7776864" cy="523220"/>
          </a:xfrm>
          <a:prstGeom prst="rect">
            <a:avLst/>
          </a:prstGeom>
        </p:spPr>
        <p:txBody>
          <a:bodyPr wrap="square">
            <a:spAutoFit/>
          </a:bodyPr>
          <a:lstStyle/>
          <a:p>
            <a:pPr algn="just"/>
            <a:r>
              <a:rPr lang="tr-TR" sz="1400" dirty="0" err="1"/>
              <a:t>Jehan</a:t>
            </a:r>
            <a:r>
              <a:rPr lang="tr-TR" sz="1400" dirty="0"/>
              <a:t> K et al. </a:t>
            </a:r>
            <a:r>
              <a:rPr lang="en-US" sz="1400" dirty="0"/>
              <a:t>Systematic review of first trimester ultrasound screening in detecting fetal</a:t>
            </a:r>
            <a:r>
              <a:rPr lang="tr-TR" sz="1400" dirty="0"/>
              <a:t> </a:t>
            </a:r>
            <a:r>
              <a:rPr lang="en-US" sz="1400" dirty="0"/>
              <a:t>structural anomalies and factors affecting screening performance</a:t>
            </a:r>
            <a:r>
              <a:rPr lang="tr-TR" sz="1400" dirty="0"/>
              <a:t> </a:t>
            </a:r>
            <a:r>
              <a:rPr lang="tr-TR" sz="1400" dirty="0" err="1"/>
              <a:t>doi</a:t>
            </a:r>
            <a:r>
              <a:rPr lang="tr-TR" sz="1400" dirty="0"/>
              <a:t>: 10.1002/uog.17246</a:t>
            </a:r>
          </a:p>
        </p:txBody>
      </p:sp>
    </p:spTree>
    <p:extLst>
      <p:ext uri="{BB962C8B-B14F-4D97-AF65-F5344CB8AC3E}">
        <p14:creationId xmlns:p14="http://schemas.microsoft.com/office/powerpoint/2010/main" val="32831952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Resim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328738"/>
            <a:ext cx="9144000" cy="462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20209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p:nvPr>
        </p:nvSpPr>
        <p:spPr>
          <a:xfrm>
            <a:off x="457200" y="980728"/>
            <a:ext cx="8229600" cy="4536504"/>
          </a:xfrm>
        </p:spPr>
        <p:txBody>
          <a:bodyPr>
            <a:normAutofit/>
          </a:bodyPr>
          <a:lstStyle/>
          <a:p>
            <a:pPr>
              <a:buFont typeface="Wingdings" panose="05000000000000000000" pitchFamily="2" charset="2"/>
              <a:buChar char="§"/>
              <a:defRPr/>
            </a:pPr>
            <a:r>
              <a:rPr lang="tr-TR" dirty="0"/>
              <a:t> İlk </a:t>
            </a:r>
            <a:r>
              <a:rPr lang="tr-TR" dirty="0" err="1"/>
              <a:t>üçay</a:t>
            </a:r>
            <a:r>
              <a:rPr lang="tr-TR" dirty="0"/>
              <a:t> ultrasonografisi NT ölçümünün ötesinde bir işlemdir</a:t>
            </a:r>
          </a:p>
          <a:p>
            <a:pPr>
              <a:buFont typeface="Wingdings" panose="05000000000000000000" pitchFamily="2" charset="2"/>
              <a:buChar char="§"/>
              <a:defRPr/>
            </a:pPr>
            <a:r>
              <a:rPr lang="tr-TR" dirty="0"/>
              <a:t>Yanlış negatif veya yanlış pozitif NIPT olgularında ilk </a:t>
            </a:r>
            <a:r>
              <a:rPr lang="tr-TR" dirty="0" err="1"/>
              <a:t>üçay</a:t>
            </a:r>
            <a:r>
              <a:rPr lang="tr-TR" dirty="0"/>
              <a:t> ultrasonografisi doğru tanı imkanı sağlayabilir</a:t>
            </a:r>
          </a:p>
          <a:p>
            <a:pPr>
              <a:buFont typeface="Wingdings" panose="05000000000000000000" pitchFamily="2" charset="2"/>
              <a:buChar char="§"/>
              <a:defRPr/>
            </a:pPr>
            <a:r>
              <a:rPr lang="tr-TR" dirty="0" err="1"/>
              <a:t>Fetal</a:t>
            </a:r>
            <a:r>
              <a:rPr lang="tr-TR" dirty="0"/>
              <a:t>, </a:t>
            </a:r>
            <a:r>
              <a:rPr lang="tr-TR" dirty="0" err="1"/>
              <a:t>plasental</a:t>
            </a:r>
            <a:r>
              <a:rPr lang="tr-TR" dirty="0"/>
              <a:t> ve </a:t>
            </a:r>
            <a:r>
              <a:rPr lang="tr-TR" dirty="0" err="1"/>
              <a:t>kord</a:t>
            </a:r>
            <a:r>
              <a:rPr lang="tr-TR" dirty="0"/>
              <a:t> anomalilerinin önemli bir bölümü dikkatli bir ilk </a:t>
            </a:r>
            <a:r>
              <a:rPr lang="tr-TR" dirty="0" err="1"/>
              <a:t>üçay</a:t>
            </a:r>
            <a:r>
              <a:rPr lang="tr-TR" dirty="0"/>
              <a:t> ultrasonografisi ile yakalanabilir</a:t>
            </a:r>
          </a:p>
          <a:p>
            <a:pPr>
              <a:defRPr/>
            </a:pPr>
            <a:endParaRPr lang="tr-TR" dirty="0"/>
          </a:p>
          <a:p>
            <a:pPr marL="0" indent="0">
              <a:buNone/>
              <a:defRPr/>
            </a:pPr>
            <a:r>
              <a:rPr lang="tr-TR" dirty="0"/>
              <a:t>İlk </a:t>
            </a:r>
            <a:r>
              <a:rPr lang="tr-TR" dirty="0" err="1"/>
              <a:t>üçay</a:t>
            </a:r>
            <a:r>
              <a:rPr lang="tr-TR" dirty="0"/>
              <a:t> tarama testini usulünce yapmak isteyenler  lütfen alttaki siteyi ziyaret etsinler:</a:t>
            </a:r>
          </a:p>
          <a:p>
            <a:pPr>
              <a:defRPr/>
            </a:pPr>
            <a:r>
              <a:rPr lang="tr-TR" dirty="0">
                <a:solidFill>
                  <a:srgbClr val="00B0F0"/>
                </a:solidFill>
                <a:hlinkClick r:id="rId2" action="ppaction://hlinksldjump"/>
              </a:rPr>
              <a:t>www.fetalmedicine.org</a:t>
            </a:r>
            <a:endParaRPr lang="tr-TR" dirty="0">
              <a:solidFill>
                <a:srgbClr val="00B0F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T 21 yakalama oranı</a:t>
            </a:r>
          </a:p>
        </p:txBody>
      </p:sp>
      <p:sp>
        <p:nvSpPr>
          <p:cNvPr id="3" name="İçerik Yer Tutucusu 2"/>
          <p:cNvSpPr>
            <a:spLocks noGrp="1"/>
          </p:cNvSpPr>
          <p:nvPr>
            <p:ph idx="1"/>
          </p:nvPr>
        </p:nvSpPr>
        <p:spPr/>
        <p:txBody>
          <a:bodyPr>
            <a:normAutofit/>
          </a:bodyPr>
          <a:lstStyle/>
          <a:p>
            <a:pPr>
              <a:buFont typeface="Wingdings" panose="05000000000000000000" pitchFamily="2" charset="2"/>
              <a:buChar char="Ø"/>
            </a:pPr>
            <a:r>
              <a:rPr lang="tr-TR" dirty="0"/>
              <a:t>Total olgu sayısı: 115838</a:t>
            </a:r>
          </a:p>
          <a:p>
            <a:pPr>
              <a:buFont typeface="Wingdings" panose="05000000000000000000" pitchFamily="2" charset="2"/>
              <a:buChar char="Ø"/>
            </a:pPr>
            <a:r>
              <a:rPr lang="tr-TR" dirty="0"/>
              <a:t>Çalışma dışı bırakılan: 6856 (%5.9)</a:t>
            </a:r>
          </a:p>
          <a:p>
            <a:pPr marL="0" indent="0">
              <a:buNone/>
            </a:pPr>
            <a:r>
              <a:rPr lang="tr-TR" dirty="0"/>
              <a:t>                   Sonuç belli değil : 5150</a:t>
            </a:r>
          </a:p>
          <a:p>
            <a:pPr marL="0" indent="0">
              <a:buNone/>
            </a:pPr>
            <a:r>
              <a:rPr lang="tr-TR" dirty="0"/>
              <a:t>                   </a:t>
            </a:r>
            <a:r>
              <a:rPr lang="tr-TR" dirty="0" err="1"/>
              <a:t>Karyotip</a:t>
            </a:r>
            <a:r>
              <a:rPr lang="tr-TR" dirty="0"/>
              <a:t> yok, düşük, </a:t>
            </a:r>
            <a:r>
              <a:rPr lang="tr-TR" dirty="0" err="1"/>
              <a:t>terminasyon</a:t>
            </a:r>
            <a:r>
              <a:rPr lang="tr-TR" dirty="0"/>
              <a:t>: 1706</a:t>
            </a:r>
          </a:p>
          <a:p>
            <a:pPr>
              <a:buFont typeface="Wingdings" panose="05000000000000000000" pitchFamily="2" charset="2"/>
              <a:buChar char="Ø"/>
            </a:pPr>
            <a:r>
              <a:rPr lang="tr-TR" dirty="0" err="1"/>
              <a:t>Karyotip</a:t>
            </a:r>
            <a:r>
              <a:rPr lang="tr-TR" dirty="0"/>
              <a:t> normal: 108112(%99.2)</a:t>
            </a:r>
          </a:p>
          <a:p>
            <a:pPr>
              <a:buFont typeface="Wingdings" panose="05000000000000000000" pitchFamily="2" charset="2"/>
              <a:buChar char="Ø"/>
            </a:pPr>
            <a:r>
              <a:rPr lang="tr-TR" dirty="0" err="1"/>
              <a:t>Karyotip</a:t>
            </a:r>
            <a:r>
              <a:rPr lang="tr-TR" dirty="0"/>
              <a:t> anormal</a:t>
            </a:r>
            <a:r>
              <a:rPr lang="tr-TR" dirty="0">
                <a:sym typeface="Wingdings" panose="05000000000000000000" pitchFamily="2" charset="2"/>
              </a:rPr>
              <a:t>: 870(%0.8)</a:t>
            </a:r>
          </a:p>
          <a:p>
            <a:pPr>
              <a:buFont typeface="Wingdings" panose="05000000000000000000" pitchFamily="2" charset="2"/>
              <a:buChar char="Ø"/>
            </a:pPr>
            <a:r>
              <a:rPr lang="tr-TR" dirty="0"/>
              <a:t>T 21: 432 ; T 18: 166; T13: 56; </a:t>
            </a:r>
            <a:r>
              <a:rPr lang="tr-TR" dirty="0" err="1"/>
              <a:t>Monosomi</a:t>
            </a:r>
            <a:r>
              <a:rPr lang="tr-TR" dirty="0"/>
              <a:t> X: 63; </a:t>
            </a:r>
            <a:r>
              <a:rPr lang="tr-TR" dirty="0" err="1"/>
              <a:t>triploidi</a:t>
            </a:r>
            <a:r>
              <a:rPr lang="tr-TR" dirty="0"/>
              <a:t>: 35, Diğer: 118</a:t>
            </a:r>
          </a:p>
        </p:txBody>
      </p:sp>
      <p:sp>
        <p:nvSpPr>
          <p:cNvPr id="4" name="Dikdörtgen 3"/>
          <p:cNvSpPr/>
          <p:nvPr/>
        </p:nvSpPr>
        <p:spPr>
          <a:xfrm>
            <a:off x="831441" y="5661248"/>
            <a:ext cx="7416824" cy="923330"/>
          </a:xfrm>
          <a:prstGeom prst="rect">
            <a:avLst/>
          </a:prstGeom>
        </p:spPr>
        <p:txBody>
          <a:bodyPr wrap="square">
            <a:spAutoFit/>
          </a:bodyPr>
          <a:lstStyle/>
          <a:p>
            <a:r>
              <a:rPr lang="tr-TR" dirty="0" err="1"/>
              <a:t>Santorum</a:t>
            </a:r>
            <a:r>
              <a:rPr lang="tr-TR" dirty="0"/>
              <a:t>, M., Wright, D., </a:t>
            </a:r>
            <a:r>
              <a:rPr lang="tr-TR" dirty="0" err="1"/>
              <a:t>Syngelaki</a:t>
            </a:r>
            <a:r>
              <a:rPr lang="tr-TR" dirty="0"/>
              <a:t>, A., </a:t>
            </a:r>
            <a:r>
              <a:rPr lang="tr-TR" dirty="0" err="1"/>
              <a:t>Karagioti</a:t>
            </a:r>
            <a:r>
              <a:rPr lang="tr-TR" dirty="0"/>
              <a:t>, N. and </a:t>
            </a:r>
            <a:r>
              <a:rPr lang="tr-TR" dirty="0" err="1"/>
              <a:t>Nicolaides</a:t>
            </a:r>
            <a:r>
              <a:rPr lang="tr-TR" dirty="0"/>
              <a:t>, K. H. (2017), </a:t>
            </a:r>
            <a:r>
              <a:rPr lang="tr-TR" dirty="0" err="1"/>
              <a:t>Accuracy</a:t>
            </a:r>
            <a:r>
              <a:rPr lang="tr-TR" dirty="0"/>
              <a:t> of </a:t>
            </a:r>
            <a:r>
              <a:rPr lang="tr-TR" dirty="0" err="1"/>
              <a:t>first-trimester</a:t>
            </a:r>
            <a:r>
              <a:rPr lang="tr-TR" dirty="0"/>
              <a:t> </a:t>
            </a:r>
            <a:r>
              <a:rPr lang="tr-TR" dirty="0" err="1"/>
              <a:t>combined</a:t>
            </a:r>
            <a:r>
              <a:rPr lang="tr-TR" dirty="0"/>
              <a:t> test in </a:t>
            </a:r>
            <a:r>
              <a:rPr lang="tr-TR" dirty="0" err="1"/>
              <a:t>screening</a:t>
            </a:r>
            <a:r>
              <a:rPr lang="tr-TR" dirty="0"/>
              <a:t> </a:t>
            </a:r>
            <a:r>
              <a:rPr lang="tr-TR" dirty="0" err="1"/>
              <a:t>for</a:t>
            </a:r>
            <a:r>
              <a:rPr lang="tr-TR" dirty="0"/>
              <a:t> </a:t>
            </a:r>
            <a:r>
              <a:rPr lang="tr-TR" dirty="0" err="1"/>
              <a:t>trisomies</a:t>
            </a:r>
            <a:r>
              <a:rPr lang="tr-TR" dirty="0"/>
              <a:t> 21, 18 and 13. </a:t>
            </a:r>
            <a:r>
              <a:rPr lang="tr-TR" dirty="0" err="1"/>
              <a:t>Ultrasound</a:t>
            </a:r>
            <a:r>
              <a:rPr lang="tr-TR" dirty="0"/>
              <a:t> </a:t>
            </a:r>
            <a:r>
              <a:rPr lang="tr-TR" dirty="0" err="1"/>
              <a:t>Obstet</a:t>
            </a:r>
            <a:r>
              <a:rPr lang="tr-TR" dirty="0"/>
              <a:t> </a:t>
            </a:r>
            <a:r>
              <a:rPr lang="tr-TR" dirty="0" err="1"/>
              <a:t>Gynecol</a:t>
            </a:r>
            <a:r>
              <a:rPr lang="tr-TR" dirty="0"/>
              <a:t>. doi:10.1002/uog.17283</a:t>
            </a:r>
          </a:p>
        </p:txBody>
      </p:sp>
    </p:spTree>
    <p:extLst>
      <p:ext uri="{BB962C8B-B14F-4D97-AF65-F5344CB8AC3E}">
        <p14:creationId xmlns:p14="http://schemas.microsoft.com/office/powerpoint/2010/main" val="1274240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92919" y="499533"/>
            <a:ext cx="8079581" cy="1129267"/>
          </a:xfrm>
        </p:spPr>
        <p:txBody>
          <a:bodyPr/>
          <a:lstStyle/>
          <a:p>
            <a:r>
              <a:rPr lang="tr-TR" dirty="0" err="1"/>
              <a:t>Aneuploidi</a:t>
            </a:r>
            <a:r>
              <a:rPr lang="tr-TR" dirty="0"/>
              <a:t> yakalama oranı</a:t>
            </a:r>
          </a:p>
        </p:txBody>
      </p:sp>
      <p:sp>
        <p:nvSpPr>
          <p:cNvPr id="4" name="Dikdörtgen 3"/>
          <p:cNvSpPr/>
          <p:nvPr/>
        </p:nvSpPr>
        <p:spPr>
          <a:xfrm>
            <a:off x="831441" y="5661248"/>
            <a:ext cx="7416824" cy="923330"/>
          </a:xfrm>
          <a:prstGeom prst="rect">
            <a:avLst/>
          </a:prstGeom>
        </p:spPr>
        <p:txBody>
          <a:bodyPr wrap="square">
            <a:spAutoFit/>
          </a:bodyPr>
          <a:lstStyle/>
          <a:p>
            <a:r>
              <a:rPr lang="tr-TR" dirty="0" err="1"/>
              <a:t>Santorum</a:t>
            </a:r>
            <a:r>
              <a:rPr lang="tr-TR" dirty="0"/>
              <a:t>, M., Wright, D., </a:t>
            </a:r>
            <a:r>
              <a:rPr lang="tr-TR" dirty="0" err="1"/>
              <a:t>Syngelaki</a:t>
            </a:r>
            <a:r>
              <a:rPr lang="tr-TR" dirty="0"/>
              <a:t>, A., </a:t>
            </a:r>
            <a:r>
              <a:rPr lang="tr-TR" dirty="0" err="1"/>
              <a:t>Karagioti</a:t>
            </a:r>
            <a:r>
              <a:rPr lang="tr-TR" dirty="0"/>
              <a:t>, N. and </a:t>
            </a:r>
            <a:r>
              <a:rPr lang="tr-TR" dirty="0" err="1"/>
              <a:t>Nicolaides</a:t>
            </a:r>
            <a:r>
              <a:rPr lang="tr-TR" dirty="0"/>
              <a:t>, K. H. (2017), </a:t>
            </a:r>
            <a:r>
              <a:rPr lang="tr-TR" dirty="0" err="1"/>
              <a:t>Accuracy</a:t>
            </a:r>
            <a:r>
              <a:rPr lang="tr-TR" dirty="0"/>
              <a:t> of </a:t>
            </a:r>
            <a:r>
              <a:rPr lang="tr-TR" dirty="0" err="1"/>
              <a:t>first-trimester</a:t>
            </a:r>
            <a:r>
              <a:rPr lang="tr-TR" dirty="0"/>
              <a:t> </a:t>
            </a:r>
            <a:r>
              <a:rPr lang="tr-TR" dirty="0" err="1"/>
              <a:t>combined</a:t>
            </a:r>
            <a:r>
              <a:rPr lang="tr-TR" dirty="0"/>
              <a:t> test in </a:t>
            </a:r>
            <a:r>
              <a:rPr lang="tr-TR" dirty="0" err="1"/>
              <a:t>screening</a:t>
            </a:r>
            <a:r>
              <a:rPr lang="tr-TR" dirty="0"/>
              <a:t> </a:t>
            </a:r>
            <a:r>
              <a:rPr lang="tr-TR" dirty="0" err="1"/>
              <a:t>for</a:t>
            </a:r>
            <a:r>
              <a:rPr lang="tr-TR" dirty="0"/>
              <a:t> </a:t>
            </a:r>
            <a:r>
              <a:rPr lang="tr-TR" dirty="0" err="1"/>
              <a:t>trisomies</a:t>
            </a:r>
            <a:r>
              <a:rPr lang="tr-TR" dirty="0"/>
              <a:t> 21, 18 and 13. </a:t>
            </a:r>
            <a:r>
              <a:rPr lang="tr-TR" dirty="0" err="1"/>
              <a:t>Ultrasound</a:t>
            </a:r>
            <a:r>
              <a:rPr lang="tr-TR" dirty="0"/>
              <a:t> </a:t>
            </a:r>
            <a:r>
              <a:rPr lang="tr-TR" dirty="0" err="1"/>
              <a:t>Obstet</a:t>
            </a:r>
            <a:r>
              <a:rPr lang="tr-TR" dirty="0"/>
              <a:t> </a:t>
            </a:r>
            <a:r>
              <a:rPr lang="tr-TR" dirty="0" err="1"/>
              <a:t>Gynecol</a:t>
            </a:r>
            <a:r>
              <a:rPr lang="tr-TR" dirty="0"/>
              <a:t>. doi:10.1002/uog.17283</a:t>
            </a:r>
          </a:p>
        </p:txBody>
      </p:sp>
      <p:pic>
        <p:nvPicPr>
          <p:cNvPr id="5" name="Resim 4"/>
          <p:cNvPicPr>
            <a:picLocks noChangeAspect="1"/>
          </p:cNvPicPr>
          <p:nvPr/>
        </p:nvPicPr>
        <p:blipFill>
          <a:blip r:embed="rId2"/>
          <a:stretch>
            <a:fillRect/>
          </a:stretch>
        </p:blipFill>
        <p:spPr>
          <a:xfrm>
            <a:off x="220374" y="2119500"/>
            <a:ext cx="8703251" cy="2619000"/>
          </a:xfrm>
          <a:prstGeom prst="rect">
            <a:avLst/>
          </a:prstGeom>
        </p:spPr>
      </p:pic>
    </p:spTree>
    <p:extLst>
      <p:ext uri="{BB962C8B-B14F-4D97-AF65-F5344CB8AC3E}">
        <p14:creationId xmlns:p14="http://schemas.microsoft.com/office/powerpoint/2010/main" val="25464749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a:xfrm>
            <a:off x="424801" y="419401"/>
            <a:ext cx="8228160" cy="724320"/>
          </a:xfrm>
        </p:spPr>
        <p:txBody>
          <a:bodyPr vert="horz" wrap="square" lIns="0" tIns="12801" rIns="0" bIns="0" numCol="1" anchor="ctr" anchorCtr="0" compatLnSpc="1">
            <a:prstTxWarp prst="textNoShape">
              <a:avLst/>
            </a:prstTxWarp>
          </a:bodyPr>
          <a:lstStyle/>
          <a:p>
            <a:pPr eaLnBrk="1">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451" b="1"/>
              <a:t>Accuracy of first‐trimester combined test in screening for trisomies 21, 18 and 13</a:t>
            </a:r>
          </a:p>
        </p:txBody>
      </p:sp>
      <p:pic>
        <p:nvPicPr>
          <p:cNvPr id="2051" name="Picture 2"/>
          <p:cNvPicPr>
            <a:picLocks noChangeAspect="1" noChangeArrowheads="1"/>
          </p:cNvPicPr>
          <p:nvPr/>
        </p:nvPicPr>
        <p:blipFill>
          <a:blip r:embed="rId3" cstate="print"/>
          <a:srcRect/>
          <a:stretch>
            <a:fillRect/>
          </a:stretch>
        </p:blipFill>
        <p:spPr bwMode="auto">
          <a:xfrm>
            <a:off x="1949440" y="1306565"/>
            <a:ext cx="5066766" cy="4319546"/>
          </a:xfrm>
          <a:prstGeom prst="rect">
            <a:avLst/>
          </a:prstGeom>
          <a:noFill/>
          <a:ln w="9525">
            <a:noFill/>
            <a:round/>
            <a:headEnd/>
            <a:tailEnd/>
          </a:ln>
        </p:spPr>
      </p:pic>
      <p:pic>
        <p:nvPicPr>
          <p:cNvPr id="2052" name="Picture 3"/>
          <p:cNvPicPr>
            <a:picLocks noChangeAspect="1" noChangeArrowheads="1"/>
          </p:cNvPicPr>
          <p:nvPr/>
        </p:nvPicPr>
        <p:blipFill>
          <a:blip r:embed="rId4" cstate="print"/>
          <a:srcRect/>
          <a:stretch>
            <a:fillRect/>
          </a:stretch>
        </p:blipFill>
        <p:spPr bwMode="auto">
          <a:xfrm>
            <a:off x="0" y="360"/>
            <a:ext cx="0" cy="0"/>
          </a:xfrm>
          <a:prstGeom prst="rect">
            <a:avLst/>
          </a:prstGeom>
          <a:noFill/>
          <a:ln w="9525">
            <a:noFill/>
            <a:round/>
            <a:headEnd/>
            <a:tailEnd/>
          </a:ln>
        </p:spPr>
      </p:pic>
      <p:sp>
        <p:nvSpPr>
          <p:cNvPr id="2053" name="Text Box 4"/>
          <p:cNvSpPr txBox="1">
            <a:spLocks noChangeArrowheads="1"/>
          </p:cNvSpPr>
          <p:nvPr/>
        </p:nvSpPr>
        <p:spPr bwMode="auto">
          <a:xfrm>
            <a:off x="115201" y="6205321"/>
            <a:ext cx="6252480" cy="505440"/>
          </a:xfrm>
          <a:prstGeom prst="rect">
            <a:avLst/>
          </a:prstGeom>
          <a:noFill/>
          <a:ln w="9525">
            <a:noFill/>
            <a:round/>
            <a:headEnd/>
            <a:tailEnd/>
          </a:ln>
        </p:spPr>
        <p:txBody>
          <a:bodyPr lIns="81638" tIns="49619" rIns="81638" bIns="40819"/>
          <a:lstStyle/>
          <a:p>
            <a:pPr defTabSz="407526" fontAlgn="base" hangingPunct="0">
              <a:lnSpc>
                <a:spcPct val="93000"/>
              </a:lnSpc>
              <a:spcBef>
                <a:spcPct val="0"/>
              </a:spcBef>
              <a:spcAft>
                <a:spcPct val="0"/>
              </a:spcAft>
              <a:buClr>
                <a:srgbClr val="000000"/>
              </a:buClr>
              <a:buSzPct val="100000"/>
              <a:tabLst>
                <a:tab pos="656650" algn="l"/>
                <a:tab pos="1313299" algn="l"/>
                <a:tab pos="1969949" algn="l"/>
                <a:tab pos="2626599" algn="l"/>
                <a:tab pos="3283248" algn="l"/>
                <a:tab pos="3939898" algn="l"/>
                <a:tab pos="4596548" algn="l"/>
                <a:tab pos="5253198" algn="l"/>
                <a:tab pos="5909847" algn="l"/>
              </a:tabLst>
            </a:pPr>
            <a:r>
              <a:rPr lang="en-GB" sz="998" b="1">
                <a:solidFill>
                  <a:srgbClr val="000000"/>
                </a:solidFill>
                <a:latin typeface="Arial" charset="0"/>
              </a:rPr>
              <a:t>Ultrasound in Obstetrics &amp; Gynecology</a:t>
            </a:r>
            <a:br>
              <a:rPr lang="en-GB" sz="998">
                <a:solidFill>
                  <a:srgbClr val="000000"/>
                </a:solidFill>
                <a:latin typeface="Arial" charset="0"/>
              </a:rPr>
            </a:br>
            <a:r>
              <a:rPr lang="en-GB" sz="998">
                <a:solidFill>
                  <a:srgbClr val="000000"/>
                </a:solidFill>
                <a:latin typeface="Arial" charset="0"/>
              </a:rPr>
              <a:t>26 APR 2017 DOI: 10.1002/uog.17283</a:t>
            </a:r>
            <a:br>
              <a:rPr lang="en-GB" sz="998">
                <a:solidFill>
                  <a:srgbClr val="000000"/>
                </a:solidFill>
                <a:latin typeface="Arial" charset="0"/>
              </a:rPr>
            </a:br>
            <a:r>
              <a:rPr lang="en-GB" sz="998">
                <a:solidFill>
                  <a:srgbClr val="000000"/>
                </a:solidFill>
                <a:latin typeface="Arial" charset="0"/>
                <a:hlinkClick r:id="rId5"/>
              </a:rPr>
              <a:t>http://onlinelibrary.wiley.com/doi/10.1002/uog.17283/full#uog17283-fig-0002</a:t>
            </a:r>
          </a:p>
        </p:txBody>
      </p:sp>
    </p:spTree>
    <p:extLst>
      <p:ext uri="{BB962C8B-B14F-4D97-AF65-F5344CB8AC3E}">
        <p14:creationId xmlns:p14="http://schemas.microsoft.com/office/powerpoint/2010/main" val="263375684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a:xfrm>
            <a:off x="424801" y="419401"/>
            <a:ext cx="8228160" cy="724320"/>
          </a:xfrm>
        </p:spPr>
        <p:txBody>
          <a:bodyPr vert="horz" wrap="square" lIns="0" tIns="12801" rIns="0" bIns="0" numCol="1" anchor="ctr" anchorCtr="0" compatLnSpc="1">
            <a:prstTxWarp prst="textNoShape">
              <a:avLst/>
            </a:prstTxWarp>
          </a:bodyPr>
          <a:lstStyle/>
          <a:p>
            <a:pPr eaLnBrk="1">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451" b="1"/>
              <a:t>Accuracy of first‐trimester combined test in screening for trisomies 21, 18 and 13</a:t>
            </a:r>
          </a:p>
        </p:txBody>
      </p:sp>
      <p:pic>
        <p:nvPicPr>
          <p:cNvPr id="2051" name="Picture 2"/>
          <p:cNvPicPr>
            <a:picLocks noChangeAspect="1" noChangeArrowheads="1"/>
          </p:cNvPicPr>
          <p:nvPr/>
        </p:nvPicPr>
        <p:blipFill>
          <a:blip r:embed="rId3" cstate="print"/>
          <a:srcRect/>
          <a:stretch>
            <a:fillRect/>
          </a:stretch>
        </p:blipFill>
        <p:spPr bwMode="auto">
          <a:xfrm>
            <a:off x="163276" y="1590746"/>
            <a:ext cx="8639093" cy="3751185"/>
          </a:xfrm>
          <a:prstGeom prst="rect">
            <a:avLst/>
          </a:prstGeom>
          <a:noFill/>
          <a:ln w="9525">
            <a:noFill/>
            <a:round/>
            <a:headEnd/>
            <a:tailEnd/>
          </a:ln>
        </p:spPr>
      </p:pic>
      <p:pic>
        <p:nvPicPr>
          <p:cNvPr id="2052" name="Picture 3"/>
          <p:cNvPicPr>
            <a:picLocks noChangeAspect="1" noChangeArrowheads="1"/>
          </p:cNvPicPr>
          <p:nvPr/>
        </p:nvPicPr>
        <p:blipFill>
          <a:blip r:embed="rId4" cstate="print"/>
          <a:srcRect/>
          <a:stretch>
            <a:fillRect/>
          </a:stretch>
        </p:blipFill>
        <p:spPr bwMode="auto">
          <a:xfrm>
            <a:off x="0" y="360"/>
            <a:ext cx="0" cy="0"/>
          </a:xfrm>
          <a:prstGeom prst="rect">
            <a:avLst/>
          </a:prstGeom>
          <a:noFill/>
          <a:ln w="9525">
            <a:noFill/>
            <a:round/>
            <a:headEnd/>
            <a:tailEnd/>
          </a:ln>
        </p:spPr>
      </p:pic>
      <p:sp>
        <p:nvSpPr>
          <p:cNvPr id="2053" name="Text Box 4"/>
          <p:cNvSpPr txBox="1">
            <a:spLocks noChangeArrowheads="1"/>
          </p:cNvSpPr>
          <p:nvPr/>
        </p:nvSpPr>
        <p:spPr bwMode="auto">
          <a:xfrm>
            <a:off x="115201" y="6205321"/>
            <a:ext cx="6252480" cy="505440"/>
          </a:xfrm>
          <a:prstGeom prst="rect">
            <a:avLst/>
          </a:prstGeom>
          <a:noFill/>
          <a:ln w="9525">
            <a:noFill/>
            <a:round/>
            <a:headEnd/>
            <a:tailEnd/>
          </a:ln>
        </p:spPr>
        <p:txBody>
          <a:bodyPr lIns="81638" tIns="49619" rIns="81638" bIns="40819"/>
          <a:lstStyle/>
          <a:p>
            <a:pPr defTabSz="407526" fontAlgn="base" hangingPunct="0">
              <a:lnSpc>
                <a:spcPct val="93000"/>
              </a:lnSpc>
              <a:spcBef>
                <a:spcPct val="0"/>
              </a:spcBef>
              <a:spcAft>
                <a:spcPct val="0"/>
              </a:spcAft>
              <a:buClr>
                <a:srgbClr val="000000"/>
              </a:buClr>
              <a:buSzPct val="100000"/>
              <a:tabLst>
                <a:tab pos="656650" algn="l"/>
                <a:tab pos="1313299" algn="l"/>
                <a:tab pos="1969949" algn="l"/>
                <a:tab pos="2626599" algn="l"/>
                <a:tab pos="3283248" algn="l"/>
                <a:tab pos="3939898" algn="l"/>
                <a:tab pos="4596548" algn="l"/>
                <a:tab pos="5253198" algn="l"/>
                <a:tab pos="5909847" algn="l"/>
              </a:tabLst>
            </a:pPr>
            <a:r>
              <a:rPr lang="en-GB" sz="998" b="1">
                <a:solidFill>
                  <a:srgbClr val="000000"/>
                </a:solidFill>
                <a:latin typeface="Arial" charset="0"/>
              </a:rPr>
              <a:t>Ultrasound in Obstetrics &amp; Gynecology</a:t>
            </a:r>
            <a:br>
              <a:rPr lang="en-GB" sz="998">
                <a:solidFill>
                  <a:srgbClr val="000000"/>
                </a:solidFill>
                <a:latin typeface="Arial" charset="0"/>
              </a:rPr>
            </a:br>
            <a:r>
              <a:rPr lang="en-GB" sz="998">
                <a:solidFill>
                  <a:srgbClr val="000000"/>
                </a:solidFill>
                <a:latin typeface="Arial" charset="0"/>
              </a:rPr>
              <a:t>26 APR 2017 DOI: 10.1002/uog.17283</a:t>
            </a:r>
            <a:br>
              <a:rPr lang="en-GB" sz="998">
                <a:solidFill>
                  <a:srgbClr val="000000"/>
                </a:solidFill>
                <a:latin typeface="Arial" charset="0"/>
              </a:rPr>
            </a:br>
            <a:r>
              <a:rPr lang="en-GB" sz="998">
                <a:solidFill>
                  <a:srgbClr val="000000"/>
                </a:solidFill>
                <a:latin typeface="Arial" charset="0"/>
                <a:hlinkClick r:id="rId5"/>
              </a:rPr>
              <a:t>http://onlinelibrary.wiley.com/doi/10.1002/uog.17283/full#uog17283-fig-0001</a:t>
            </a:r>
          </a:p>
        </p:txBody>
      </p:sp>
    </p:spTree>
    <p:extLst>
      <p:ext uri="{BB962C8B-B14F-4D97-AF65-F5344CB8AC3E}">
        <p14:creationId xmlns:p14="http://schemas.microsoft.com/office/powerpoint/2010/main" val="345507455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11-14 hafta taraması ek unsurlar  (Burun kemiği)</a:t>
            </a:r>
          </a:p>
        </p:txBody>
      </p:sp>
      <p:pic>
        <p:nvPicPr>
          <p:cNvPr id="4" name="Resim 3"/>
          <p:cNvPicPr>
            <a:picLocks noChangeAspect="1"/>
          </p:cNvPicPr>
          <p:nvPr/>
        </p:nvPicPr>
        <p:blipFill>
          <a:blip r:embed="rId2"/>
          <a:stretch>
            <a:fillRect/>
          </a:stretch>
        </p:blipFill>
        <p:spPr>
          <a:xfrm>
            <a:off x="1484709" y="2060848"/>
            <a:ext cx="6096000" cy="4572000"/>
          </a:xfrm>
          <a:prstGeom prst="rect">
            <a:avLst/>
          </a:prstGeom>
        </p:spPr>
      </p:pic>
    </p:spTree>
    <p:extLst>
      <p:ext uri="{BB962C8B-B14F-4D97-AF65-F5344CB8AC3E}">
        <p14:creationId xmlns:p14="http://schemas.microsoft.com/office/powerpoint/2010/main" val="4084900181"/>
      </p:ext>
    </p:extLst>
  </p:cSld>
  <p:clrMapOvr>
    <a:masterClrMapping/>
  </p:clrMapOvr>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TM03457491[[fn=Büyük Şehir]]</Template>
  <TotalTime>7188</TotalTime>
  <Words>1048</Words>
  <Application>Microsoft Office PowerPoint</Application>
  <PresentationFormat>Ekran Gösterisi (4:3)</PresentationFormat>
  <Paragraphs>67</Paragraphs>
  <Slides>48</Slides>
  <Notes>5</Notes>
  <HiddenSlides>0</HiddenSlides>
  <MMClips>15</MMClips>
  <ScaleCrop>false</ScaleCrop>
  <HeadingPairs>
    <vt:vector size="6" baseType="variant">
      <vt:variant>
        <vt:lpstr>Kullanılan Yazı Tipleri</vt:lpstr>
      </vt:variant>
      <vt:variant>
        <vt:i4>9</vt:i4>
      </vt:variant>
      <vt:variant>
        <vt:lpstr>Tema</vt:lpstr>
      </vt:variant>
      <vt:variant>
        <vt:i4>2</vt:i4>
      </vt:variant>
      <vt:variant>
        <vt:lpstr>Slayt Başlıkları</vt:lpstr>
      </vt:variant>
      <vt:variant>
        <vt:i4>48</vt:i4>
      </vt:variant>
    </vt:vector>
  </HeadingPairs>
  <TitlesOfParts>
    <vt:vector size="59" baseType="lpstr">
      <vt:lpstr>Arial</vt:lpstr>
      <vt:lpstr>Calibri Light</vt:lpstr>
      <vt:lpstr>DejaVu Sans</vt:lpstr>
      <vt:lpstr>Garamond</vt:lpstr>
      <vt:lpstr>Sabon-Bold</vt:lpstr>
      <vt:lpstr>Sabon-Italic</vt:lpstr>
      <vt:lpstr>Sabon-Roman</vt:lpstr>
      <vt:lpstr>Times New Roman</vt:lpstr>
      <vt:lpstr>Wingdings</vt:lpstr>
      <vt:lpstr>Metropolitan</vt:lpstr>
      <vt:lpstr>Office Theme</vt:lpstr>
      <vt:lpstr>11-14 hafta taramasında güncel durum</vt:lpstr>
      <vt:lpstr>11-14 hafta taraması temel unsurlar  (Baş-popo mesafesi)</vt:lpstr>
      <vt:lpstr>11-14 hafta taraması temel unsurlar  (NT)</vt:lpstr>
      <vt:lpstr>Biokimyasal testler</vt:lpstr>
      <vt:lpstr>T 21 yakalama oranı</vt:lpstr>
      <vt:lpstr>Aneuploidi yakalama oranı</vt:lpstr>
      <vt:lpstr>Accuracy of first‐trimester combined test in screening for trisomies 21, 18 and 13</vt:lpstr>
      <vt:lpstr>Accuracy of first‐trimester combined test in screening for trisomies 21, 18 and 13</vt:lpstr>
      <vt:lpstr>11-14 hafta taraması ek unsurlar  (Burun kemiği)</vt:lpstr>
      <vt:lpstr>PowerPoint Sunusu</vt:lpstr>
      <vt:lpstr>PowerPoint Sunusu</vt:lpstr>
      <vt:lpstr>Nasal kemik tarama protokoluna eklendiğinde </vt:lpstr>
      <vt:lpstr>11-14 hafta taraması ek unsurlar  (Ductus Venozus)</vt:lpstr>
      <vt:lpstr>PowerPoint Sunusu</vt:lpstr>
      <vt:lpstr>PowerPoint Sunusu</vt:lpstr>
      <vt:lpstr>11-14 hafta taraması ek unsurlar  (Trikuspit kaçağı)</vt:lpstr>
      <vt:lpstr>PowerPoint Sunusu</vt:lpstr>
      <vt:lpstr>PowerPoint Sunusu</vt:lpstr>
      <vt:lpstr>11-14 hafta taraması ek unsurlar  (Diğer belirteçler)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İkizlerde diskordan büyüme</dc:title>
  <dc:creator>Dr.Fehmi</dc:creator>
  <cp:lastModifiedBy>Fehmi</cp:lastModifiedBy>
  <cp:revision>171</cp:revision>
  <dcterms:created xsi:type="dcterms:W3CDTF">2007-02-14T06:18:43Z</dcterms:created>
  <dcterms:modified xsi:type="dcterms:W3CDTF">2017-05-28T06:43:51Z</dcterms:modified>
</cp:coreProperties>
</file>