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61" r:id="rId3"/>
    <p:sldId id="262" r:id="rId4"/>
    <p:sldId id="270" r:id="rId5"/>
    <p:sldId id="268" r:id="rId6"/>
    <p:sldId id="267" r:id="rId7"/>
    <p:sldId id="265" r:id="rId8"/>
    <p:sldId id="264" r:id="rId9"/>
    <p:sldId id="263" r:id="rId10"/>
    <p:sldId id="271" r:id="rId11"/>
    <p:sldId id="299" r:id="rId12"/>
    <p:sldId id="276" r:id="rId13"/>
    <p:sldId id="272" r:id="rId14"/>
    <p:sldId id="273" r:id="rId15"/>
    <p:sldId id="301" r:id="rId16"/>
    <p:sldId id="279" r:id="rId17"/>
    <p:sldId id="277" r:id="rId18"/>
    <p:sldId id="278" r:id="rId19"/>
    <p:sldId id="280" r:id="rId20"/>
    <p:sldId id="274" r:id="rId21"/>
    <p:sldId id="300" r:id="rId22"/>
    <p:sldId id="275" r:id="rId23"/>
    <p:sldId id="281" r:id="rId24"/>
    <p:sldId id="282" r:id="rId25"/>
    <p:sldId id="303" r:id="rId26"/>
    <p:sldId id="283" r:id="rId27"/>
    <p:sldId id="284" r:id="rId28"/>
    <p:sldId id="297" r:id="rId29"/>
    <p:sldId id="285" r:id="rId30"/>
    <p:sldId id="286" r:id="rId31"/>
    <p:sldId id="287" r:id="rId32"/>
    <p:sldId id="304" r:id="rId33"/>
    <p:sldId id="305" r:id="rId34"/>
    <p:sldId id="288" r:id="rId35"/>
    <p:sldId id="289" r:id="rId36"/>
    <p:sldId id="290" r:id="rId37"/>
    <p:sldId id="291" r:id="rId38"/>
    <p:sldId id="292" r:id="rId39"/>
    <p:sldId id="293" r:id="rId40"/>
    <p:sldId id="295" r:id="rId4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A839E1-268B-423D-84EC-A4EDECDDA9BB}" type="doc">
      <dgm:prSet loTypeId="urn:microsoft.com/office/officeart/2005/8/layout/vList2" loCatId="list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26FA90A0-A1C2-4534-BE05-C7D4579C6541}">
      <dgm:prSet custT="1"/>
      <dgm:spPr/>
      <dgm:t>
        <a:bodyPr/>
        <a:lstStyle/>
        <a:p>
          <a:pPr algn="just"/>
          <a:r>
            <a:rPr lang="tr-TR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taraması ve tanısı</a:t>
          </a:r>
        </a:p>
      </dgm:t>
    </dgm:pt>
    <dgm:pt modelId="{F6496B30-2EEB-48D9-AA73-C370E1968798}" type="parTrans" cxnId="{57B45357-22A8-4148-ADC1-FA7D8A78B179}">
      <dgm:prSet/>
      <dgm:spPr/>
      <dgm:t>
        <a:bodyPr/>
        <a:lstStyle/>
        <a:p>
          <a:endParaRPr lang="tr-TR"/>
        </a:p>
      </dgm:t>
    </dgm:pt>
    <dgm:pt modelId="{CB3A76C8-7A31-4EA2-BDCF-27FD2B2C1A3D}" type="sibTrans" cxnId="{57B45357-22A8-4148-ADC1-FA7D8A78B179}">
      <dgm:prSet/>
      <dgm:spPr/>
      <dgm:t>
        <a:bodyPr/>
        <a:lstStyle/>
        <a:p>
          <a:endParaRPr lang="tr-TR"/>
        </a:p>
      </dgm:t>
    </dgm:pt>
    <dgm:pt modelId="{832368B0-BDBB-4C30-ADCB-F97AF467E9D0}" type="pres">
      <dgm:prSet presAssocID="{CDA839E1-268B-423D-84EC-A4EDECDDA9BB}" presName="linear" presStyleCnt="0">
        <dgm:presLayoutVars>
          <dgm:animLvl val="lvl"/>
          <dgm:resizeHandles val="exact"/>
        </dgm:presLayoutVars>
      </dgm:prSet>
      <dgm:spPr/>
    </dgm:pt>
    <dgm:pt modelId="{0C1446E5-9B56-43C6-8583-BC998607BC8D}" type="pres">
      <dgm:prSet presAssocID="{26FA90A0-A1C2-4534-BE05-C7D4579C6541}" presName="parentText" presStyleLbl="node1" presStyleIdx="0" presStyleCnt="1" custScaleY="74035">
        <dgm:presLayoutVars>
          <dgm:chMax val="0"/>
          <dgm:bulletEnabled val="1"/>
        </dgm:presLayoutVars>
      </dgm:prSet>
      <dgm:spPr/>
    </dgm:pt>
  </dgm:ptLst>
  <dgm:cxnLst>
    <dgm:cxn modelId="{1724D829-AE35-45FA-8D57-5D8A85F16040}" type="presOf" srcId="{CDA839E1-268B-423D-84EC-A4EDECDDA9BB}" destId="{832368B0-BDBB-4C30-ADCB-F97AF467E9D0}" srcOrd="0" destOrd="0" presId="urn:microsoft.com/office/officeart/2005/8/layout/vList2"/>
    <dgm:cxn modelId="{2083D666-C613-4A79-B147-9BF61BA10835}" type="presOf" srcId="{26FA90A0-A1C2-4534-BE05-C7D4579C6541}" destId="{0C1446E5-9B56-43C6-8583-BC998607BC8D}" srcOrd="0" destOrd="0" presId="urn:microsoft.com/office/officeart/2005/8/layout/vList2"/>
    <dgm:cxn modelId="{57B45357-22A8-4148-ADC1-FA7D8A78B179}" srcId="{CDA839E1-268B-423D-84EC-A4EDECDDA9BB}" destId="{26FA90A0-A1C2-4534-BE05-C7D4579C6541}" srcOrd="0" destOrd="0" parTransId="{F6496B30-2EEB-48D9-AA73-C370E1968798}" sibTransId="{CB3A76C8-7A31-4EA2-BDCF-27FD2B2C1A3D}"/>
    <dgm:cxn modelId="{F9FCC3C0-B7FD-4E67-8681-CECD87372218}" type="presParOf" srcId="{832368B0-BDBB-4C30-ADCB-F97AF467E9D0}" destId="{0C1446E5-9B56-43C6-8583-BC998607BC8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FA7BBEF-D965-46B2-B054-CCB62281D2FF}" type="doc">
      <dgm:prSet loTypeId="urn:microsoft.com/office/officeart/2005/8/layout/vList2" loCatId="list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8342EFCF-9626-4FCA-9EC8-2A921A91AB9C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uzunluk parite,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etnisite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ve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maternal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boydan etkilenmez</a:t>
          </a:r>
          <a:endParaRPr lang="tr-TR" dirty="0"/>
        </a:p>
      </dgm:t>
    </dgm:pt>
    <dgm:pt modelId="{E2F369B6-92F8-443E-B431-C4B3CD70258B}" type="parTrans" cxnId="{53C7AE8E-D726-4228-90D9-703B4AA80F5D}">
      <dgm:prSet/>
      <dgm:spPr/>
      <dgm:t>
        <a:bodyPr/>
        <a:lstStyle/>
        <a:p>
          <a:endParaRPr lang="tr-TR"/>
        </a:p>
      </dgm:t>
    </dgm:pt>
    <dgm:pt modelId="{5DF7A9AF-A415-4A05-8558-CEF9C44C1699}" type="sibTrans" cxnId="{53C7AE8E-D726-4228-90D9-703B4AA80F5D}">
      <dgm:prSet/>
      <dgm:spPr/>
      <dgm:t>
        <a:bodyPr/>
        <a:lstStyle/>
        <a:p>
          <a:endParaRPr lang="tr-TR"/>
        </a:p>
      </dgm:t>
    </dgm:pt>
    <dgm:pt modelId="{A5CF075D-C555-4B59-ACA4-6A6D8173517B}" type="pres">
      <dgm:prSet presAssocID="{DFA7BBEF-D965-46B2-B054-CCB62281D2FF}" presName="linear" presStyleCnt="0">
        <dgm:presLayoutVars>
          <dgm:animLvl val="lvl"/>
          <dgm:resizeHandles val="exact"/>
        </dgm:presLayoutVars>
      </dgm:prSet>
      <dgm:spPr/>
    </dgm:pt>
    <dgm:pt modelId="{58BD35FD-88C6-4A6C-96FA-59444F75F447}" type="pres">
      <dgm:prSet presAssocID="{8342EFCF-9626-4FCA-9EC8-2A921A91AB9C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ECD8DF59-0D70-493B-812D-0DF618427B94}" type="presOf" srcId="{8342EFCF-9626-4FCA-9EC8-2A921A91AB9C}" destId="{58BD35FD-88C6-4A6C-96FA-59444F75F447}" srcOrd="0" destOrd="0" presId="urn:microsoft.com/office/officeart/2005/8/layout/vList2"/>
    <dgm:cxn modelId="{53C7AE8E-D726-4228-90D9-703B4AA80F5D}" srcId="{DFA7BBEF-D965-46B2-B054-CCB62281D2FF}" destId="{8342EFCF-9626-4FCA-9EC8-2A921A91AB9C}" srcOrd="0" destOrd="0" parTransId="{E2F369B6-92F8-443E-B431-C4B3CD70258B}" sibTransId="{5DF7A9AF-A415-4A05-8558-CEF9C44C1699}"/>
    <dgm:cxn modelId="{60DC3C9E-B76C-46C1-876D-4E63140647BC}" type="presOf" srcId="{DFA7BBEF-D965-46B2-B054-CCB62281D2FF}" destId="{A5CF075D-C555-4B59-ACA4-6A6D8173517B}" srcOrd="0" destOrd="0" presId="urn:microsoft.com/office/officeart/2005/8/layout/vList2"/>
    <dgm:cxn modelId="{B59A9FD1-276B-47B2-9FE5-5BD837AED09A}" type="presParOf" srcId="{A5CF075D-C555-4B59-ACA4-6A6D8173517B}" destId="{58BD35FD-88C6-4A6C-96FA-59444F75F44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6F7F4C0-6D15-417D-8FE1-5879119D4363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/>
      <dgm:spPr/>
      <dgm:t>
        <a:bodyPr/>
        <a:lstStyle/>
        <a:p>
          <a:endParaRPr lang="tr-TR"/>
        </a:p>
      </dgm:t>
    </dgm:pt>
    <dgm:pt modelId="{346EEAF1-9DE6-4469-8F46-13FAD1F994B1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Midtrimesterde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uzunluğun 25 mm ve altında olması hem tekil hem ikiz gebeliklerde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doğum için güçlü bir risk faktörü</a:t>
          </a:r>
        </a:p>
      </dgm:t>
    </dgm:pt>
    <dgm:pt modelId="{4E50B62E-B7EA-4F42-ACBF-1BE5BCB98357}" type="parTrans" cxnId="{28F9A7A8-2D7F-4D46-AC73-6A1C2B832056}">
      <dgm:prSet/>
      <dgm:spPr/>
      <dgm:t>
        <a:bodyPr/>
        <a:lstStyle/>
        <a:p>
          <a:endParaRPr lang="tr-TR"/>
        </a:p>
      </dgm:t>
    </dgm:pt>
    <dgm:pt modelId="{E3E4489E-D249-4A6D-A7A5-65AD6A1366C6}" type="sibTrans" cxnId="{28F9A7A8-2D7F-4D46-AC73-6A1C2B832056}">
      <dgm:prSet/>
      <dgm:spPr/>
      <dgm:t>
        <a:bodyPr/>
        <a:lstStyle/>
        <a:p>
          <a:endParaRPr lang="tr-TR"/>
        </a:p>
      </dgm:t>
    </dgm:pt>
    <dgm:pt modelId="{7428B964-0110-45D6-BA0D-6ECDDB8AF467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uzunluk &lt; 25 mm; 34 haftadan önce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doğumu güçlü bir şekilde öngörebilir</a:t>
          </a:r>
        </a:p>
      </dgm:t>
    </dgm:pt>
    <dgm:pt modelId="{92C22212-62D1-4542-892D-002794875071}" type="parTrans" cxnId="{50D2FFA7-A25E-4D92-AF45-7BE25607AF15}">
      <dgm:prSet/>
      <dgm:spPr/>
      <dgm:t>
        <a:bodyPr/>
        <a:lstStyle/>
        <a:p>
          <a:endParaRPr lang="tr-TR"/>
        </a:p>
      </dgm:t>
    </dgm:pt>
    <dgm:pt modelId="{5C9BB0A7-E8DA-44C7-B03D-B0EDF9558E6C}" type="sibTrans" cxnId="{50D2FFA7-A25E-4D92-AF45-7BE25607AF15}">
      <dgm:prSet/>
      <dgm:spPr/>
      <dgm:t>
        <a:bodyPr/>
        <a:lstStyle/>
        <a:p>
          <a:endParaRPr lang="tr-TR"/>
        </a:p>
      </dgm:t>
    </dgm:pt>
    <dgm:pt modelId="{45B3D62B-E386-49E5-80BF-4E50F041FDAB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uzunluk &lt; 25 mm; 37 haftadan önce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doğumu düşük-orta düzeyde öngörebilir</a:t>
          </a:r>
        </a:p>
      </dgm:t>
    </dgm:pt>
    <dgm:pt modelId="{1F9C3514-FB89-4E83-8196-741E9A39CC72}" type="parTrans" cxnId="{0B063F8B-59AA-474E-8D1F-00F1BA8A0E77}">
      <dgm:prSet/>
      <dgm:spPr/>
      <dgm:t>
        <a:bodyPr/>
        <a:lstStyle/>
        <a:p>
          <a:endParaRPr lang="tr-TR"/>
        </a:p>
      </dgm:t>
    </dgm:pt>
    <dgm:pt modelId="{B114D8D5-0BF9-427B-84FD-11D08F5DE8A9}" type="sibTrans" cxnId="{0B063F8B-59AA-474E-8D1F-00F1BA8A0E77}">
      <dgm:prSet/>
      <dgm:spPr/>
      <dgm:t>
        <a:bodyPr/>
        <a:lstStyle/>
        <a:p>
          <a:endParaRPr lang="tr-TR"/>
        </a:p>
      </dgm:t>
    </dgm:pt>
    <dgm:pt modelId="{0D9CAB52-6089-4BFA-AD60-021EDAE13880}" type="pres">
      <dgm:prSet presAssocID="{26F7F4C0-6D15-417D-8FE1-5879119D4363}" presName="linear" presStyleCnt="0">
        <dgm:presLayoutVars>
          <dgm:animLvl val="lvl"/>
          <dgm:resizeHandles val="exact"/>
        </dgm:presLayoutVars>
      </dgm:prSet>
      <dgm:spPr/>
    </dgm:pt>
    <dgm:pt modelId="{D1FCA3F7-B2C9-4F01-9C2F-6C7A5257D5A4}" type="pres">
      <dgm:prSet presAssocID="{346EEAF1-9DE6-4469-8F46-13FAD1F994B1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F7C6BC4C-58FB-452F-8E2B-0711095288C6}" type="pres">
      <dgm:prSet presAssocID="{E3E4489E-D249-4A6D-A7A5-65AD6A1366C6}" presName="spacer" presStyleCnt="0"/>
      <dgm:spPr/>
    </dgm:pt>
    <dgm:pt modelId="{53E995E2-8A5E-450B-B378-5F923B693E64}" type="pres">
      <dgm:prSet presAssocID="{7428B964-0110-45D6-BA0D-6ECDDB8AF467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4586786-1995-4AEF-93FE-E3F95231AB65}" type="pres">
      <dgm:prSet presAssocID="{5C9BB0A7-E8DA-44C7-B03D-B0EDF9558E6C}" presName="spacer" presStyleCnt="0"/>
      <dgm:spPr/>
    </dgm:pt>
    <dgm:pt modelId="{531ABC83-3691-43E3-9B8A-87CB0DDCAD29}" type="pres">
      <dgm:prSet presAssocID="{45B3D62B-E386-49E5-80BF-4E50F041FDAB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55BD690B-028A-4EAB-9749-5ED97723E552}" type="presOf" srcId="{346EEAF1-9DE6-4469-8F46-13FAD1F994B1}" destId="{D1FCA3F7-B2C9-4F01-9C2F-6C7A5257D5A4}" srcOrd="0" destOrd="0" presId="urn:microsoft.com/office/officeart/2005/8/layout/vList2"/>
    <dgm:cxn modelId="{6C0BAE62-859D-42BD-81F6-A6BD5BD9277A}" type="presOf" srcId="{7428B964-0110-45D6-BA0D-6ECDDB8AF467}" destId="{53E995E2-8A5E-450B-B378-5F923B693E64}" srcOrd="0" destOrd="0" presId="urn:microsoft.com/office/officeart/2005/8/layout/vList2"/>
    <dgm:cxn modelId="{53BFAF4F-3F84-4063-8AD3-3D800C8D5A75}" type="presOf" srcId="{26F7F4C0-6D15-417D-8FE1-5879119D4363}" destId="{0D9CAB52-6089-4BFA-AD60-021EDAE13880}" srcOrd="0" destOrd="0" presId="urn:microsoft.com/office/officeart/2005/8/layout/vList2"/>
    <dgm:cxn modelId="{0B063F8B-59AA-474E-8D1F-00F1BA8A0E77}" srcId="{26F7F4C0-6D15-417D-8FE1-5879119D4363}" destId="{45B3D62B-E386-49E5-80BF-4E50F041FDAB}" srcOrd="2" destOrd="0" parTransId="{1F9C3514-FB89-4E83-8196-741E9A39CC72}" sibTransId="{B114D8D5-0BF9-427B-84FD-11D08F5DE8A9}"/>
    <dgm:cxn modelId="{2873379D-1968-47CF-80E0-3DA0C8F97A17}" type="presOf" srcId="{45B3D62B-E386-49E5-80BF-4E50F041FDAB}" destId="{531ABC83-3691-43E3-9B8A-87CB0DDCAD29}" srcOrd="0" destOrd="0" presId="urn:microsoft.com/office/officeart/2005/8/layout/vList2"/>
    <dgm:cxn modelId="{50D2FFA7-A25E-4D92-AF45-7BE25607AF15}" srcId="{26F7F4C0-6D15-417D-8FE1-5879119D4363}" destId="{7428B964-0110-45D6-BA0D-6ECDDB8AF467}" srcOrd="1" destOrd="0" parTransId="{92C22212-62D1-4542-892D-002794875071}" sibTransId="{5C9BB0A7-E8DA-44C7-B03D-B0EDF9558E6C}"/>
    <dgm:cxn modelId="{28F9A7A8-2D7F-4D46-AC73-6A1C2B832056}" srcId="{26F7F4C0-6D15-417D-8FE1-5879119D4363}" destId="{346EEAF1-9DE6-4469-8F46-13FAD1F994B1}" srcOrd="0" destOrd="0" parTransId="{4E50B62E-B7EA-4F42-ACBF-1BE5BCB98357}" sibTransId="{E3E4489E-D249-4A6D-A7A5-65AD6A1366C6}"/>
    <dgm:cxn modelId="{3AE68C35-2C14-421E-AB74-DD3F3CA85E90}" type="presParOf" srcId="{0D9CAB52-6089-4BFA-AD60-021EDAE13880}" destId="{D1FCA3F7-B2C9-4F01-9C2F-6C7A5257D5A4}" srcOrd="0" destOrd="0" presId="urn:microsoft.com/office/officeart/2005/8/layout/vList2"/>
    <dgm:cxn modelId="{3259EEC2-C302-4FC4-BB48-34629BD3E931}" type="presParOf" srcId="{0D9CAB52-6089-4BFA-AD60-021EDAE13880}" destId="{F7C6BC4C-58FB-452F-8E2B-0711095288C6}" srcOrd="1" destOrd="0" presId="urn:microsoft.com/office/officeart/2005/8/layout/vList2"/>
    <dgm:cxn modelId="{16A2B89F-5FB4-4A7F-8E07-4D7215D2E19A}" type="presParOf" srcId="{0D9CAB52-6089-4BFA-AD60-021EDAE13880}" destId="{53E995E2-8A5E-450B-B378-5F923B693E64}" srcOrd="2" destOrd="0" presId="urn:microsoft.com/office/officeart/2005/8/layout/vList2"/>
    <dgm:cxn modelId="{3BEDF09F-84FE-48D4-828E-C379768EF5D8}" type="presParOf" srcId="{0D9CAB52-6089-4BFA-AD60-021EDAE13880}" destId="{44586786-1995-4AEF-93FE-E3F95231AB65}" srcOrd="3" destOrd="0" presId="urn:microsoft.com/office/officeart/2005/8/layout/vList2"/>
    <dgm:cxn modelId="{778C98C6-7782-4A71-8FC4-5A6FFD80FA92}" type="presParOf" srcId="{0D9CAB52-6089-4BFA-AD60-021EDAE13880}" destId="{531ABC83-3691-43E3-9B8A-87CB0DDCAD2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CC6898F-4FFA-4344-B518-1C33669643D1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38F2A887-034C-44EC-A465-8FABE008B3B9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Mutlak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doğum ile ilişkilendirilmiş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uzunluk eşik değeri yok</a:t>
          </a:r>
        </a:p>
      </dgm:t>
    </dgm:pt>
    <dgm:pt modelId="{34BF6280-86F2-421F-8139-DFE78269ABFD}" type="parTrans" cxnId="{106E8764-06C0-4D12-92FD-6FCB92E316F8}">
      <dgm:prSet/>
      <dgm:spPr/>
      <dgm:t>
        <a:bodyPr/>
        <a:lstStyle/>
        <a:p>
          <a:endParaRPr lang="tr-TR"/>
        </a:p>
      </dgm:t>
    </dgm:pt>
    <dgm:pt modelId="{CAD79ADC-532C-4C53-B609-B64F5508EB34}" type="sibTrans" cxnId="{106E8764-06C0-4D12-92FD-6FCB92E316F8}">
      <dgm:prSet/>
      <dgm:spPr/>
      <dgm:t>
        <a:bodyPr/>
        <a:lstStyle/>
        <a:p>
          <a:endParaRPr lang="tr-TR"/>
        </a:p>
      </dgm:t>
    </dgm:pt>
    <dgm:pt modelId="{D49B0240-1220-4B4E-BEF8-A7AA7216644E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14-28 haftalarda ölçülebilir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uzunluğu olmayan olguların % 25’i 32 hafta ve sonrasında doğurmuş </a:t>
          </a:r>
        </a:p>
      </dgm:t>
    </dgm:pt>
    <dgm:pt modelId="{9C85F15B-0A8C-4CE2-B901-DB04AA0E1C92}" type="parTrans" cxnId="{BD55AEB3-1DA9-4B15-A452-C440A70BE290}">
      <dgm:prSet/>
      <dgm:spPr/>
      <dgm:t>
        <a:bodyPr/>
        <a:lstStyle/>
        <a:p>
          <a:endParaRPr lang="tr-TR"/>
        </a:p>
      </dgm:t>
    </dgm:pt>
    <dgm:pt modelId="{02F94952-5FC7-4159-8A29-1AC46DE176D3}" type="sibTrans" cxnId="{BD55AEB3-1DA9-4B15-A452-C440A70BE290}">
      <dgm:prSet/>
      <dgm:spPr/>
      <dgm:t>
        <a:bodyPr/>
        <a:lstStyle/>
        <a:p>
          <a:endParaRPr lang="tr-TR"/>
        </a:p>
      </dgm:t>
    </dgm:pt>
    <dgm:pt modelId="{75EB6878-AB67-4853-818E-25CF28E8211C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uzunluğu &lt; 25 mm olan olguların % 82</a:t>
          </a:r>
        </a:p>
      </dgm:t>
    </dgm:pt>
    <dgm:pt modelId="{8D0F4A76-B05E-4315-B986-7389462DC716}" type="parTrans" cxnId="{4D2874C2-18F5-4C5F-AFD4-1D6B6134A548}">
      <dgm:prSet/>
      <dgm:spPr/>
      <dgm:t>
        <a:bodyPr/>
        <a:lstStyle/>
        <a:p>
          <a:endParaRPr lang="tr-TR"/>
        </a:p>
      </dgm:t>
    </dgm:pt>
    <dgm:pt modelId="{E260404E-4134-4982-9FEF-A327AC8173AB}" type="sibTrans" cxnId="{4D2874C2-18F5-4C5F-AFD4-1D6B6134A548}">
      <dgm:prSet/>
      <dgm:spPr/>
      <dgm:t>
        <a:bodyPr/>
        <a:lstStyle/>
        <a:p>
          <a:endParaRPr lang="tr-TR"/>
        </a:p>
      </dgm:t>
    </dgm:pt>
    <dgm:pt modelId="{0EBCDDD7-8683-4BA7-893F-E4473B25D464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uzunluğu &lt; 13 mm olan olguların % 50’si 35 hafta ve sonrasında doğurmuş</a:t>
          </a:r>
        </a:p>
      </dgm:t>
    </dgm:pt>
    <dgm:pt modelId="{A8E7D921-BD1E-4640-B153-497B48371365}" type="parTrans" cxnId="{72BA3DBF-59F8-488A-99D4-76ED9434025B}">
      <dgm:prSet/>
      <dgm:spPr/>
      <dgm:t>
        <a:bodyPr/>
        <a:lstStyle/>
        <a:p>
          <a:endParaRPr lang="tr-TR"/>
        </a:p>
      </dgm:t>
    </dgm:pt>
    <dgm:pt modelId="{8127746E-4177-4B9E-963E-9A2A1D90AB95}" type="sibTrans" cxnId="{72BA3DBF-59F8-488A-99D4-76ED9434025B}">
      <dgm:prSet/>
      <dgm:spPr/>
      <dgm:t>
        <a:bodyPr/>
        <a:lstStyle/>
        <a:p>
          <a:endParaRPr lang="tr-TR"/>
        </a:p>
      </dgm:t>
    </dgm:pt>
    <dgm:pt modelId="{54CC4CDC-DC65-4385-8FF8-424D373C42D6}">
      <dgm:prSet custT="1"/>
      <dgm:spPr/>
      <dgm:t>
        <a:bodyPr/>
        <a:lstStyle/>
        <a:p>
          <a:r>
            <a:rPr lang="tr-TR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Vaisbuch</a:t>
          </a:r>
          <a:r>
            <a:rPr lang="tr-TR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E et al, 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The risk of impending preterm delivery in asymptomatic patients with a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nonmeasurable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cervical length in the second </a:t>
          </a:r>
          <a:r>
            <a:rPr lang="tr-TR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trimester</a:t>
          </a:r>
          <a:r>
            <a:rPr lang="tr-TR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tr-TR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Am</a:t>
          </a:r>
          <a:r>
            <a:rPr lang="tr-TR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J </a:t>
          </a:r>
          <a:r>
            <a:rPr lang="tr-TR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Obstet</a:t>
          </a:r>
          <a:r>
            <a:rPr lang="tr-TR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Gynecol</a:t>
          </a:r>
          <a:r>
            <a:rPr lang="tr-TR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2010</a:t>
          </a:r>
        </a:p>
      </dgm:t>
    </dgm:pt>
    <dgm:pt modelId="{F13403FA-B750-4D4A-BD98-1AAF69AF37A5}" type="parTrans" cxnId="{4D309C5C-4BD6-4BB5-9A9B-288EA9FC8013}">
      <dgm:prSet/>
      <dgm:spPr/>
      <dgm:t>
        <a:bodyPr/>
        <a:lstStyle/>
        <a:p>
          <a:endParaRPr lang="tr-TR"/>
        </a:p>
      </dgm:t>
    </dgm:pt>
    <dgm:pt modelId="{F30355B3-0926-4D50-B2C3-0037B8822FBF}" type="sibTrans" cxnId="{4D309C5C-4BD6-4BB5-9A9B-288EA9FC8013}">
      <dgm:prSet/>
      <dgm:spPr/>
      <dgm:t>
        <a:bodyPr/>
        <a:lstStyle/>
        <a:p>
          <a:endParaRPr lang="tr-TR"/>
        </a:p>
      </dgm:t>
    </dgm:pt>
    <dgm:pt modelId="{C3AB4802-111C-4B5F-97EB-760A75E865FF}">
      <dgm:prSet custT="1"/>
      <dgm:spPr/>
      <dgm:t>
        <a:bodyPr/>
        <a:lstStyle/>
        <a:p>
          <a:r>
            <a:rPr lang="tr-TR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Iams</a:t>
          </a:r>
          <a:r>
            <a:rPr lang="tr-TR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JD et al, 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The length of the cervix and the risk of spontaneous premature delivery</a:t>
          </a:r>
          <a:r>
            <a:rPr lang="tr-TR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, N </a:t>
          </a:r>
          <a:r>
            <a:rPr lang="tr-TR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Eng</a:t>
          </a:r>
          <a:r>
            <a:rPr lang="tr-TR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J </a:t>
          </a:r>
          <a:r>
            <a:rPr lang="tr-TR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Med</a:t>
          </a:r>
          <a:r>
            <a:rPr lang="tr-TR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, 1996</a:t>
          </a:r>
        </a:p>
      </dgm:t>
    </dgm:pt>
    <dgm:pt modelId="{6D31467D-D1C3-4181-B78A-09168294CEF7}" type="parTrans" cxnId="{287BF0AA-DA0F-464A-9754-2AC38237C2D3}">
      <dgm:prSet/>
      <dgm:spPr/>
      <dgm:t>
        <a:bodyPr/>
        <a:lstStyle/>
        <a:p>
          <a:endParaRPr lang="tr-TR"/>
        </a:p>
      </dgm:t>
    </dgm:pt>
    <dgm:pt modelId="{F058C8F0-9772-4278-8853-06054FC3ED1F}" type="sibTrans" cxnId="{287BF0AA-DA0F-464A-9754-2AC38237C2D3}">
      <dgm:prSet/>
      <dgm:spPr/>
      <dgm:t>
        <a:bodyPr/>
        <a:lstStyle/>
        <a:p>
          <a:endParaRPr lang="tr-TR"/>
        </a:p>
      </dgm:t>
    </dgm:pt>
    <dgm:pt modelId="{0F6F7005-B9B8-4006-931F-1B59C1E621C7}" type="pres">
      <dgm:prSet presAssocID="{4CC6898F-4FFA-4344-B518-1C33669643D1}" presName="linear" presStyleCnt="0">
        <dgm:presLayoutVars>
          <dgm:animLvl val="lvl"/>
          <dgm:resizeHandles val="exact"/>
        </dgm:presLayoutVars>
      </dgm:prSet>
      <dgm:spPr/>
    </dgm:pt>
    <dgm:pt modelId="{98D2E424-19ED-429A-8E0F-D2F47DC84326}" type="pres">
      <dgm:prSet presAssocID="{38F2A887-034C-44EC-A465-8FABE008B3B9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37D5912C-80C4-4A57-A552-EA465528742D}" type="pres">
      <dgm:prSet presAssocID="{CAD79ADC-532C-4C53-B609-B64F5508EB34}" presName="spacer" presStyleCnt="0"/>
      <dgm:spPr/>
    </dgm:pt>
    <dgm:pt modelId="{F4D1D7C7-0C76-442A-8F3A-854897D95134}" type="pres">
      <dgm:prSet presAssocID="{D49B0240-1220-4B4E-BEF8-A7AA7216644E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7ED2E110-6379-48E9-BE48-FD3A03557D14}" type="pres">
      <dgm:prSet presAssocID="{02F94952-5FC7-4159-8A29-1AC46DE176D3}" presName="spacer" presStyleCnt="0"/>
      <dgm:spPr/>
    </dgm:pt>
    <dgm:pt modelId="{8B840DE9-2D98-4F61-93B1-94E19902C1FB}" type="pres">
      <dgm:prSet presAssocID="{75EB6878-AB67-4853-818E-25CF28E8211C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24DA893B-E727-4119-BFD3-DBC14D46B74A}" type="pres">
      <dgm:prSet presAssocID="{E260404E-4134-4982-9FEF-A327AC8173AB}" presName="spacer" presStyleCnt="0"/>
      <dgm:spPr/>
    </dgm:pt>
    <dgm:pt modelId="{AC06A12B-CF0E-4FD8-9B2D-8A5A9943F7D2}" type="pres">
      <dgm:prSet presAssocID="{0EBCDDD7-8683-4BA7-893F-E4473B25D464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9D065C91-3112-4AF1-A6A7-F870F87F23C7}" type="pres">
      <dgm:prSet presAssocID="{8127746E-4177-4B9E-963E-9A2A1D90AB95}" presName="spacer" presStyleCnt="0"/>
      <dgm:spPr/>
    </dgm:pt>
    <dgm:pt modelId="{3055F9EB-20CC-477E-B3CF-B2A598C3BC8B}" type="pres">
      <dgm:prSet presAssocID="{54CC4CDC-DC65-4385-8FF8-424D373C42D6}" presName="parentText" presStyleLbl="node1" presStyleIdx="4" presStyleCnt="6" custScaleX="81011" custScaleY="41950" custLinFactNeighborX="11106" custLinFactNeighborY="-77756">
        <dgm:presLayoutVars>
          <dgm:chMax val="0"/>
          <dgm:bulletEnabled val="1"/>
        </dgm:presLayoutVars>
      </dgm:prSet>
      <dgm:spPr/>
    </dgm:pt>
    <dgm:pt modelId="{82172B27-44D6-4F93-B906-E1429E656801}" type="pres">
      <dgm:prSet presAssocID="{F30355B3-0926-4D50-B2C3-0037B8822FBF}" presName="spacer" presStyleCnt="0"/>
      <dgm:spPr/>
    </dgm:pt>
    <dgm:pt modelId="{E54DD6B0-4601-4AB0-94F5-EC8702F87655}" type="pres">
      <dgm:prSet presAssocID="{C3AB4802-111C-4B5F-97EB-760A75E865FF}" presName="parentText" presStyleLbl="node1" presStyleIdx="5" presStyleCnt="6" custScaleX="81012" custScaleY="36331" custLinFactNeighborX="9687" custLinFactNeighborY="-85435">
        <dgm:presLayoutVars>
          <dgm:chMax val="0"/>
          <dgm:bulletEnabled val="1"/>
        </dgm:presLayoutVars>
      </dgm:prSet>
      <dgm:spPr/>
    </dgm:pt>
  </dgm:ptLst>
  <dgm:cxnLst>
    <dgm:cxn modelId="{4D771504-2E11-412F-B41D-4C1A7BF3DD4C}" type="presOf" srcId="{0EBCDDD7-8683-4BA7-893F-E4473B25D464}" destId="{AC06A12B-CF0E-4FD8-9B2D-8A5A9943F7D2}" srcOrd="0" destOrd="0" presId="urn:microsoft.com/office/officeart/2005/8/layout/vList2"/>
    <dgm:cxn modelId="{4D309C5C-4BD6-4BB5-9A9B-288EA9FC8013}" srcId="{4CC6898F-4FFA-4344-B518-1C33669643D1}" destId="{54CC4CDC-DC65-4385-8FF8-424D373C42D6}" srcOrd="4" destOrd="0" parTransId="{F13403FA-B750-4D4A-BD98-1AAF69AF37A5}" sibTransId="{F30355B3-0926-4D50-B2C3-0037B8822FBF}"/>
    <dgm:cxn modelId="{106E8764-06C0-4D12-92FD-6FCB92E316F8}" srcId="{4CC6898F-4FFA-4344-B518-1C33669643D1}" destId="{38F2A887-034C-44EC-A465-8FABE008B3B9}" srcOrd="0" destOrd="0" parTransId="{34BF6280-86F2-421F-8139-DFE78269ABFD}" sibTransId="{CAD79ADC-532C-4C53-B609-B64F5508EB34}"/>
    <dgm:cxn modelId="{70A77E57-83B7-420C-B70F-71238DCAB007}" type="presOf" srcId="{54CC4CDC-DC65-4385-8FF8-424D373C42D6}" destId="{3055F9EB-20CC-477E-B3CF-B2A598C3BC8B}" srcOrd="0" destOrd="0" presId="urn:microsoft.com/office/officeart/2005/8/layout/vList2"/>
    <dgm:cxn modelId="{5156BF91-D80C-4FB3-99E6-D1C813BE52F2}" type="presOf" srcId="{C3AB4802-111C-4B5F-97EB-760A75E865FF}" destId="{E54DD6B0-4601-4AB0-94F5-EC8702F87655}" srcOrd="0" destOrd="0" presId="urn:microsoft.com/office/officeart/2005/8/layout/vList2"/>
    <dgm:cxn modelId="{287BF0AA-DA0F-464A-9754-2AC38237C2D3}" srcId="{4CC6898F-4FFA-4344-B518-1C33669643D1}" destId="{C3AB4802-111C-4B5F-97EB-760A75E865FF}" srcOrd="5" destOrd="0" parTransId="{6D31467D-D1C3-4181-B78A-09168294CEF7}" sibTransId="{F058C8F0-9772-4278-8853-06054FC3ED1F}"/>
    <dgm:cxn modelId="{F3C8E1AE-9851-420C-8535-F27BE1D87050}" type="presOf" srcId="{75EB6878-AB67-4853-818E-25CF28E8211C}" destId="{8B840DE9-2D98-4F61-93B1-94E19902C1FB}" srcOrd="0" destOrd="0" presId="urn:microsoft.com/office/officeart/2005/8/layout/vList2"/>
    <dgm:cxn modelId="{BD55AEB3-1DA9-4B15-A452-C440A70BE290}" srcId="{4CC6898F-4FFA-4344-B518-1C33669643D1}" destId="{D49B0240-1220-4B4E-BEF8-A7AA7216644E}" srcOrd="1" destOrd="0" parTransId="{9C85F15B-0A8C-4CE2-B901-DB04AA0E1C92}" sibTransId="{02F94952-5FC7-4159-8A29-1AC46DE176D3}"/>
    <dgm:cxn modelId="{72BA3DBF-59F8-488A-99D4-76ED9434025B}" srcId="{4CC6898F-4FFA-4344-B518-1C33669643D1}" destId="{0EBCDDD7-8683-4BA7-893F-E4473B25D464}" srcOrd="3" destOrd="0" parTransId="{A8E7D921-BD1E-4640-B153-497B48371365}" sibTransId="{8127746E-4177-4B9E-963E-9A2A1D90AB95}"/>
    <dgm:cxn modelId="{4D2874C2-18F5-4C5F-AFD4-1D6B6134A548}" srcId="{4CC6898F-4FFA-4344-B518-1C33669643D1}" destId="{75EB6878-AB67-4853-818E-25CF28E8211C}" srcOrd="2" destOrd="0" parTransId="{8D0F4A76-B05E-4315-B986-7389462DC716}" sibTransId="{E260404E-4134-4982-9FEF-A327AC8173AB}"/>
    <dgm:cxn modelId="{060A0CDB-8573-4F3E-ABF3-32C0436A7F04}" type="presOf" srcId="{4CC6898F-4FFA-4344-B518-1C33669643D1}" destId="{0F6F7005-B9B8-4006-931F-1B59C1E621C7}" srcOrd="0" destOrd="0" presId="urn:microsoft.com/office/officeart/2005/8/layout/vList2"/>
    <dgm:cxn modelId="{3400CDF8-D6CD-4A28-B502-180937B9ED6A}" type="presOf" srcId="{38F2A887-034C-44EC-A465-8FABE008B3B9}" destId="{98D2E424-19ED-429A-8E0F-D2F47DC84326}" srcOrd="0" destOrd="0" presId="urn:microsoft.com/office/officeart/2005/8/layout/vList2"/>
    <dgm:cxn modelId="{57C456FB-8547-44C1-806D-2214364AC926}" type="presOf" srcId="{D49B0240-1220-4B4E-BEF8-A7AA7216644E}" destId="{F4D1D7C7-0C76-442A-8F3A-854897D95134}" srcOrd="0" destOrd="0" presId="urn:microsoft.com/office/officeart/2005/8/layout/vList2"/>
    <dgm:cxn modelId="{A8A8CD3C-658E-48F7-B13D-C9FDE0D7BF43}" type="presParOf" srcId="{0F6F7005-B9B8-4006-931F-1B59C1E621C7}" destId="{98D2E424-19ED-429A-8E0F-D2F47DC84326}" srcOrd="0" destOrd="0" presId="urn:microsoft.com/office/officeart/2005/8/layout/vList2"/>
    <dgm:cxn modelId="{17E0A1A9-D9B9-4E7D-A880-CE04441DA404}" type="presParOf" srcId="{0F6F7005-B9B8-4006-931F-1B59C1E621C7}" destId="{37D5912C-80C4-4A57-A552-EA465528742D}" srcOrd="1" destOrd="0" presId="urn:microsoft.com/office/officeart/2005/8/layout/vList2"/>
    <dgm:cxn modelId="{04825E22-F2BB-46C8-A53A-3B6EAD13C291}" type="presParOf" srcId="{0F6F7005-B9B8-4006-931F-1B59C1E621C7}" destId="{F4D1D7C7-0C76-442A-8F3A-854897D95134}" srcOrd="2" destOrd="0" presId="urn:microsoft.com/office/officeart/2005/8/layout/vList2"/>
    <dgm:cxn modelId="{FA1BDFE5-DA15-4D16-9E09-1CF260EF65B4}" type="presParOf" srcId="{0F6F7005-B9B8-4006-931F-1B59C1E621C7}" destId="{7ED2E110-6379-48E9-BE48-FD3A03557D14}" srcOrd="3" destOrd="0" presId="urn:microsoft.com/office/officeart/2005/8/layout/vList2"/>
    <dgm:cxn modelId="{19E0DEDD-E8E5-4568-BA6A-6F2AC7D3B76E}" type="presParOf" srcId="{0F6F7005-B9B8-4006-931F-1B59C1E621C7}" destId="{8B840DE9-2D98-4F61-93B1-94E19902C1FB}" srcOrd="4" destOrd="0" presId="urn:microsoft.com/office/officeart/2005/8/layout/vList2"/>
    <dgm:cxn modelId="{9E608A07-31FE-4C74-AC05-BEC94706FDEE}" type="presParOf" srcId="{0F6F7005-B9B8-4006-931F-1B59C1E621C7}" destId="{24DA893B-E727-4119-BFD3-DBC14D46B74A}" srcOrd="5" destOrd="0" presId="urn:microsoft.com/office/officeart/2005/8/layout/vList2"/>
    <dgm:cxn modelId="{36C2077B-7794-4E78-BC95-66F8B0253339}" type="presParOf" srcId="{0F6F7005-B9B8-4006-931F-1B59C1E621C7}" destId="{AC06A12B-CF0E-4FD8-9B2D-8A5A9943F7D2}" srcOrd="6" destOrd="0" presId="urn:microsoft.com/office/officeart/2005/8/layout/vList2"/>
    <dgm:cxn modelId="{237EB580-005E-4B45-843E-EA7AA9715381}" type="presParOf" srcId="{0F6F7005-B9B8-4006-931F-1B59C1E621C7}" destId="{9D065C91-3112-4AF1-A6A7-F870F87F23C7}" srcOrd="7" destOrd="0" presId="urn:microsoft.com/office/officeart/2005/8/layout/vList2"/>
    <dgm:cxn modelId="{3BBE194F-47B6-4905-93DB-2A138518A2CD}" type="presParOf" srcId="{0F6F7005-B9B8-4006-931F-1B59C1E621C7}" destId="{3055F9EB-20CC-477E-B3CF-B2A598C3BC8B}" srcOrd="8" destOrd="0" presId="urn:microsoft.com/office/officeart/2005/8/layout/vList2"/>
    <dgm:cxn modelId="{3CAA70F5-D66D-42EE-927A-68669AEABE50}" type="presParOf" srcId="{0F6F7005-B9B8-4006-931F-1B59C1E621C7}" destId="{82172B27-44D6-4F93-B906-E1429E656801}" srcOrd="9" destOrd="0" presId="urn:microsoft.com/office/officeart/2005/8/layout/vList2"/>
    <dgm:cxn modelId="{DFD37F44-FFFB-49DF-A532-E7F25768EB0B}" type="presParOf" srcId="{0F6F7005-B9B8-4006-931F-1B59C1E621C7}" destId="{E54DD6B0-4601-4AB0-94F5-EC8702F87655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28CEA66-E330-42FD-A567-81FD05138511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/>
      <dgm:spPr/>
      <dgm:t>
        <a:bodyPr/>
        <a:lstStyle/>
        <a:p>
          <a:endParaRPr lang="tr-TR"/>
        </a:p>
      </dgm:t>
    </dgm:pt>
    <dgm:pt modelId="{B58A98B8-6E41-448E-8078-9888062F4E50}">
      <dgm:prSet custT="1"/>
      <dgm:spPr/>
      <dgm:t>
        <a:bodyPr/>
        <a:lstStyle/>
        <a:p>
          <a:r>
            <a:rPr lang="tr-TR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Kimleri tarayalım?</a:t>
          </a:r>
        </a:p>
      </dgm:t>
    </dgm:pt>
    <dgm:pt modelId="{DB3659DF-C2CD-4AC7-93C2-5C0AB22DEFFD}" type="parTrans" cxnId="{EC66A13B-6787-4380-A3B4-D3E937788DAA}">
      <dgm:prSet/>
      <dgm:spPr/>
      <dgm:t>
        <a:bodyPr/>
        <a:lstStyle/>
        <a:p>
          <a:endParaRPr lang="tr-TR"/>
        </a:p>
      </dgm:t>
    </dgm:pt>
    <dgm:pt modelId="{9ABFC5EF-91AF-4F2D-B0AD-90E20EAF54D9}" type="sibTrans" cxnId="{EC66A13B-6787-4380-A3B4-D3E937788DAA}">
      <dgm:prSet/>
      <dgm:spPr/>
      <dgm:t>
        <a:bodyPr/>
        <a:lstStyle/>
        <a:p>
          <a:endParaRPr lang="tr-TR"/>
        </a:p>
      </dgm:t>
    </dgm:pt>
    <dgm:pt modelId="{333A62FA-6341-457E-8BFE-09FCA8481D3E}" type="pres">
      <dgm:prSet presAssocID="{C28CEA66-E330-42FD-A567-81FD05138511}" presName="linear" presStyleCnt="0">
        <dgm:presLayoutVars>
          <dgm:animLvl val="lvl"/>
          <dgm:resizeHandles val="exact"/>
        </dgm:presLayoutVars>
      </dgm:prSet>
      <dgm:spPr/>
    </dgm:pt>
    <dgm:pt modelId="{94207DFA-3BBE-45E7-B4CB-DF8CF0D227C8}" type="pres">
      <dgm:prSet presAssocID="{B58A98B8-6E41-448E-8078-9888062F4E50}" presName="parentText" presStyleLbl="node1" presStyleIdx="0" presStyleCnt="1" custLinFactNeighborY="-79823">
        <dgm:presLayoutVars>
          <dgm:chMax val="0"/>
          <dgm:bulletEnabled val="1"/>
        </dgm:presLayoutVars>
      </dgm:prSet>
      <dgm:spPr/>
    </dgm:pt>
  </dgm:ptLst>
  <dgm:cxnLst>
    <dgm:cxn modelId="{EC66A13B-6787-4380-A3B4-D3E937788DAA}" srcId="{C28CEA66-E330-42FD-A567-81FD05138511}" destId="{B58A98B8-6E41-448E-8078-9888062F4E50}" srcOrd="0" destOrd="0" parTransId="{DB3659DF-C2CD-4AC7-93C2-5C0AB22DEFFD}" sibTransId="{9ABFC5EF-91AF-4F2D-B0AD-90E20EAF54D9}"/>
    <dgm:cxn modelId="{0B0228AD-C9D0-4FB6-AAD6-BF6E68AD41AB}" type="presOf" srcId="{C28CEA66-E330-42FD-A567-81FD05138511}" destId="{333A62FA-6341-457E-8BFE-09FCA8481D3E}" srcOrd="0" destOrd="0" presId="urn:microsoft.com/office/officeart/2005/8/layout/vList2"/>
    <dgm:cxn modelId="{D4FA07F1-112C-4C74-845A-495A37C84D08}" type="presOf" srcId="{B58A98B8-6E41-448E-8078-9888062F4E50}" destId="{94207DFA-3BBE-45E7-B4CB-DF8CF0D227C8}" srcOrd="0" destOrd="0" presId="urn:microsoft.com/office/officeart/2005/8/layout/vList2"/>
    <dgm:cxn modelId="{0E3D4CF8-30C7-472C-8D89-67D10F68775D}" type="presParOf" srcId="{333A62FA-6341-457E-8BFE-09FCA8481D3E}" destId="{94207DFA-3BBE-45E7-B4CB-DF8CF0D227C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BDA1F0D-974F-4952-91AB-3281B8915EAC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8E081B46-8CF1-4534-B673-394CEB97B50A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Tekil gebeliği olan ve tekil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olan tüm gebelerde risk faktörleri gözden geçirilmeli ve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transvajinal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uzunluk ölçümünden bağımsız olarak 16-24 haftalar arasında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progesteron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desteği başlanmalıdır.</a:t>
          </a:r>
        </a:p>
      </dgm:t>
    </dgm:pt>
    <dgm:pt modelId="{08DD3CB1-0085-49CC-A107-9BBF6E3F8D4C}" type="parTrans" cxnId="{4B41E512-68FA-4590-941F-E25CB64061AB}">
      <dgm:prSet/>
      <dgm:spPr/>
      <dgm:t>
        <a:bodyPr/>
        <a:lstStyle/>
        <a:p>
          <a:endParaRPr lang="tr-TR"/>
        </a:p>
      </dgm:t>
    </dgm:pt>
    <dgm:pt modelId="{233473C9-83DC-4FC2-99C5-CA7224BC6557}" type="sibTrans" cxnId="{4B41E512-68FA-4590-941F-E25CB64061AB}">
      <dgm:prSet/>
      <dgm:spPr/>
      <dgm:t>
        <a:bodyPr/>
        <a:lstStyle/>
        <a:p>
          <a:endParaRPr lang="tr-TR"/>
        </a:p>
      </dgm:t>
    </dgm:pt>
    <dgm:pt modelId="{E2DC2C49-B0A0-4729-8F67-A1DEB67C3C2A}" type="pres">
      <dgm:prSet presAssocID="{2BDA1F0D-974F-4952-91AB-3281B8915EAC}" presName="linear" presStyleCnt="0">
        <dgm:presLayoutVars>
          <dgm:animLvl val="lvl"/>
          <dgm:resizeHandles val="exact"/>
        </dgm:presLayoutVars>
      </dgm:prSet>
      <dgm:spPr/>
    </dgm:pt>
    <dgm:pt modelId="{59D08A10-7AA0-4A6F-8C04-83AE01AE6435}" type="pres">
      <dgm:prSet presAssocID="{8E081B46-8CF1-4534-B673-394CEB97B50A}" presName="parentText" presStyleLbl="node1" presStyleIdx="0" presStyleCnt="1" custScaleY="119519" custLinFactNeighborX="296" custLinFactNeighborY="-2836">
        <dgm:presLayoutVars>
          <dgm:chMax val="0"/>
          <dgm:bulletEnabled val="1"/>
        </dgm:presLayoutVars>
      </dgm:prSet>
      <dgm:spPr/>
    </dgm:pt>
  </dgm:ptLst>
  <dgm:cxnLst>
    <dgm:cxn modelId="{043B5B05-A755-4D80-AE98-60F9CA6CABA9}" type="presOf" srcId="{2BDA1F0D-974F-4952-91AB-3281B8915EAC}" destId="{E2DC2C49-B0A0-4729-8F67-A1DEB67C3C2A}" srcOrd="0" destOrd="0" presId="urn:microsoft.com/office/officeart/2005/8/layout/vList2"/>
    <dgm:cxn modelId="{4B41E512-68FA-4590-941F-E25CB64061AB}" srcId="{2BDA1F0D-974F-4952-91AB-3281B8915EAC}" destId="{8E081B46-8CF1-4534-B673-394CEB97B50A}" srcOrd="0" destOrd="0" parTransId="{08DD3CB1-0085-49CC-A107-9BBF6E3F8D4C}" sibTransId="{233473C9-83DC-4FC2-99C5-CA7224BC6557}"/>
    <dgm:cxn modelId="{8E3B118F-849D-4289-91FA-B9C346E12032}" type="presOf" srcId="{8E081B46-8CF1-4534-B673-394CEB97B50A}" destId="{59D08A10-7AA0-4A6F-8C04-83AE01AE6435}" srcOrd="0" destOrd="0" presId="urn:microsoft.com/office/officeart/2005/8/layout/vList2"/>
    <dgm:cxn modelId="{EC3CC201-6E8A-4D21-BFDD-B7C461B290A9}" type="presParOf" srcId="{E2DC2C49-B0A0-4729-8F67-A1DEB67C3C2A}" destId="{59D08A10-7AA0-4A6F-8C04-83AE01AE643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EFAED538-66E4-4EEE-9F6A-642349CEA983}" type="doc">
      <dgm:prSet loTypeId="urn:microsoft.com/office/officeart/2005/8/layout/vList2" loCatId="list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29F83E29-4D22-4BBC-B26E-07C51E2603A0}">
      <dgm:prSet custT="1"/>
      <dgm:spPr/>
      <dgm:t>
        <a:bodyPr/>
        <a:lstStyle/>
        <a:p>
          <a:r>
            <a:rPr lang="tr-TR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3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olmayan tekil gebeler </a:t>
          </a:r>
          <a:r>
            <a:rPr lang="tr-TR" sz="3500" dirty="0"/>
            <a:t>?</a:t>
          </a:r>
        </a:p>
      </dgm:t>
    </dgm:pt>
    <dgm:pt modelId="{3C8210C7-DFE7-4408-9FF4-122D742424C8}" type="parTrans" cxnId="{152D2329-4694-4C4E-8602-C826AA6FAE77}">
      <dgm:prSet/>
      <dgm:spPr/>
      <dgm:t>
        <a:bodyPr/>
        <a:lstStyle/>
        <a:p>
          <a:endParaRPr lang="tr-TR"/>
        </a:p>
      </dgm:t>
    </dgm:pt>
    <dgm:pt modelId="{44F9C8FE-8576-468C-AF4A-1F9A98F73DC8}" type="sibTrans" cxnId="{152D2329-4694-4C4E-8602-C826AA6FAE77}">
      <dgm:prSet/>
      <dgm:spPr/>
      <dgm:t>
        <a:bodyPr/>
        <a:lstStyle/>
        <a:p>
          <a:endParaRPr lang="tr-TR"/>
        </a:p>
      </dgm:t>
    </dgm:pt>
    <dgm:pt modelId="{47671459-1C7D-4F8C-82E8-E2460B7CC3A9}" type="pres">
      <dgm:prSet presAssocID="{EFAED538-66E4-4EEE-9F6A-642349CEA983}" presName="linear" presStyleCnt="0">
        <dgm:presLayoutVars>
          <dgm:animLvl val="lvl"/>
          <dgm:resizeHandles val="exact"/>
        </dgm:presLayoutVars>
      </dgm:prSet>
      <dgm:spPr/>
    </dgm:pt>
    <dgm:pt modelId="{2D1A0C3E-A449-4839-9F07-091768C9B2E4}" type="pres">
      <dgm:prSet presAssocID="{29F83E29-4D22-4BBC-B26E-07C51E2603A0}" presName="parentText" presStyleLbl="node1" presStyleIdx="0" presStyleCnt="1" custLinFactY="1069" custLinFactNeighborX="-88" custLinFactNeighborY="100000">
        <dgm:presLayoutVars>
          <dgm:chMax val="0"/>
          <dgm:bulletEnabled val="1"/>
        </dgm:presLayoutVars>
      </dgm:prSet>
      <dgm:spPr/>
    </dgm:pt>
  </dgm:ptLst>
  <dgm:cxnLst>
    <dgm:cxn modelId="{D6F75828-BBF6-40ED-B9AC-256AFF08A8F9}" type="presOf" srcId="{29F83E29-4D22-4BBC-B26E-07C51E2603A0}" destId="{2D1A0C3E-A449-4839-9F07-091768C9B2E4}" srcOrd="0" destOrd="0" presId="urn:microsoft.com/office/officeart/2005/8/layout/vList2"/>
    <dgm:cxn modelId="{152D2329-4694-4C4E-8602-C826AA6FAE77}" srcId="{EFAED538-66E4-4EEE-9F6A-642349CEA983}" destId="{29F83E29-4D22-4BBC-B26E-07C51E2603A0}" srcOrd="0" destOrd="0" parTransId="{3C8210C7-DFE7-4408-9FF4-122D742424C8}" sibTransId="{44F9C8FE-8576-468C-AF4A-1F9A98F73DC8}"/>
    <dgm:cxn modelId="{C500D52C-53DA-4194-957D-B25860355706}" type="presOf" srcId="{EFAED538-66E4-4EEE-9F6A-642349CEA983}" destId="{47671459-1C7D-4F8C-82E8-E2460B7CC3A9}" srcOrd="0" destOrd="0" presId="urn:microsoft.com/office/officeart/2005/8/layout/vList2"/>
    <dgm:cxn modelId="{A607476F-6E48-4E14-B7D2-E286BD44C776}" type="presParOf" srcId="{47671459-1C7D-4F8C-82E8-E2460B7CC3A9}" destId="{2D1A0C3E-A449-4839-9F07-091768C9B2E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4D08253-5E98-4A35-805C-FA0C8FDE553C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1F8B1981-F402-40F7-8194-52176A622A20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olmayan tekil gebelerde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uzunluk taraması yapılmaması ile rutin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uzunluk taraması yapılması karşılaştırıldığında;  </a:t>
          </a:r>
        </a:p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            &lt;37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hf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, &lt;34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hf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ve &lt;32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hf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doğum sıklığında azalma saptanmış</a:t>
          </a:r>
        </a:p>
      </dgm:t>
    </dgm:pt>
    <dgm:pt modelId="{19114C26-F468-4864-9A6B-857866E20D20}" type="parTrans" cxnId="{707E0051-A1DC-41A2-ABA1-5CA6E95BD961}">
      <dgm:prSet/>
      <dgm:spPr/>
      <dgm:t>
        <a:bodyPr/>
        <a:lstStyle/>
        <a:p>
          <a:endParaRPr lang="tr-TR"/>
        </a:p>
      </dgm:t>
    </dgm:pt>
    <dgm:pt modelId="{5C055208-4DB7-41B6-B914-DE44856ED297}" type="sibTrans" cxnId="{707E0051-A1DC-41A2-ABA1-5CA6E95BD961}">
      <dgm:prSet/>
      <dgm:spPr/>
      <dgm:t>
        <a:bodyPr/>
        <a:lstStyle/>
        <a:p>
          <a:endParaRPr lang="tr-TR"/>
        </a:p>
      </dgm:t>
    </dgm:pt>
    <dgm:pt modelId="{24CE3D1E-9F9A-4BDE-8658-0F00031CFA4E}" type="pres">
      <dgm:prSet presAssocID="{14D08253-5E98-4A35-805C-FA0C8FDE553C}" presName="linear" presStyleCnt="0">
        <dgm:presLayoutVars>
          <dgm:animLvl val="lvl"/>
          <dgm:resizeHandles val="exact"/>
        </dgm:presLayoutVars>
      </dgm:prSet>
      <dgm:spPr/>
    </dgm:pt>
    <dgm:pt modelId="{F99FD3BF-4234-448B-BF4B-27E9BC36CED5}" type="pres">
      <dgm:prSet presAssocID="{1F8B1981-F402-40F7-8194-52176A622A20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07E0051-A1DC-41A2-ABA1-5CA6E95BD961}" srcId="{14D08253-5E98-4A35-805C-FA0C8FDE553C}" destId="{1F8B1981-F402-40F7-8194-52176A622A20}" srcOrd="0" destOrd="0" parTransId="{19114C26-F468-4864-9A6B-857866E20D20}" sibTransId="{5C055208-4DB7-41B6-B914-DE44856ED297}"/>
    <dgm:cxn modelId="{E90ADA90-381B-4AFB-8531-41333C74CE25}" type="presOf" srcId="{14D08253-5E98-4A35-805C-FA0C8FDE553C}" destId="{24CE3D1E-9F9A-4BDE-8658-0F00031CFA4E}" srcOrd="0" destOrd="0" presId="urn:microsoft.com/office/officeart/2005/8/layout/vList2"/>
    <dgm:cxn modelId="{D91E0798-3AC9-42D4-9805-18E47231D0C4}" type="presOf" srcId="{1F8B1981-F402-40F7-8194-52176A622A20}" destId="{F99FD3BF-4234-448B-BF4B-27E9BC36CED5}" srcOrd="0" destOrd="0" presId="urn:microsoft.com/office/officeart/2005/8/layout/vList2"/>
    <dgm:cxn modelId="{3823D5D4-38F5-43F9-81A0-989D2127BD5D}" type="presParOf" srcId="{24CE3D1E-9F9A-4BDE-8658-0F00031CFA4E}" destId="{F99FD3BF-4234-448B-BF4B-27E9BC36CE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34A49B60-A468-4938-BD32-B0AEAAFDE6A6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/>
      <dgm:spPr/>
      <dgm:t>
        <a:bodyPr/>
        <a:lstStyle/>
        <a:p>
          <a:endParaRPr lang="tr-TR"/>
        </a:p>
      </dgm:t>
    </dgm:pt>
    <dgm:pt modelId="{9BACC5E2-5732-4605-9562-E291FC5AAC18}">
      <dgm:prSet/>
      <dgm:spPr/>
      <dgm:t>
        <a:bodyPr/>
        <a:lstStyle/>
        <a:p>
          <a:r>
            <a:rPr lang="tr-TR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Rutin </a:t>
          </a:r>
          <a:r>
            <a:rPr lang="tr-TR" b="1" i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 uzunluk taraması ve vajinal </a:t>
          </a:r>
          <a:r>
            <a:rPr lang="tr-TR" b="1" i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progesteron</a:t>
          </a:r>
          <a:r>
            <a:rPr lang="tr-TR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tr-TR" i="1" dirty="0">
              <a:latin typeface="Times New Roman" panose="02020603050405020304" pitchFamily="18" charset="0"/>
              <a:cs typeface="Times New Roman" panose="02020603050405020304" pitchFamily="18" charset="0"/>
            </a:rPr>
            <a:t>maliyet etkin ve &lt;34hf doğumlarda azalma en belirgin</a:t>
          </a:r>
          <a:endParaRPr lang="tr-TR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8925FD-F93E-40B3-A5C9-FCD827AB8191}" type="parTrans" cxnId="{654C826F-C37A-410D-AF3E-EFF4A5A10426}">
      <dgm:prSet/>
      <dgm:spPr/>
      <dgm:t>
        <a:bodyPr/>
        <a:lstStyle/>
        <a:p>
          <a:endParaRPr lang="tr-TR"/>
        </a:p>
      </dgm:t>
    </dgm:pt>
    <dgm:pt modelId="{F836D91C-D26A-41A1-BE9D-0233E5EFC13E}" type="sibTrans" cxnId="{654C826F-C37A-410D-AF3E-EFF4A5A10426}">
      <dgm:prSet/>
      <dgm:spPr/>
      <dgm:t>
        <a:bodyPr/>
        <a:lstStyle/>
        <a:p>
          <a:endParaRPr lang="tr-TR"/>
        </a:p>
      </dgm:t>
    </dgm:pt>
    <dgm:pt modelId="{61D5B67E-EC67-4B92-BF3E-499F1F3498F6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Yüksek riskli olguların taraması ve vajinal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progesteron</a:t>
          </a:r>
          <a:endParaRPr lang="tr-TR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A63F2E-9547-495E-8923-1BC35B75EB0A}" type="parTrans" cxnId="{B5E5E7FC-EAE7-460C-852C-0180FB6ABCB8}">
      <dgm:prSet/>
      <dgm:spPr/>
      <dgm:t>
        <a:bodyPr/>
        <a:lstStyle/>
        <a:p>
          <a:endParaRPr lang="tr-TR"/>
        </a:p>
      </dgm:t>
    </dgm:pt>
    <dgm:pt modelId="{1922192C-A833-475C-B329-80006041433C}" type="sibTrans" cxnId="{B5E5E7FC-EAE7-460C-852C-0180FB6ABCB8}">
      <dgm:prSet/>
      <dgm:spPr/>
      <dgm:t>
        <a:bodyPr/>
        <a:lstStyle/>
        <a:p>
          <a:endParaRPr lang="tr-TR"/>
        </a:p>
      </dgm:t>
    </dgm:pt>
    <dgm:pt modelId="{E3FEB4E0-032A-43B1-97C5-741B30815472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uzunluk taraması olamadan risk temelli 17 OHP-C verilmesi</a:t>
          </a:r>
        </a:p>
      </dgm:t>
    </dgm:pt>
    <dgm:pt modelId="{556D7129-C008-469E-835B-69DD6A5E9E74}" type="parTrans" cxnId="{BF9BBCA0-82D9-4F4C-9DCB-C645F63ABC7B}">
      <dgm:prSet/>
      <dgm:spPr/>
      <dgm:t>
        <a:bodyPr/>
        <a:lstStyle/>
        <a:p>
          <a:endParaRPr lang="tr-TR"/>
        </a:p>
      </dgm:t>
    </dgm:pt>
    <dgm:pt modelId="{2665D3D8-4238-4A66-AC84-5FD90364C13F}" type="sibTrans" cxnId="{BF9BBCA0-82D9-4F4C-9DCB-C645F63ABC7B}">
      <dgm:prSet/>
      <dgm:spPr/>
      <dgm:t>
        <a:bodyPr/>
        <a:lstStyle/>
        <a:p>
          <a:endParaRPr lang="tr-TR"/>
        </a:p>
      </dgm:t>
    </dgm:pt>
    <dgm:pt modelId="{C72FFAD8-10AD-41D3-9AA3-36C21E1542F4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Tarama yapılmaması </a:t>
          </a:r>
        </a:p>
      </dgm:t>
    </dgm:pt>
    <dgm:pt modelId="{1DAADA7F-CD73-47B6-8302-0B18CA957090}" type="parTrans" cxnId="{C5F1520E-1AC7-412F-A6B3-2C49314BD358}">
      <dgm:prSet/>
      <dgm:spPr/>
      <dgm:t>
        <a:bodyPr/>
        <a:lstStyle/>
        <a:p>
          <a:endParaRPr lang="tr-TR"/>
        </a:p>
      </dgm:t>
    </dgm:pt>
    <dgm:pt modelId="{7C921FA8-A693-4555-AE36-A88DB5D0D7A0}" type="sibTrans" cxnId="{C5F1520E-1AC7-412F-A6B3-2C49314BD358}">
      <dgm:prSet/>
      <dgm:spPr/>
      <dgm:t>
        <a:bodyPr/>
        <a:lstStyle/>
        <a:p>
          <a:endParaRPr lang="tr-TR"/>
        </a:p>
      </dgm:t>
    </dgm:pt>
    <dgm:pt modelId="{C636BEDA-08C2-406A-A039-35AEE88893BD}" type="pres">
      <dgm:prSet presAssocID="{34A49B60-A468-4938-BD32-B0AEAAFDE6A6}" presName="linear" presStyleCnt="0">
        <dgm:presLayoutVars>
          <dgm:animLvl val="lvl"/>
          <dgm:resizeHandles val="exact"/>
        </dgm:presLayoutVars>
      </dgm:prSet>
      <dgm:spPr/>
    </dgm:pt>
    <dgm:pt modelId="{CDDA01A2-7D0D-4482-A11C-EC922E757B8C}" type="pres">
      <dgm:prSet presAssocID="{9BACC5E2-5732-4605-9562-E291FC5AAC18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194B617F-FD14-438B-AF6D-F3BC8201FAB8}" type="pres">
      <dgm:prSet presAssocID="{F836D91C-D26A-41A1-BE9D-0233E5EFC13E}" presName="spacer" presStyleCnt="0"/>
      <dgm:spPr/>
    </dgm:pt>
    <dgm:pt modelId="{A754C59A-A02E-4DCC-80A6-5110CDCB2D93}" type="pres">
      <dgm:prSet presAssocID="{61D5B67E-EC67-4B92-BF3E-499F1F3498F6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458EB1B7-A544-4E3E-ABF9-C0CC4856A2B3}" type="pres">
      <dgm:prSet presAssocID="{1922192C-A833-475C-B329-80006041433C}" presName="spacer" presStyleCnt="0"/>
      <dgm:spPr/>
    </dgm:pt>
    <dgm:pt modelId="{F9CD6EA0-D4C5-4F16-99BE-DF61D76F7AC2}" type="pres">
      <dgm:prSet presAssocID="{E3FEB4E0-032A-43B1-97C5-741B30815472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C208AC2-B887-4FB6-8C8C-95E29FF8ADC7}" type="pres">
      <dgm:prSet presAssocID="{2665D3D8-4238-4A66-AC84-5FD90364C13F}" presName="spacer" presStyleCnt="0"/>
      <dgm:spPr/>
    </dgm:pt>
    <dgm:pt modelId="{75FB9DDD-12FD-4126-A131-9C8DF77A48B6}" type="pres">
      <dgm:prSet presAssocID="{C72FFAD8-10AD-41D3-9AA3-36C21E1542F4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C5F1520E-1AC7-412F-A6B3-2C49314BD358}" srcId="{34A49B60-A468-4938-BD32-B0AEAAFDE6A6}" destId="{C72FFAD8-10AD-41D3-9AA3-36C21E1542F4}" srcOrd="3" destOrd="0" parTransId="{1DAADA7F-CD73-47B6-8302-0B18CA957090}" sibTransId="{7C921FA8-A693-4555-AE36-A88DB5D0D7A0}"/>
    <dgm:cxn modelId="{5680AA4D-CB7C-4B1D-8053-959A16EBB3E4}" type="presOf" srcId="{61D5B67E-EC67-4B92-BF3E-499F1F3498F6}" destId="{A754C59A-A02E-4DCC-80A6-5110CDCB2D93}" srcOrd="0" destOrd="0" presId="urn:microsoft.com/office/officeart/2005/8/layout/vList2"/>
    <dgm:cxn modelId="{654C826F-C37A-410D-AF3E-EFF4A5A10426}" srcId="{34A49B60-A468-4938-BD32-B0AEAAFDE6A6}" destId="{9BACC5E2-5732-4605-9562-E291FC5AAC18}" srcOrd="0" destOrd="0" parTransId="{F48925FD-F93E-40B3-A5C9-FCD827AB8191}" sibTransId="{F836D91C-D26A-41A1-BE9D-0233E5EFC13E}"/>
    <dgm:cxn modelId="{2A914C7B-64D8-4FB0-BA46-C6D26AC93CDF}" type="presOf" srcId="{C72FFAD8-10AD-41D3-9AA3-36C21E1542F4}" destId="{75FB9DDD-12FD-4126-A131-9C8DF77A48B6}" srcOrd="0" destOrd="0" presId="urn:microsoft.com/office/officeart/2005/8/layout/vList2"/>
    <dgm:cxn modelId="{BF9BBCA0-82D9-4F4C-9DCB-C645F63ABC7B}" srcId="{34A49B60-A468-4938-BD32-B0AEAAFDE6A6}" destId="{E3FEB4E0-032A-43B1-97C5-741B30815472}" srcOrd="2" destOrd="0" parTransId="{556D7129-C008-469E-835B-69DD6A5E9E74}" sibTransId="{2665D3D8-4238-4A66-AC84-5FD90364C13F}"/>
    <dgm:cxn modelId="{019E5CAC-00A4-417D-B8F9-06DBEFDC7D75}" type="presOf" srcId="{9BACC5E2-5732-4605-9562-E291FC5AAC18}" destId="{CDDA01A2-7D0D-4482-A11C-EC922E757B8C}" srcOrd="0" destOrd="0" presId="urn:microsoft.com/office/officeart/2005/8/layout/vList2"/>
    <dgm:cxn modelId="{EC2CD6D7-FCAB-4732-BA7B-85B865BCAF95}" type="presOf" srcId="{E3FEB4E0-032A-43B1-97C5-741B30815472}" destId="{F9CD6EA0-D4C5-4F16-99BE-DF61D76F7AC2}" srcOrd="0" destOrd="0" presId="urn:microsoft.com/office/officeart/2005/8/layout/vList2"/>
    <dgm:cxn modelId="{562605ED-D64D-43D1-B93D-48E588BCA062}" type="presOf" srcId="{34A49B60-A468-4938-BD32-B0AEAAFDE6A6}" destId="{C636BEDA-08C2-406A-A039-35AEE88893BD}" srcOrd="0" destOrd="0" presId="urn:microsoft.com/office/officeart/2005/8/layout/vList2"/>
    <dgm:cxn modelId="{B5E5E7FC-EAE7-460C-852C-0180FB6ABCB8}" srcId="{34A49B60-A468-4938-BD32-B0AEAAFDE6A6}" destId="{61D5B67E-EC67-4B92-BF3E-499F1F3498F6}" srcOrd="1" destOrd="0" parTransId="{54A63F2E-9547-495E-8923-1BC35B75EB0A}" sibTransId="{1922192C-A833-475C-B329-80006041433C}"/>
    <dgm:cxn modelId="{ABE94BDC-C5E1-4396-BD40-82FFF453D828}" type="presParOf" srcId="{C636BEDA-08C2-406A-A039-35AEE88893BD}" destId="{CDDA01A2-7D0D-4482-A11C-EC922E757B8C}" srcOrd="0" destOrd="0" presId="urn:microsoft.com/office/officeart/2005/8/layout/vList2"/>
    <dgm:cxn modelId="{C6072EED-C715-43CF-B4AB-2544312AD429}" type="presParOf" srcId="{C636BEDA-08C2-406A-A039-35AEE88893BD}" destId="{194B617F-FD14-438B-AF6D-F3BC8201FAB8}" srcOrd="1" destOrd="0" presId="urn:microsoft.com/office/officeart/2005/8/layout/vList2"/>
    <dgm:cxn modelId="{1AD46F5F-C8B8-48CA-A3C1-B7270B053EB5}" type="presParOf" srcId="{C636BEDA-08C2-406A-A039-35AEE88893BD}" destId="{A754C59A-A02E-4DCC-80A6-5110CDCB2D93}" srcOrd="2" destOrd="0" presId="urn:microsoft.com/office/officeart/2005/8/layout/vList2"/>
    <dgm:cxn modelId="{D14CC9A7-ECBE-4058-AF05-CCF837924F87}" type="presParOf" srcId="{C636BEDA-08C2-406A-A039-35AEE88893BD}" destId="{458EB1B7-A544-4E3E-ABF9-C0CC4856A2B3}" srcOrd="3" destOrd="0" presId="urn:microsoft.com/office/officeart/2005/8/layout/vList2"/>
    <dgm:cxn modelId="{7788836E-3A53-4B4F-80F2-ECD82C624878}" type="presParOf" srcId="{C636BEDA-08C2-406A-A039-35AEE88893BD}" destId="{F9CD6EA0-D4C5-4F16-99BE-DF61D76F7AC2}" srcOrd="4" destOrd="0" presId="urn:microsoft.com/office/officeart/2005/8/layout/vList2"/>
    <dgm:cxn modelId="{6369D12D-A1CF-4EE3-B71A-0DD1D91DBDA1}" type="presParOf" srcId="{C636BEDA-08C2-406A-A039-35AEE88893BD}" destId="{FC208AC2-B887-4FB6-8C8C-95E29FF8ADC7}" srcOrd="5" destOrd="0" presId="urn:microsoft.com/office/officeart/2005/8/layout/vList2"/>
    <dgm:cxn modelId="{06647CA5-2D66-4E58-942A-375ED4A37C2D}" type="presParOf" srcId="{C636BEDA-08C2-406A-A039-35AEE88893BD}" destId="{75FB9DDD-12FD-4126-A131-9C8DF77A48B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3C89D58-8468-4FFC-9CA8-891BE1785AE7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9E3F89D4-B804-4D73-8925-AD98CB4D9E41}">
      <dgm:prSet/>
      <dgm:spPr/>
      <dgm:t>
        <a:bodyPr/>
        <a:lstStyle/>
        <a:p>
          <a:r>
            <a:rPr lang="tr-TR"/>
            <a:t>Preterm doğum öyküsü olmayan tekil gebelerde;</a:t>
          </a:r>
        </a:p>
      </dgm:t>
    </dgm:pt>
    <dgm:pt modelId="{A2682334-5D82-493F-B871-7F978ECA30CB}" type="parTrans" cxnId="{818316F9-C2D5-4909-A90D-FDCA372AB597}">
      <dgm:prSet/>
      <dgm:spPr/>
      <dgm:t>
        <a:bodyPr/>
        <a:lstStyle/>
        <a:p>
          <a:endParaRPr lang="tr-TR"/>
        </a:p>
      </dgm:t>
    </dgm:pt>
    <dgm:pt modelId="{9C83C270-F059-4893-8BD9-F783B58DB12D}" type="sibTrans" cxnId="{818316F9-C2D5-4909-A90D-FDCA372AB597}">
      <dgm:prSet/>
      <dgm:spPr/>
      <dgm:t>
        <a:bodyPr/>
        <a:lstStyle/>
        <a:p>
          <a:endParaRPr lang="tr-TR"/>
        </a:p>
      </dgm:t>
    </dgm:pt>
    <dgm:pt modelId="{E2D2B11F-5785-4298-9B97-67B2649A9F81}">
      <dgm:prSet/>
      <dgm:spPr/>
      <dgm:t>
        <a:bodyPr/>
        <a:lstStyle/>
        <a:p>
          <a:r>
            <a:rPr lang="tr-TR" dirty="0"/>
            <a:t>Risk temelli tarama</a:t>
          </a:r>
        </a:p>
      </dgm:t>
    </dgm:pt>
    <dgm:pt modelId="{25864278-0FC3-4D1F-8D4F-BEE5F02C7745}" type="parTrans" cxnId="{FADF8340-DCD4-424A-AAED-B8F1928AB000}">
      <dgm:prSet/>
      <dgm:spPr/>
      <dgm:t>
        <a:bodyPr/>
        <a:lstStyle/>
        <a:p>
          <a:endParaRPr lang="tr-TR"/>
        </a:p>
      </dgm:t>
    </dgm:pt>
    <dgm:pt modelId="{CFCBBBF8-0175-4550-BBBF-739E6139807C}" type="sibTrans" cxnId="{FADF8340-DCD4-424A-AAED-B8F1928AB000}">
      <dgm:prSet/>
      <dgm:spPr/>
      <dgm:t>
        <a:bodyPr/>
        <a:lstStyle/>
        <a:p>
          <a:endParaRPr lang="tr-TR"/>
        </a:p>
      </dgm:t>
    </dgm:pt>
    <dgm:pt modelId="{5BECDB4D-9D3E-4316-BCD2-6904BC90A0BE}">
      <dgm:prSet/>
      <dgm:spPr/>
      <dgm:t>
        <a:bodyPr/>
        <a:lstStyle/>
        <a:p>
          <a:r>
            <a:rPr lang="tr-TR" b="1" dirty="0"/>
            <a:t>Rutin tarama- </a:t>
          </a:r>
          <a:r>
            <a:rPr lang="tr-TR" dirty="0"/>
            <a:t>maliyet etkin</a:t>
          </a:r>
        </a:p>
      </dgm:t>
    </dgm:pt>
    <dgm:pt modelId="{0352E2A7-AC7B-4A6A-B025-4F633B50541C}" type="parTrans" cxnId="{3C3AAFDF-ED39-479F-A8D7-00B3B77473AB}">
      <dgm:prSet/>
      <dgm:spPr/>
      <dgm:t>
        <a:bodyPr/>
        <a:lstStyle/>
        <a:p>
          <a:endParaRPr lang="tr-TR"/>
        </a:p>
      </dgm:t>
    </dgm:pt>
    <dgm:pt modelId="{E379B75B-AAAD-4011-9D40-6413F18134B0}" type="sibTrans" cxnId="{3C3AAFDF-ED39-479F-A8D7-00B3B77473AB}">
      <dgm:prSet/>
      <dgm:spPr/>
      <dgm:t>
        <a:bodyPr/>
        <a:lstStyle/>
        <a:p>
          <a:endParaRPr lang="tr-TR"/>
        </a:p>
      </dgm:t>
    </dgm:pt>
    <dgm:pt modelId="{AF464DEA-103B-4771-8F0F-97F085B3F61B}">
      <dgm:prSet/>
      <dgm:spPr/>
      <dgm:t>
        <a:bodyPr/>
        <a:lstStyle/>
        <a:p>
          <a:r>
            <a:rPr lang="tr-TR" dirty="0"/>
            <a:t>Tarama yapılmaması </a:t>
          </a:r>
        </a:p>
      </dgm:t>
    </dgm:pt>
    <dgm:pt modelId="{427BD051-00A2-4175-8799-ECAAF2721937}" type="parTrans" cxnId="{18A804CB-428F-4FC0-861A-EB3C33CEFAC9}">
      <dgm:prSet/>
      <dgm:spPr/>
      <dgm:t>
        <a:bodyPr/>
        <a:lstStyle/>
        <a:p>
          <a:endParaRPr lang="tr-TR"/>
        </a:p>
      </dgm:t>
    </dgm:pt>
    <dgm:pt modelId="{CB9D6CEC-2F39-4C49-9174-61EA890FC810}" type="sibTrans" cxnId="{18A804CB-428F-4FC0-861A-EB3C33CEFAC9}">
      <dgm:prSet/>
      <dgm:spPr/>
      <dgm:t>
        <a:bodyPr/>
        <a:lstStyle/>
        <a:p>
          <a:endParaRPr lang="tr-TR"/>
        </a:p>
      </dgm:t>
    </dgm:pt>
    <dgm:pt modelId="{6801CA84-0721-4165-92B4-31F0B3C9971E}" type="pres">
      <dgm:prSet presAssocID="{23C89D58-8468-4FFC-9CA8-891BE1785AE7}" presName="linear" presStyleCnt="0">
        <dgm:presLayoutVars>
          <dgm:animLvl val="lvl"/>
          <dgm:resizeHandles val="exact"/>
        </dgm:presLayoutVars>
      </dgm:prSet>
      <dgm:spPr/>
    </dgm:pt>
    <dgm:pt modelId="{725EA46B-FDA9-43D1-A707-4BF76F978F6A}" type="pres">
      <dgm:prSet presAssocID="{9E3F89D4-B804-4D73-8925-AD98CB4D9E41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1A4B55E0-720E-4E87-8BD1-BAEF1EDF7ECC}" type="pres">
      <dgm:prSet presAssocID="{9C83C270-F059-4893-8BD9-F783B58DB12D}" presName="spacer" presStyleCnt="0"/>
      <dgm:spPr/>
    </dgm:pt>
    <dgm:pt modelId="{119AB55C-CA39-4ED9-8244-1859B5AA1BF2}" type="pres">
      <dgm:prSet presAssocID="{E2D2B11F-5785-4298-9B97-67B2649A9F81}" presName="parentText" presStyleLbl="node1" presStyleIdx="1" presStyleCnt="4" custScaleX="92153" custLinFactNeighborX="5080" custLinFactNeighborY="-14726">
        <dgm:presLayoutVars>
          <dgm:chMax val="0"/>
          <dgm:bulletEnabled val="1"/>
        </dgm:presLayoutVars>
      </dgm:prSet>
      <dgm:spPr/>
    </dgm:pt>
    <dgm:pt modelId="{83E1BB85-F3DF-43DA-AB59-CDEDE2303216}" type="pres">
      <dgm:prSet presAssocID="{CFCBBBF8-0175-4550-BBBF-739E6139807C}" presName="spacer" presStyleCnt="0"/>
      <dgm:spPr/>
    </dgm:pt>
    <dgm:pt modelId="{6784C318-42FF-48AF-A711-9E35F64EAFCF}" type="pres">
      <dgm:prSet presAssocID="{5BECDB4D-9D3E-4316-BCD2-6904BC90A0BE}" presName="parentText" presStyleLbl="node1" presStyleIdx="2" presStyleCnt="4" custScaleX="92211" custLinFactNeighborX="6339" custLinFactNeighborY="-5">
        <dgm:presLayoutVars>
          <dgm:chMax val="0"/>
          <dgm:bulletEnabled val="1"/>
        </dgm:presLayoutVars>
      </dgm:prSet>
      <dgm:spPr/>
    </dgm:pt>
    <dgm:pt modelId="{BD36B3C5-258D-42DB-A6D4-035120CCECB5}" type="pres">
      <dgm:prSet presAssocID="{E379B75B-AAAD-4011-9D40-6413F18134B0}" presName="spacer" presStyleCnt="0"/>
      <dgm:spPr/>
    </dgm:pt>
    <dgm:pt modelId="{FF84D274-9EE5-4AB3-92C9-254C41087916}" type="pres">
      <dgm:prSet presAssocID="{AF464DEA-103B-4771-8F0F-97F085B3F61B}" presName="parentText" presStyleLbl="node1" presStyleIdx="3" presStyleCnt="4" custScaleX="92021" custLinFactNeighborX="3661">
        <dgm:presLayoutVars>
          <dgm:chMax val="0"/>
          <dgm:bulletEnabled val="1"/>
        </dgm:presLayoutVars>
      </dgm:prSet>
      <dgm:spPr/>
    </dgm:pt>
  </dgm:ptLst>
  <dgm:cxnLst>
    <dgm:cxn modelId="{7E15B52D-4814-47F4-8BC4-F660A0C909A2}" type="presOf" srcId="{AF464DEA-103B-4771-8F0F-97F085B3F61B}" destId="{FF84D274-9EE5-4AB3-92C9-254C41087916}" srcOrd="0" destOrd="0" presId="urn:microsoft.com/office/officeart/2005/8/layout/vList2"/>
    <dgm:cxn modelId="{FADF8340-DCD4-424A-AAED-B8F1928AB000}" srcId="{23C89D58-8468-4FFC-9CA8-891BE1785AE7}" destId="{E2D2B11F-5785-4298-9B97-67B2649A9F81}" srcOrd="1" destOrd="0" parTransId="{25864278-0FC3-4D1F-8D4F-BEE5F02C7745}" sibTransId="{CFCBBBF8-0175-4550-BBBF-739E6139807C}"/>
    <dgm:cxn modelId="{68C4FE6A-89A9-44F4-A221-9141990B31CD}" type="presOf" srcId="{23C89D58-8468-4FFC-9CA8-891BE1785AE7}" destId="{6801CA84-0721-4165-92B4-31F0B3C9971E}" srcOrd="0" destOrd="0" presId="urn:microsoft.com/office/officeart/2005/8/layout/vList2"/>
    <dgm:cxn modelId="{E9C7056D-E9AB-457F-B18B-02A8B88E9B47}" type="presOf" srcId="{9E3F89D4-B804-4D73-8925-AD98CB4D9E41}" destId="{725EA46B-FDA9-43D1-A707-4BF76F978F6A}" srcOrd="0" destOrd="0" presId="urn:microsoft.com/office/officeart/2005/8/layout/vList2"/>
    <dgm:cxn modelId="{1381058A-6B82-43DB-B270-6E45157A0B81}" type="presOf" srcId="{E2D2B11F-5785-4298-9B97-67B2649A9F81}" destId="{119AB55C-CA39-4ED9-8244-1859B5AA1BF2}" srcOrd="0" destOrd="0" presId="urn:microsoft.com/office/officeart/2005/8/layout/vList2"/>
    <dgm:cxn modelId="{18A804CB-428F-4FC0-861A-EB3C33CEFAC9}" srcId="{23C89D58-8468-4FFC-9CA8-891BE1785AE7}" destId="{AF464DEA-103B-4771-8F0F-97F085B3F61B}" srcOrd="3" destOrd="0" parTransId="{427BD051-00A2-4175-8799-ECAAF2721937}" sibTransId="{CB9D6CEC-2F39-4C49-9174-61EA890FC810}"/>
    <dgm:cxn modelId="{3C3AAFDF-ED39-479F-A8D7-00B3B77473AB}" srcId="{23C89D58-8468-4FFC-9CA8-891BE1785AE7}" destId="{5BECDB4D-9D3E-4316-BCD2-6904BC90A0BE}" srcOrd="2" destOrd="0" parTransId="{0352E2A7-AC7B-4A6A-B025-4F633B50541C}" sibTransId="{E379B75B-AAAD-4011-9D40-6413F18134B0}"/>
    <dgm:cxn modelId="{57487BF4-7609-4610-8260-7A568455D427}" type="presOf" srcId="{5BECDB4D-9D3E-4316-BCD2-6904BC90A0BE}" destId="{6784C318-42FF-48AF-A711-9E35F64EAFCF}" srcOrd="0" destOrd="0" presId="urn:microsoft.com/office/officeart/2005/8/layout/vList2"/>
    <dgm:cxn modelId="{818316F9-C2D5-4909-A90D-FDCA372AB597}" srcId="{23C89D58-8468-4FFC-9CA8-891BE1785AE7}" destId="{9E3F89D4-B804-4D73-8925-AD98CB4D9E41}" srcOrd="0" destOrd="0" parTransId="{A2682334-5D82-493F-B871-7F978ECA30CB}" sibTransId="{9C83C270-F059-4893-8BD9-F783B58DB12D}"/>
    <dgm:cxn modelId="{F6CAB4BE-87FA-4DD8-B611-B764EC1C2FDE}" type="presParOf" srcId="{6801CA84-0721-4165-92B4-31F0B3C9971E}" destId="{725EA46B-FDA9-43D1-A707-4BF76F978F6A}" srcOrd="0" destOrd="0" presId="urn:microsoft.com/office/officeart/2005/8/layout/vList2"/>
    <dgm:cxn modelId="{D94F170F-88F8-4B58-AA2B-B93B70F58219}" type="presParOf" srcId="{6801CA84-0721-4165-92B4-31F0B3C9971E}" destId="{1A4B55E0-720E-4E87-8BD1-BAEF1EDF7ECC}" srcOrd="1" destOrd="0" presId="urn:microsoft.com/office/officeart/2005/8/layout/vList2"/>
    <dgm:cxn modelId="{5242B7D4-2CC3-4ABD-903D-1C9B372F432A}" type="presParOf" srcId="{6801CA84-0721-4165-92B4-31F0B3C9971E}" destId="{119AB55C-CA39-4ED9-8244-1859B5AA1BF2}" srcOrd="2" destOrd="0" presId="urn:microsoft.com/office/officeart/2005/8/layout/vList2"/>
    <dgm:cxn modelId="{3B222027-ED1F-4454-B66A-EF1DC88AF433}" type="presParOf" srcId="{6801CA84-0721-4165-92B4-31F0B3C9971E}" destId="{83E1BB85-F3DF-43DA-AB59-CDEDE2303216}" srcOrd="3" destOrd="0" presId="urn:microsoft.com/office/officeart/2005/8/layout/vList2"/>
    <dgm:cxn modelId="{EAF61307-2062-46E0-A197-94BCFF885F28}" type="presParOf" srcId="{6801CA84-0721-4165-92B4-31F0B3C9971E}" destId="{6784C318-42FF-48AF-A711-9E35F64EAFCF}" srcOrd="4" destOrd="0" presId="urn:microsoft.com/office/officeart/2005/8/layout/vList2"/>
    <dgm:cxn modelId="{AB7217BB-8EF6-43EB-A021-2374153E03BC}" type="presParOf" srcId="{6801CA84-0721-4165-92B4-31F0B3C9971E}" destId="{BD36B3C5-258D-42DB-A6D4-035120CCECB5}" srcOrd="5" destOrd="0" presId="urn:microsoft.com/office/officeart/2005/8/layout/vList2"/>
    <dgm:cxn modelId="{65F8FAFA-9DF7-46DC-832D-15B0B6BF257B}" type="presParOf" srcId="{6801CA84-0721-4165-92B4-31F0B3C9971E}" destId="{FF84D274-9EE5-4AB3-92C9-254C4108791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1F5B9129-3579-4B3C-8A97-4C52C4879635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E1A88CC8-5431-4468-825D-B9F955B12D79}">
      <dgm:prSet custT="1"/>
      <dgm:spPr/>
      <dgm:t>
        <a:bodyPr/>
        <a:lstStyle/>
        <a:p>
          <a:r>
            <a:rPr lang="tr-TR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Tekil gebelerde, kısa </a:t>
          </a:r>
          <a:r>
            <a:rPr lang="tr-TR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serviksi</a:t>
          </a:r>
          <a:r>
            <a:rPr lang="tr-TR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olan olgulara vajinal </a:t>
          </a:r>
          <a:r>
            <a:rPr lang="tr-TR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progesteron</a:t>
          </a:r>
          <a:r>
            <a:rPr lang="tr-TR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verilmesi ile kombine edilen, rutin </a:t>
          </a:r>
          <a:r>
            <a:rPr lang="tr-TR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taraması maliyet etkindir ve tarama testinin sahip olması gereken özelliklere sahiptir</a:t>
          </a:r>
          <a:r>
            <a:rPr lang="tr-TR" sz="2400" dirty="0"/>
            <a:t>. </a:t>
          </a:r>
        </a:p>
      </dgm:t>
    </dgm:pt>
    <dgm:pt modelId="{207CAFDA-3A33-4BF3-BAA8-0CF878E6E6B4}" type="parTrans" cxnId="{D650B9EF-347F-405F-98F5-849C87509BB5}">
      <dgm:prSet/>
      <dgm:spPr/>
      <dgm:t>
        <a:bodyPr/>
        <a:lstStyle/>
        <a:p>
          <a:endParaRPr lang="tr-TR"/>
        </a:p>
      </dgm:t>
    </dgm:pt>
    <dgm:pt modelId="{422DE596-89ED-4013-8D3F-8A0BF3BC7B4B}" type="sibTrans" cxnId="{D650B9EF-347F-405F-98F5-849C87509BB5}">
      <dgm:prSet/>
      <dgm:spPr/>
      <dgm:t>
        <a:bodyPr/>
        <a:lstStyle/>
        <a:p>
          <a:endParaRPr lang="tr-TR"/>
        </a:p>
      </dgm:t>
    </dgm:pt>
    <dgm:pt modelId="{0548D30C-8A75-4C0E-9BC2-4C48DB910E3D}">
      <dgm:prSet custT="1"/>
      <dgm:spPr/>
      <dgm:t>
        <a:bodyPr/>
        <a:lstStyle/>
        <a:p>
          <a:r>
            <a:rPr lang="it-IT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Combs CA. Vaginal progesterone for</a:t>
          </a:r>
          <a:r>
            <a:rPr lang="tr-TR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asymptomatic cervical shortening and the case</a:t>
          </a:r>
          <a:r>
            <a:rPr lang="tr-TR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for universal screening of cervical length</a:t>
          </a:r>
          <a:r>
            <a:rPr lang="tr-TR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Am J</a:t>
          </a:r>
          <a:r>
            <a:rPr lang="tr-TR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Obstet</a:t>
          </a:r>
          <a:r>
            <a:rPr lang="tr-TR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Gynecol</a:t>
          </a:r>
          <a:r>
            <a:rPr lang="tr-TR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 2012</a:t>
          </a:r>
        </a:p>
      </dgm:t>
    </dgm:pt>
    <dgm:pt modelId="{09EA466E-97EB-49AF-9886-C69BEE07C224}" type="parTrans" cxnId="{8E455B60-6954-4395-AF37-5AED96FE5339}">
      <dgm:prSet/>
      <dgm:spPr/>
      <dgm:t>
        <a:bodyPr/>
        <a:lstStyle/>
        <a:p>
          <a:endParaRPr lang="tr-TR"/>
        </a:p>
      </dgm:t>
    </dgm:pt>
    <dgm:pt modelId="{D0F6A500-B79A-4ED1-8106-E0EDD0FC1089}" type="sibTrans" cxnId="{8E455B60-6954-4395-AF37-5AED96FE5339}">
      <dgm:prSet/>
      <dgm:spPr/>
      <dgm:t>
        <a:bodyPr/>
        <a:lstStyle/>
        <a:p>
          <a:endParaRPr lang="tr-TR"/>
        </a:p>
      </dgm:t>
    </dgm:pt>
    <dgm:pt modelId="{D6ED5B2E-6D94-46F5-A252-66B0A28ED1B3}">
      <dgm:prSet/>
      <dgm:spPr/>
      <dgm:t>
        <a:bodyPr/>
        <a:lstStyle/>
        <a:p>
          <a:r>
            <a:rPr lang="it-IT" dirty="0">
              <a:latin typeface="Times New Roman" panose="02020603050405020304" pitchFamily="18" charset="0"/>
              <a:cs typeface="Times New Roman" panose="02020603050405020304" pitchFamily="18" charset="0"/>
            </a:rPr>
            <a:t>Khalifeh A, Berghella V. Universal cervical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length screening in singleton gestations without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a previous preterm birth: ten reasons why it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should be implemented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Am J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Obstet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Gynecol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2016</a:t>
          </a:r>
        </a:p>
      </dgm:t>
    </dgm:pt>
    <dgm:pt modelId="{B47F7D2E-1ACA-4F26-A9C9-9C5BAE83E706}" type="parTrans" cxnId="{30B2BA2F-2155-4F78-9CEE-B989B0CFA80D}">
      <dgm:prSet/>
      <dgm:spPr/>
      <dgm:t>
        <a:bodyPr/>
        <a:lstStyle/>
        <a:p>
          <a:endParaRPr lang="tr-TR"/>
        </a:p>
      </dgm:t>
    </dgm:pt>
    <dgm:pt modelId="{C2829939-BEB9-449E-A305-0A207CAFEB2C}" type="sibTrans" cxnId="{30B2BA2F-2155-4F78-9CEE-B989B0CFA80D}">
      <dgm:prSet/>
      <dgm:spPr/>
      <dgm:t>
        <a:bodyPr/>
        <a:lstStyle/>
        <a:p>
          <a:endParaRPr lang="tr-TR"/>
        </a:p>
      </dgm:t>
    </dgm:pt>
    <dgm:pt modelId="{F0FF03C6-8D8F-4796-BC39-3FE1DA9E4315}" type="pres">
      <dgm:prSet presAssocID="{1F5B9129-3579-4B3C-8A97-4C52C4879635}" presName="linear" presStyleCnt="0">
        <dgm:presLayoutVars>
          <dgm:animLvl val="lvl"/>
          <dgm:resizeHandles val="exact"/>
        </dgm:presLayoutVars>
      </dgm:prSet>
      <dgm:spPr/>
    </dgm:pt>
    <dgm:pt modelId="{6A63559B-D859-4D46-AA8C-0C44A6E164B0}" type="pres">
      <dgm:prSet presAssocID="{E1A88CC8-5431-4468-825D-B9F955B12D79}" presName="parentText" presStyleLbl="node1" presStyleIdx="0" presStyleCnt="3" custScaleY="17824">
        <dgm:presLayoutVars>
          <dgm:chMax val="0"/>
          <dgm:bulletEnabled val="1"/>
        </dgm:presLayoutVars>
      </dgm:prSet>
      <dgm:spPr/>
    </dgm:pt>
    <dgm:pt modelId="{F5785CFC-CAA3-4DC4-AF90-6CD708F46207}" type="pres">
      <dgm:prSet presAssocID="{422DE596-89ED-4013-8D3F-8A0BF3BC7B4B}" presName="spacer" presStyleCnt="0"/>
      <dgm:spPr/>
    </dgm:pt>
    <dgm:pt modelId="{DF871F51-F031-4F51-B861-E7C7E01D1240}" type="pres">
      <dgm:prSet presAssocID="{0548D30C-8A75-4C0E-9BC2-4C48DB910E3D}" presName="parentText" presStyleLbl="node1" presStyleIdx="1" presStyleCnt="3" custScaleX="88245" custScaleY="7185" custLinFactNeighborX="5456" custLinFactNeighborY="28229">
        <dgm:presLayoutVars>
          <dgm:chMax val="0"/>
          <dgm:bulletEnabled val="1"/>
        </dgm:presLayoutVars>
      </dgm:prSet>
      <dgm:spPr/>
    </dgm:pt>
    <dgm:pt modelId="{1DFD5D9D-E8AA-40AF-8C64-C563F8DC05D8}" type="pres">
      <dgm:prSet presAssocID="{D0F6A500-B79A-4ED1-8106-E0EDD0FC1089}" presName="spacer" presStyleCnt="0"/>
      <dgm:spPr/>
    </dgm:pt>
    <dgm:pt modelId="{AD449413-863E-499D-8E73-B1D8DF096E68}" type="pres">
      <dgm:prSet presAssocID="{D6ED5B2E-6D94-46F5-A252-66B0A28ED1B3}" presName="parentText" presStyleLbl="node1" presStyleIdx="2" presStyleCnt="3" custScaleX="88745" custScaleY="7785" custLinFactNeighborX="6442">
        <dgm:presLayoutVars>
          <dgm:chMax val="0"/>
          <dgm:bulletEnabled val="1"/>
        </dgm:presLayoutVars>
      </dgm:prSet>
      <dgm:spPr/>
    </dgm:pt>
  </dgm:ptLst>
  <dgm:cxnLst>
    <dgm:cxn modelId="{30B2BA2F-2155-4F78-9CEE-B989B0CFA80D}" srcId="{1F5B9129-3579-4B3C-8A97-4C52C4879635}" destId="{D6ED5B2E-6D94-46F5-A252-66B0A28ED1B3}" srcOrd="2" destOrd="0" parTransId="{B47F7D2E-1ACA-4F26-A9C9-9C5BAE83E706}" sibTransId="{C2829939-BEB9-449E-A305-0A207CAFEB2C}"/>
    <dgm:cxn modelId="{8E455B60-6954-4395-AF37-5AED96FE5339}" srcId="{1F5B9129-3579-4B3C-8A97-4C52C4879635}" destId="{0548D30C-8A75-4C0E-9BC2-4C48DB910E3D}" srcOrd="1" destOrd="0" parTransId="{09EA466E-97EB-49AF-9886-C69BEE07C224}" sibTransId="{D0F6A500-B79A-4ED1-8106-E0EDD0FC1089}"/>
    <dgm:cxn modelId="{620C706D-E626-4458-841A-B9BF16D2E9CA}" type="presOf" srcId="{E1A88CC8-5431-4468-825D-B9F955B12D79}" destId="{6A63559B-D859-4D46-AA8C-0C44A6E164B0}" srcOrd="0" destOrd="0" presId="urn:microsoft.com/office/officeart/2005/8/layout/vList2"/>
    <dgm:cxn modelId="{BE7E7AAA-15A0-4E8E-9B2A-79BFF223CE9B}" type="presOf" srcId="{1F5B9129-3579-4B3C-8A97-4C52C4879635}" destId="{F0FF03C6-8D8F-4796-BC39-3FE1DA9E4315}" srcOrd="0" destOrd="0" presId="urn:microsoft.com/office/officeart/2005/8/layout/vList2"/>
    <dgm:cxn modelId="{51B7E1B6-4DD3-426B-B655-04E43D63CD05}" type="presOf" srcId="{0548D30C-8A75-4C0E-9BC2-4C48DB910E3D}" destId="{DF871F51-F031-4F51-B861-E7C7E01D1240}" srcOrd="0" destOrd="0" presId="urn:microsoft.com/office/officeart/2005/8/layout/vList2"/>
    <dgm:cxn modelId="{F554F0DE-9F07-4332-BF94-B97D36910EAB}" type="presOf" srcId="{D6ED5B2E-6D94-46F5-A252-66B0A28ED1B3}" destId="{AD449413-863E-499D-8E73-B1D8DF096E68}" srcOrd="0" destOrd="0" presId="urn:microsoft.com/office/officeart/2005/8/layout/vList2"/>
    <dgm:cxn modelId="{D650B9EF-347F-405F-98F5-849C87509BB5}" srcId="{1F5B9129-3579-4B3C-8A97-4C52C4879635}" destId="{E1A88CC8-5431-4468-825D-B9F955B12D79}" srcOrd="0" destOrd="0" parTransId="{207CAFDA-3A33-4BF3-BAA8-0CF878E6E6B4}" sibTransId="{422DE596-89ED-4013-8D3F-8A0BF3BC7B4B}"/>
    <dgm:cxn modelId="{2B0982F2-7DE8-4C94-A81B-382BF6F8DF7B}" type="presParOf" srcId="{F0FF03C6-8D8F-4796-BC39-3FE1DA9E4315}" destId="{6A63559B-D859-4D46-AA8C-0C44A6E164B0}" srcOrd="0" destOrd="0" presId="urn:microsoft.com/office/officeart/2005/8/layout/vList2"/>
    <dgm:cxn modelId="{57626738-04C7-400E-8EDD-0535084499A9}" type="presParOf" srcId="{F0FF03C6-8D8F-4796-BC39-3FE1DA9E4315}" destId="{F5785CFC-CAA3-4DC4-AF90-6CD708F46207}" srcOrd="1" destOrd="0" presId="urn:microsoft.com/office/officeart/2005/8/layout/vList2"/>
    <dgm:cxn modelId="{4A15EB5F-E3B7-4CB9-BB23-5E6170AC476D}" type="presParOf" srcId="{F0FF03C6-8D8F-4796-BC39-3FE1DA9E4315}" destId="{DF871F51-F031-4F51-B861-E7C7E01D1240}" srcOrd="2" destOrd="0" presId="urn:microsoft.com/office/officeart/2005/8/layout/vList2"/>
    <dgm:cxn modelId="{64045D76-CF81-4F1F-846E-BE7AF3F723F5}" type="presParOf" srcId="{F0FF03C6-8D8F-4796-BC39-3FE1DA9E4315}" destId="{1DFD5D9D-E8AA-40AF-8C64-C563F8DC05D8}" srcOrd="3" destOrd="0" presId="urn:microsoft.com/office/officeart/2005/8/layout/vList2"/>
    <dgm:cxn modelId="{F7289287-A3AB-49A5-AA7E-273E2A5BBD68}" type="presParOf" srcId="{F0FF03C6-8D8F-4796-BC39-3FE1DA9E4315}" destId="{AD449413-863E-499D-8E73-B1D8DF096E6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18A1D1-97F2-4BEA-9B93-14C5CB07251E}" type="doc">
      <dgm:prSet loTypeId="urn:microsoft.com/office/officeart/2005/8/layout/vList2" loCatId="list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C7DD02B6-614F-48AA-92C7-0E0D75FCCBC4}">
      <dgm:prSet custT="1"/>
      <dgm:spPr/>
      <dgm:t>
        <a:bodyPr/>
        <a:lstStyle/>
        <a:p>
          <a:pPr algn="l"/>
          <a:r>
            <a:rPr lang="tr-TR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Dr. Başak KAYA</a:t>
          </a:r>
        </a:p>
      </dgm:t>
    </dgm:pt>
    <dgm:pt modelId="{1F826826-73CF-4EB0-A5C6-1B7B278B8A2B}" type="parTrans" cxnId="{FFCA0B6B-A324-473F-A1D7-1056E98B2F99}">
      <dgm:prSet/>
      <dgm:spPr/>
      <dgm:t>
        <a:bodyPr/>
        <a:lstStyle/>
        <a:p>
          <a:endParaRPr lang="tr-TR"/>
        </a:p>
      </dgm:t>
    </dgm:pt>
    <dgm:pt modelId="{B112A967-FD1B-41B9-8224-4E61F286AB8C}" type="sibTrans" cxnId="{FFCA0B6B-A324-473F-A1D7-1056E98B2F99}">
      <dgm:prSet/>
      <dgm:spPr/>
      <dgm:t>
        <a:bodyPr/>
        <a:lstStyle/>
        <a:p>
          <a:endParaRPr lang="tr-TR"/>
        </a:p>
      </dgm:t>
    </dgm:pt>
    <dgm:pt modelId="{D87930E3-2F29-41B2-85EF-ABD824477418}">
      <dgm:prSet custT="1"/>
      <dgm:spPr/>
      <dgm:t>
        <a:bodyPr/>
        <a:lstStyle/>
        <a:p>
          <a:r>
            <a:rPr lang="tr-TR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İstanbul </a:t>
          </a:r>
          <a:r>
            <a:rPr lang="tr-TR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Medipol</a:t>
          </a:r>
          <a:r>
            <a:rPr lang="tr-TR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Üniversitesi Tıp Fakültesi </a:t>
          </a:r>
        </a:p>
        <a:p>
          <a:r>
            <a:rPr lang="tr-TR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Kadın Hastalıkları ve Doğum ABD</a:t>
          </a:r>
        </a:p>
      </dgm:t>
    </dgm:pt>
    <dgm:pt modelId="{223F7B42-AD4E-4348-B78E-28B52C77DA9C}" type="parTrans" cxnId="{0849B513-5275-47A8-928A-65CB94D2B524}">
      <dgm:prSet/>
      <dgm:spPr/>
      <dgm:t>
        <a:bodyPr/>
        <a:lstStyle/>
        <a:p>
          <a:endParaRPr lang="tr-TR"/>
        </a:p>
      </dgm:t>
    </dgm:pt>
    <dgm:pt modelId="{0059150B-80AE-4E65-AFE9-D90414338305}" type="sibTrans" cxnId="{0849B513-5275-47A8-928A-65CB94D2B524}">
      <dgm:prSet/>
      <dgm:spPr/>
      <dgm:t>
        <a:bodyPr/>
        <a:lstStyle/>
        <a:p>
          <a:endParaRPr lang="tr-TR"/>
        </a:p>
      </dgm:t>
    </dgm:pt>
    <dgm:pt modelId="{FDC4B604-EA74-4D4E-BB94-357482B99BA2}" type="pres">
      <dgm:prSet presAssocID="{CA18A1D1-97F2-4BEA-9B93-14C5CB07251E}" presName="linear" presStyleCnt="0">
        <dgm:presLayoutVars>
          <dgm:animLvl val="lvl"/>
          <dgm:resizeHandles val="exact"/>
        </dgm:presLayoutVars>
      </dgm:prSet>
      <dgm:spPr/>
    </dgm:pt>
    <dgm:pt modelId="{7AB9C5C6-8892-4533-8B5A-CAFE41CF6B14}" type="pres">
      <dgm:prSet presAssocID="{C7DD02B6-614F-48AA-92C7-0E0D75FCCBC4}" presName="parentText" presStyleLbl="node1" presStyleIdx="0" presStyleCnt="2" custLinFactY="-25198" custLinFactNeighborX="-1514" custLinFactNeighborY="-100000">
        <dgm:presLayoutVars>
          <dgm:chMax val="0"/>
          <dgm:bulletEnabled val="1"/>
        </dgm:presLayoutVars>
      </dgm:prSet>
      <dgm:spPr/>
    </dgm:pt>
    <dgm:pt modelId="{DB48B158-6228-4415-BF1C-52087FA55231}" type="pres">
      <dgm:prSet presAssocID="{B112A967-FD1B-41B9-8224-4E61F286AB8C}" presName="spacer" presStyleCnt="0"/>
      <dgm:spPr/>
    </dgm:pt>
    <dgm:pt modelId="{7E89717D-146F-4B08-B0B6-49084014A22D}" type="pres">
      <dgm:prSet presAssocID="{D87930E3-2F29-41B2-85EF-ABD824477418}" presName="parentText" presStyleLbl="node1" presStyleIdx="1" presStyleCnt="2" custLinFactY="35381" custLinFactNeighborX="0" custLinFactNeighborY="100000">
        <dgm:presLayoutVars>
          <dgm:chMax val="0"/>
          <dgm:bulletEnabled val="1"/>
        </dgm:presLayoutVars>
      </dgm:prSet>
      <dgm:spPr/>
    </dgm:pt>
  </dgm:ptLst>
  <dgm:cxnLst>
    <dgm:cxn modelId="{0849B513-5275-47A8-928A-65CB94D2B524}" srcId="{CA18A1D1-97F2-4BEA-9B93-14C5CB07251E}" destId="{D87930E3-2F29-41B2-85EF-ABD824477418}" srcOrd="1" destOrd="0" parTransId="{223F7B42-AD4E-4348-B78E-28B52C77DA9C}" sibTransId="{0059150B-80AE-4E65-AFE9-D90414338305}"/>
    <dgm:cxn modelId="{50A9DF2F-BADA-419F-8710-D2A5191DFD5E}" type="presOf" srcId="{CA18A1D1-97F2-4BEA-9B93-14C5CB07251E}" destId="{FDC4B604-EA74-4D4E-BB94-357482B99BA2}" srcOrd="0" destOrd="0" presId="urn:microsoft.com/office/officeart/2005/8/layout/vList2"/>
    <dgm:cxn modelId="{FFCA0B6B-A324-473F-A1D7-1056E98B2F99}" srcId="{CA18A1D1-97F2-4BEA-9B93-14C5CB07251E}" destId="{C7DD02B6-614F-48AA-92C7-0E0D75FCCBC4}" srcOrd="0" destOrd="0" parTransId="{1F826826-73CF-4EB0-A5C6-1B7B278B8A2B}" sibTransId="{B112A967-FD1B-41B9-8224-4E61F286AB8C}"/>
    <dgm:cxn modelId="{0E2A06D3-68C1-4DD1-9034-7D6AB7C4CEEA}" type="presOf" srcId="{C7DD02B6-614F-48AA-92C7-0E0D75FCCBC4}" destId="{7AB9C5C6-8892-4533-8B5A-CAFE41CF6B14}" srcOrd="0" destOrd="0" presId="urn:microsoft.com/office/officeart/2005/8/layout/vList2"/>
    <dgm:cxn modelId="{BC5344E5-51E9-44A5-8A50-054F5259B729}" type="presOf" srcId="{D87930E3-2F29-41B2-85EF-ABD824477418}" destId="{7E89717D-146F-4B08-B0B6-49084014A22D}" srcOrd="0" destOrd="0" presId="urn:microsoft.com/office/officeart/2005/8/layout/vList2"/>
    <dgm:cxn modelId="{F692D9D1-20FF-403D-9DE7-6C6530DD77D4}" type="presParOf" srcId="{FDC4B604-EA74-4D4E-BB94-357482B99BA2}" destId="{7AB9C5C6-8892-4533-8B5A-CAFE41CF6B14}" srcOrd="0" destOrd="0" presId="urn:microsoft.com/office/officeart/2005/8/layout/vList2"/>
    <dgm:cxn modelId="{1C938CBC-B920-44C7-A4D9-708DE1938079}" type="presParOf" srcId="{FDC4B604-EA74-4D4E-BB94-357482B99BA2}" destId="{DB48B158-6228-4415-BF1C-52087FA55231}" srcOrd="1" destOrd="0" presId="urn:microsoft.com/office/officeart/2005/8/layout/vList2"/>
    <dgm:cxn modelId="{C3128D4A-5FFD-4AA3-AB12-52AA62C25006}" type="presParOf" srcId="{FDC4B604-EA74-4D4E-BB94-357482B99BA2}" destId="{7E89717D-146F-4B08-B0B6-49084014A22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45EA705A-FB49-4595-A0B7-4FEFABE9CD13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9F7C431E-ECDC-4A7A-BE97-170B99CB0AC8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olmayan gebelerde rutin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uzunluk ölçümü zorunlu değil ancak alt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uterin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segmentin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transabdominal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incelemesi kısa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serviks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şüphesi yaratır ise TVUSG ile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serviks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ve uzunluğunun değerlendirilmesi öneriliyor</a:t>
          </a:r>
        </a:p>
      </dgm:t>
    </dgm:pt>
    <dgm:pt modelId="{42E96B06-86E0-429D-A037-FF09F4971F29}" type="parTrans" cxnId="{9975BD37-5014-4951-9E98-87B19468C1B4}">
      <dgm:prSet/>
      <dgm:spPr/>
      <dgm:t>
        <a:bodyPr/>
        <a:lstStyle/>
        <a:p>
          <a:endParaRPr lang="tr-TR"/>
        </a:p>
      </dgm:t>
    </dgm:pt>
    <dgm:pt modelId="{E70E1AF1-98F0-486D-964B-D3ACA9C9DE54}" type="sibTrans" cxnId="{9975BD37-5014-4951-9E98-87B19468C1B4}">
      <dgm:prSet/>
      <dgm:spPr/>
      <dgm:t>
        <a:bodyPr/>
        <a:lstStyle/>
        <a:p>
          <a:endParaRPr lang="tr-TR"/>
        </a:p>
      </dgm:t>
    </dgm:pt>
    <dgm:pt modelId="{352F49AB-E2F7-4D54-8716-0C78B3A370CE}" type="pres">
      <dgm:prSet presAssocID="{45EA705A-FB49-4595-A0B7-4FEFABE9CD13}" presName="linear" presStyleCnt="0">
        <dgm:presLayoutVars>
          <dgm:animLvl val="lvl"/>
          <dgm:resizeHandles val="exact"/>
        </dgm:presLayoutVars>
      </dgm:prSet>
      <dgm:spPr/>
    </dgm:pt>
    <dgm:pt modelId="{496CE723-4102-42B0-A3FF-6EEECAF28D16}" type="pres">
      <dgm:prSet presAssocID="{9F7C431E-ECDC-4A7A-BE97-170B99CB0AC8}" presName="parentText" presStyleLbl="node1" presStyleIdx="0" presStyleCnt="1" custLinFactNeighborY="2274">
        <dgm:presLayoutVars>
          <dgm:chMax val="0"/>
          <dgm:bulletEnabled val="1"/>
        </dgm:presLayoutVars>
      </dgm:prSet>
      <dgm:spPr/>
    </dgm:pt>
  </dgm:ptLst>
  <dgm:cxnLst>
    <dgm:cxn modelId="{37759B19-469F-480A-8623-AE72833E5ED6}" type="presOf" srcId="{9F7C431E-ECDC-4A7A-BE97-170B99CB0AC8}" destId="{496CE723-4102-42B0-A3FF-6EEECAF28D16}" srcOrd="0" destOrd="0" presId="urn:microsoft.com/office/officeart/2005/8/layout/vList2"/>
    <dgm:cxn modelId="{9975BD37-5014-4951-9E98-87B19468C1B4}" srcId="{45EA705A-FB49-4595-A0B7-4FEFABE9CD13}" destId="{9F7C431E-ECDC-4A7A-BE97-170B99CB0AC8}" srcOrd="0" destOrd="0" parTransId="{42E96B06-86E0-429D-A037-FF09F4971F29}" sibTransId="{E70E1AF1-98F0-486D-964B-D3ACA9C9DE54}"/>
    <dgm:cxn modelId="{9AC845B4-1428-40DC-99E8-FC60F7EEDEC0}" type="presOf" srcId="{45EA705A-FB49-4595-A0B7-4FEFABE9CD13}" destId="{352F49AB-E2F7-4D54-8716-0C78B3A370CE}" srcOrd="0" destOrd="0" presId="urn:microsoft.com/office/officeart/2005/8/layout/vList2"/>
    <dgm:cxn modelId="{4A89E9DC-4C61-48DE-9D57-062D38BE6FB5}" type="presParOf" srcId="{352F49AB-E2F7-4D54-8716-0C78B3A370CE}" destId="{496CE723-4102-42B0-A3FF-6EEECAF28D1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92D7850-8FFF-4DB8-8812-95CFBDBE6856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B853CCA1-B988-4AF5-A83D-E6F6981200F8}">
      <dgm:prSet custT="1"/>
      <dgm:spPr/>
      <dgm:t>
        <a:bodyPr/>
        <a:lstStyle/>
        <a:p>
          <a:r>
            <a:rPr lang="tr-TR" sz="2400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400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olmayan ancak </a:t>
          </a:r>
          <a:r>
            <a:rPr lang="tr-TR" sz="2400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 doğum için diğer risk faktörlerine sahip olan tekil gebeler; </a:t>
          </a:r>
          <a:r>
            <a:rPr lang="tr-TR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olmayan gebeler gibi taranır</a:t>
          </a:r>
        </a:p>
      </dgm:t>
    </dgm:pt>
    <dgm:pt modelId="{9C59EA52-1947-4C72-835F-02D98FD97E29}" type="parTrans" cxnId="{5ABA2F90-70AD-4A33-BE26-593CF852C05C}">
      <dgm:prSet/>
      <dgm:spPr/>
      <dgm:t>
        <a:bodyPr/>
        <a:lstStyle/>
        <a:p>
          <a:endParaRPr lang="tr-TR"/>
        </a:p>
      </dgm:t>
    </dgm:pt>
    <dgm:pt modelId="{0D901D90-83F2-4807-81E6-B0EAD72EBAEC}" type="sibTrans" cxnId="{5ABA2F90-70AD-4A33-BE26-593CF852C05C}">
      <dgm:prSet/>
      <dgm:spPr/>
      <dgm:t>
        <a:bodyPr/>
        <a:lstStyle/>
        <a:p>
          <a:endParaRPr lang="tr-TR"/>
        </a:p>
      </dgm:t>
    </dgm:pt>
    <dgm:pt modelId="{965D16AB-F085-444A-B995-1737C0A60592}">
      <dgm:prSet custT="1"/>
      <dgm:spPr/>
      <dgm:t>
        <a:bodyPr/>
        <a:lstStyle/>
        <a:p>
          <a:r>
            <a:rPr lang="tr-TR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displazi</a:t>
          </a:r>
          <a:r>
            <a:rPr lang="tr-TR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nedeni ile LEEP ya da </a:t>
          </a:r>
          <a:r>
            <a:rPr lang="tr-TR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konizasyon</a:t>
          </a:r>
          <a:r>
            <a:rPr lang="tr-TR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uygulanan ancak </a:t>
          </a:r>
          <a:r>
            <a:rPr lang="tr-TR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olmayan tekil gebeler </a:t>
          </a:r>
          <a:r>
            <a:rPr lang="tr-TR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olmayan gebeler gibi taranır</a:t>
          </a:r>
        </a:p>
      </dgm:t>
    </dgm:pt>
    <dgm:pt modelId="{C19D6265-413E-475E-BC62-7D6B10017DDC}" type="parTrans" cxnId="{4EBBC94E-BDD6-4168-8327-B4A93011330B}">
      <dgm:prSet/>
      <dgm:spPr/>
      <dgm:t>
        <a:bodyPr/>
        <a:lstStyle/>
        <a:p>
          <a:endParaRPr lang="tr-TR"/>
        </a:p>
      </dgm:t>
    </dgm:pt>
    <dgm:pt modelId="{F0986880-5B1C-4322-80E3-60DBF98E4776}" type="sibTrans" cxnId="{4EBBC94E-BDD6-4168-8327-B4A93011330B}">
      <dgm:prSet/>
      <dgm:spPr/>
      <dgm:t>
        <a:bodyPr/>
        <a:lstStyle/>
        <a:p>
          <a:endParaRPr lang="tr-TR"/>
        </a:p>
      </dgm:t>
    </dgm:pt>
    <dgm:pt modelId="{6DBF6628-025B-4F51-9BAC-4739F6038088}" type="pres">
      <dgm:prSet presAssocID="{592D7850-8FFF-4DB8-8812-95CFBDBE6856}" presName="linear" presStyleCnt="0">
        <dgm:presLayoutVars>
          <dgm:animLvl val="lvl"/>
          <dgm:resizeHandles val="exact"/>
        </dgm:presLayoutVars>
      </dgm:prSet>
      <dgm:spPr/>
    </dgm:pt>
    <dgm:pt modelId="{6637B336-CA23-48DA-B2B7-685304E3917A}" type="pres">
      <dgm:prSet presAssocID="{B853CCA1-B988-4AF5-A83D-E6F6981200F8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27E6CA1F-78C4-4B41-918F-2DB3B98F20B0}" type="pres">
      <dgm:prSet presAssocID="{0D901D90-83F2-4807-81E6-B0EAD72EBAEC}" presName="spacer" presStyleCnt="0"/>
      <dgm:spPr/>
    </dgm:pt>
    <dgm:pt modelId="{F32FE091-858B-4931-8B84-70E5DD0EF772}" type="pres">
      <dgm:prSet presAssocID="{965D16AB-F085-444A-B995-1737C0A60592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6214C428-6E7B-4C16-8BD6-3B04A1F8649F}" type="presOf" srcId="{B853CCA1-B988-4AF5-A83D-E6F6981200F8}" destId="{6637B336-CA23-48DA-B2B7-685304E3917A}" srcOrd="0" destOrd="0" presId="urn:microsoft.com/office/officeart/2005/8/layout/vList2"/>
    <dgm:cxn modelId="{4EBBC94E-BDD6-4168-8327-B4A93011330B}" srcId="{592D7850-8FFF-4DB8-8812-95CFBDBE6856}" destId="{965D16AB-F085-444A-B995-1737C0A60592}" srcOrd="1" destOrd="0" parTransId="{C19D6265-413E-475E-BC62-7D6B10017DDC}" sibTransId="{F0986880-5B1C-4322-80E3-60DBF98E4776}"/>
    <dgm:cxn modelId="{FBEF7D51-9406-4175-A274-73F2578A3A58}" type="presOf" srcId="{965D16AB-F085-444A-B995-1737C0A60592}" destId="{F32FE091-858B-4931-8B84-70E5DD0EF772}" srcOrd="0" destOrd="0" presId="urn:microsoft.com/office/officeart/2005/8/layout/vList2"/>
    <dgm:cxn modelId="{5ABA2F90-70AD-4A33-BE26-593CF852C05C}" srcId="{592D7850-8FFF-4DB8-8812-95CFBDBE6856}" destId="{B853CCA1-B988-4AF5-A83D-E6F6981200F8}" srcOrd="0" destOrd="0" parTransId="{9C59EA52-1947-4C72-835F-02D98FD97E29}" sibTransId="{0D901D90-83F2-4807-81E6-B0EAD72EBAEC}"/>
    <dgm:cxn modelId="{CBC0849A-0D0E-46E7-8AD1-3F1BC1F38545}" type="presOf" srcId="{592D7850-8FFF-4DB8-8812-95CFBDBE6856}" destId="{6DBF6628-025B-4F51-9BAC-4739F6038088}" srcOrd="0" destOrd="0" presId="urn:microsoft.com/office/officeart/2005/8/layout/vList2"/>
    <dgm:cxn modelId="{77C3C8A6-6AA7-4FDF-AE9C-17F83A10B2D0}" type="presParOf" srcId="{6DBF6628-025B-4F51-9BAC-4739F6038088}" destId="{6637B336-CA23-48DA-B2B7-685304E3917A}" srcOrd="0" destOrd="0" presId="urn:microsoft.com/office/officeart/2005/8/layout/vList2"/>
    <dgm:cxn modelId="{200AFBAE-6B32-4E38-929D-DD6AFA3B200B}" type="presParOf" srcId="{6DBF6628-025B-4F51-9BAC-4739F6038088}" destId="{27E6CA1F-78C4-4B41-918F-2DB3B98F20B0}" srcOrd="1" destOrd="0" presId="urn:microsoft.com/office/officeart/2005/8/layout/vList2"/>
    <dgm:cxn modelId="{F9A97463-4E0E-49B9-9AB9-3E56E08C6FB2}" type="presParOf" srcId="{6DBF6628-025B-4F51-9BAC-4739F6038088}" destId="{F32FE091-858B-4931-8B84-70E5DD0EF77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9950D6AD-7DB9-404D-A303-98879B56E502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0743A3CA-A5A6-493F-AB80-311CA83E366D}">
      <dgm:prSet/>
      <dgm:spPr/>
      <dgm:t>
        <a:bodyPr/>
        <a:lstStyle/>
        <a:p>
          <a:r>
            <a:rPr lang="tr-TR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b="1" dirty="0">
              <a:latin typeface="Times New Roman" panose="02020603050405020304" pitchFamily="18" charset="0"/>
              <a:cs typeface="Times New Roman" panose="02020603050405020304" pitchFamily="18" charset="0"/>
            </a:rPr>
            <a:t> ikiz </a:t>
          </a:r>
          <a:r>
            <a:rPr lang="tr-TR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b="1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olan tekil gebelerde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</a:p>
      </dgm:t>
    </dgm:pt>
    <dgm:pt modelId="{96840BC9-59BE-4233-8864-F4A51F137A90}" type="parTrans" cxnId="{DCEB91A7-0ADC-4BC9-A33A-D62509CA4F9F}">
      <dgm:prSet/>
      <dgm:spPr/>
      <dgm:t>
        <a:bodyPr/>
        <a:lstStyle/>
        <a:p>
          <a:endParaRPr lang="tr-TR"/>
        </a:p>
      </dgm:t>
    </dgm:pt>
    <dgm:pt modelId="{1BB44686-582C-44AB-A739-52ECCCA7ECBB}" type="sibTrans" cxnId="{DCEB91A7-0ADC-4BC9-A33A-D62509CA4F9F}">
      <dgm:prSet/>
      <dgm:spPr/>
      <dgm:t>
        <a:bodyPr/>
        <a:lstStyle/>
        <a:p>
          <a:endParaRPr lang="tr-TR"/>
        </a:p>
      </dgm:t>
    </dgm:pt>
    <dgm:pt modelId="{F5C1DBD1-B82F-4355-9DCA-424FF90BAB80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İzlemin nasıl olması gerektiği tartışmalıdır</a:t>
          </a:r>
        </a:p>
      </dgm:t>
    </dgm:pt>
    <dgm:pt modelId="{320C1280-03F4-474B-8745-9DA4F6B88573}" type="parTrans" cxnId="{84E5549B-B698-4C97-9097-69E5F9991208}">
      <dgm:prSet/>
      <dgm:spPr/>
      <dgm:t>
        <a:bodyPr/>
        <a:lstStyle/>
        <a:p>
          <a:endParaRPr lang="tr-TR"/>
        </a:p>
      </dgm:t>
    </dgm:pt>
    <dgm:pt modelId="{D8C75479-A42F-4249-AB69-BB1B9FA27398}" type="sibTrans" cxnId="{84E5549B-B698-4C97-9097-69E5F9991208}">
      <dgm:prSet/>
      <dgm:spPr/>
      <dgm:t>
        <a:bodyPr/>
        <a:lstStyle/>
        <a:p>
          <a:endParaRPr lang="tr-TR"/>
        </a:p>
      </dgm:t>
    </dgm:pt>
    <dgm:pt modelId="{FD8DDD17-FA64-4D2D-ADB7-17A253B49BB2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34.haftadan önce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ikiz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olan hastaların öyküsü olan olgular gibi</a:t>
          </a:r>
        </a:p>
      </dgm:t>
    </dgm:pt>
    <dgm:pt modelId="{17B854B4-62FC-4893-9CEB-AABBBF1EA74F}" type="parTrans" cxnId="{168B224F-2382-4C1F-802F-890841265642}">
      <dgm:prSet/>
      <dgm:spPr/>
      <dgm:t>
        <a:bodyPr/>
        <a:lstStyle/>
        <a:p>
          <a:endParaRPr lang="tr-TR"/>
        </a:p>
      </dgm:t>
    </dgm:pt>
    <dgm:pt modelId="{2332ADCC-A1FB-46B4-B492-1EAB797B20DE}" type="sibTrans" cxnId="{168B224F-2382-4C1F-802F-890841265642}">
      <dgm:prSet/>
      <dgm:spPr/>
      <dgm:t>
        <a:bodyPr/>
        <a:lstStyle/>
        <a:p>
          <a:endParaRPr lang="tr-TR"/>
        </a:p>
      </dgm:t>
    </dgm:pt>
    <dgm:pt modelId="{755295D5-5C13-4ED0-8D12-FA0E454AC9F9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34-37 arası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ikiz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olan hastaların ise öyküsü olmayan olgular gibi yönetilmesi öneriliyor</a:t>
          </a:r>
        </a:p>
      </dgm:t>
    </dgm:pt>
    <dgm:pt modelId="{901F7FC9-25C4-4D74-BB04-8D90337AC300}" type="parTrans" cxnId="{31FEDFC1-5372-4DC3-8C94-4AB1A7877D53}">
      <dgm:prSet/>
      <dgm:spPr/>
      <dgm:t>
        <a:bodyPr/>
        <a:lstStyle/>
        <a:p>
          <a:endParaRPr lang="tr-TR"/>
        </a:p>
      </dgm:t>
    </dgm:pt>
    <dgm:pt modelId="{F2E45C17-709D-4D48-90A5-BEC4E8BA8FD3}" type="sibTrans" cxnId="{31FEDFC1-5372-4DC3-8C94-4AB1A7877D53}">
      <dgm:prSet/>
      <dgm:spPr/>
      <dgm:t>
        <a:bodyPr/>
        <a:lstStyle/>
        <a:p>
          <a:endParaRPr lang="tr-TR"/>
        </a:p>
      </dgm:t>
    </dgm:pt>
    <dgm:pt modelId="{BAD4DA7B-E31F-4B7D-94ED-B903191CF878}" type="pres">
      <dgm:prSet presAssocID="{9950D6AD-7DB9-404D-A303-98879B56E502}" presName="linear" presStyleCnt="0">
        <dgm:presLayoutVars>
          <dgm:animLvl val="lvl"/>
          <dgm:resizeHandles val="exact"/>
        </dgm:presLayoutVars>
      </dgm:prSet>
      <dgm:spPr/>
    </dgm:pt>
    <dgm:pt modelId="{2A569462-1E92-491F-8362-B5383B26367F}" type="pres">
      <dgm:prSet presAssocID="{0743A3CA-A5A6-493F-AB80-311CA83E366D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C254BC08-EB3D-4119-A9ED-9E4BC2DA97A1}" type="pres">
      <dgm:prSet presAssocID="{1BB44686-582C-44AB-A739-52ECCCA7ECBB}" presName="spacer" presStyleCnt="0"/>
      <dgm:spPr/>
    </dgm:pt>
    <dgm:pt modelId="{F21C8C5D-42A8-4D0E-AD60-A9C4BFDC24EB}" type="pres">
      <dgm:prSet presAssocID="{F5C1DBD1-B82F-4355-9DCA-424FF90BAB80}" presName="parentText" presStyleLbl="node1" presStyleIdx="1" presStyleCnt="4" custScaleX="89500" custLinFactNeighborX="5250" custLinFactNeighborY="-11171">
        <dgm:presLayoutVars>
          <dgm:chMax val="0"/>
          <dgm:bulletEnabled val="1"/>
        </dgm:presLayoutVars>
      </dgm:prSet>
      <dgm:spPr/>
    </dgm:pt>
    <dgm:pt modelId="{39C2C798-3FF6-4639-BDE7-C6BCBCBCC52F}" type="pres">
      <dgm:prSet presAssocID="{D8C75479-A42F-4249-AB69-BB1B9FA27398}" presName="spacer" presStyleCnt="0"/>
      <dgm:spPr/>
    </dgm:pt>
    <dgm:pt modelId="{C6DF6A03-09DC-4295-8087-B6C9F50AD643}" type="pres">
      <dgm:prSet presAssocID="{FD8DDD17-FA64-4D2D-ADB7-17A253B49BB2}" presName="parentText" presStyleLbl="node1" presStyleIdx="2" presStyleCnt="4" custScaleX="89323" custLinFactNeighborX="4703" custLinFactNeighborY="-11171">
        <dgm:presLayoutVars>
          <dgm:chMax val="0"/>
          <dgm:bulletEnabled val="1"/>
        </dgm:presLayoutVars>
      </dgm:prSet>
      <dgm:spPr/>
    </dgm:pt>
    <dgm:pt modelId="{299444DE-6F30-45A5-8AD1-7C24D6EDFE22}" type="pres">
      <dgm:prSet presAssocID="{2332ADCC-A1FB-46B4-B492-1EAB797B20DE}" presName="spacer" presStyleCnt="0"/>
      <dgm:spPr/>
    </dgm:pt>
    <dgm:pt modelId="{82F6BCB6-637D-422A-BEA2-CEEC3F4B454A}" type="pres">
      <dgm:prSet presAssocID="{755295D5-5C13-4ED0-8D12-FA0E454AC9F9}" presName="parentText" presStyleLbl="node1" presStyleIdx="3" presStyleCnt="4" custScaleX="89323" custLinFactNeighborX="5339" custLinFactNeighborY="-22344">
        <dgm:presLayoutVars>
          <dgm:chMax val="0"/>
          <dgm:bulletEnabled val="1"/>
        </dgm:presLayoutVars>
      </dgm:prSet>
      <dgm:spPr/>
    </dgm:pt>
  </dgm:ptLst>
  <dgm:cxnLst>
    <dgm:cxn modelId="{168B224F-2382-4C1F-802F-890841265642}" srcId="{9950D6AD-7DB9-404D-A303-98879B56E502}" destId="{FD8DDD17-FA64-4D2D-ADB7-17A253B49BB2}" srcOrd="2" destOrd="0" parTransId="{17B854B4-62FC-4893-9CEB-AABBBF1EA74F}" sibTransId="{2332ADCC-A1FB-46B4-B492-1EAB797B20DE}"/>
    <dgm:cxn modelId="{A8B4DC6F-7050-421B-93D9-4781F5A28693}" type="presOf" srcId="{FD8DDD17-FA64-4D2D-ADB7-17A253B49BB2}" destId="{C6DF6A03-09DC-4295-8087-B6C9F50AD643}" srcOrd="0" destOrd="0" presId="urn:microsoft.com/office/officeart/2005/8/layout/vList2"/>
    <dgm:cxn modelId="{39BAB07A-D5A0-4DE6-A5BB-1E7D9BA13F46}" type="presOf" srcId="{755295D5-5C13-4ED0-8D12-FA0E454AC9F9}" destId="{82F6BCB6-637D-422A-BEA2-CEEC3F4B454A}" srcOrd="0" destOrd="0" presId="urn:microsoft.com/office/officeart/2005/8/layout/vList2"/>
    <dgm:cxn modelId="{84E5549B-B698-4C97-9097-69E5F9991208}" srcId="{9950D6AD-7DB9-404D-A303-98879B56E502}" destId="{F5C1DBD1-B82F-4355-9DCA-424FF90BAB80}" srcOrd="1" destOrd="0" parTransId="{320C1280-03F4-474B-8745-9DA4F6B88573}" sibTransId="{D8C75479-A42F-4249-AB69-BB1B9FA27398}"/>
    <dgm:cxn modelId="{DCEB91A7-0ADC-4BC9-A33A-D62509CA4F9F}" srcId="{9950D6AD-7DB9-404D-A303-98879B56E502}" destId="{0743A3CA-A5A6-493F-AB80-311CA83E366D}" srcOrd="0" destOrd="0" parTransId="{96840BC9-59BE-4233-8864-F4A51F137A90}" sibTransId="{1BB44686-582C-44AB-A739-52ECCCA7ECBB}"/>
    <dgm:cxn modelId="{F79BA5A9-BF54-4CFF-A9AC-D20BF6E12AF1}" type="presOf" srcId="{9950D6AD-7DB9-404D-A303-98879B56E502}" destId="{BAD4DA7B-E31F-4B7D-94ED-B903191CF878}" srcOrd="0" destOrd="0" presId="urn:microsoft.com/office/officeart/2005/8/layout/vList2"/>
    <dgm:cxn modelId="{31FEDFC1-5372-4DC3-8C94-4AB1A7877D53}" srcId="{9950D6AD-7DB9-404D-A303-98879B56E502}" destId="{755295D5-5C13-4ED0-8D12-FA0E454AC9F9}" srcOrd="3" destOrd="0" parTransId="{901F7FC9-25C4-4D74-BB04-8D90337AC300}" sibTransId="{F2E45C17-709D-4D48-90A5-BEC4E8BA8FD3}"/>
    <dgm:cxn modelId="{CCA1E3CF-A080-43C2-8E52-0D2A705B8E05}" type="presOf" srcId="{0743A3CA-A5A6-493F-AB80-311CA83E366D}" destId="{2A569462-1E92-491F-8362-B5383B26367F}" srcOrd="0" destOrd="0" presId="urn:microsoft.com/office/officeart/2005/8/layout/vList2"/>
    <dgm:cxn modelId="{7C53F3CF-7184-4F08-94BE-D375DE333E3E}" type="presOf" srcId="{F5C1DBD1-B82F-4355-9DCA-424FF90BAB80}" destId="{F21C8C5D-42A8-4D0E-AD60-A9C4BFDC24EB}" srcOrd="0" destOrd="0" presId="urn:microsoft.com/office/officeart/2005/8/layout/vList2"/>
    <dgm:cxn modelId="{6287BC24-BFF1-4320-A482-960D812917CF}" type="presParOf" srcId="{BAD4DA7B-E31F-4B7D-94ED-B903191CF878}" destId="{2A569462-1E92-491F-8362-B5383B26367F}" srcOrd="0" destOrd="0" presId="urn:microsoft.com/office/officeart/2005/8/layout/vList2"/>
    <dgm:cxn modelId="{67949DDC-4B36-41DD-936C-DE43A4FF2BD9}" type="presParOf" srcId="{BAD4DA7B-E31F-4B7D-94ED-B903191CF878}" destId="{C254BC08-EB3D-4119-A9ED-9E4BC2DA97A1}" srcOrd="1" destOrd="0" presId="urn:microsoft.com/office/officeart/2005/8/layout/vList2"/>
    <dgm:cxn modelId="{B6E10E2A-8298-49F6-9A09-56E4C26144C4}" type="presParOf" srcId="{BAD4DA7B-E31F-4B7D-94ED-B903191CF878}" destId="{F21C8C5D-42A8-4D0E-AD60-A9C4BFDC24EB}" srcOrd="2" destOrd="0" presId="urn:microsoft.com/office/officeart/2005/8/layout/vList2"/>
    <dgm:cxn modelId="{6CB75B4D-224F-4DEE-AD7A-289F48133158}" type="presParOf" srcId="{BAD4DA7B-E31F-4B7D-94ED-B903191CF878}" destId="{39C2C798-3FF6-4639-BDE7-C6BCBCBCC52F}" srcOrd="3" destOrd="0" presId="urn:microsoft.com/office/officeart/2005/8/layout/vList2"/>
    <dgm:cxn modelId="{8F92ED0D-321A-443F-91B0-C5A495144031}" type="presParOf" srcId="{BAD4DA7B-E31F-4B7D-94ED-B903191CF878}" destId="{C6DF6A03-09DC-4295-8087-B6C9F50AD643}" srcOrd="4" destOrd="0" presId="urn:microsoft.com/office/officeart/2005/8/layout/vList2"/>
    <dgm:cxn modelId="{80CE5107-CFBE-4068-BE4F-2A775DA57A99}" type="presParOf" srcId="{BAD4DA7B-E31F-4B7D-94ED-B903191CF878}" destId="{299444DE-6F30-45A5-8AD1-7C24D6EDFE22}" srcOrd="5" destOrd="0" presId="urn:microsoft.com/office/officeart/2005/8/layout/vList2"/>
    <dgm:cxn modelId="{A4FE559A-3304-4C3F-BC9F-9C3C21EFBA1A}" type="presParOf" srcId="{BAD4DA7B-E31F-4B7D-94ED-B903191CF878}" destId="{82F6BCB6-637D-422A-BEA2-CEEC3F4B454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1CDFEC35-87B2-4538-8E23-32769F8802B4}" type="doc">
      <dgm:prSet loTypeId="urn:microsoft.com/office/officeart/2005/8/layout/vList2" loCatId="list" qsTypeId="urn:microsoft.com/office/officeart/2005/8/quickstyle/3d2" qsCatId="3D" csTypeId="urn:microsoft.com/office/officeart/2005/8/colors/accent3_1" csCatId="accent3"/>
      <dgm:spPr/>
      <dgm:t>
        <a:bodyPr/>
        <a:lstStyle/>
        <a:p>
          <a:endParaRPr lang="tr-TR"/>
        </a:p>
      </dgm:t>
    </dgm:pt>
    <dgm:pt modelId="{F81E9244-2F7F-4D76-9FBE-D77149FA44A0}">
      <dgm:prSet custT="1"/>
      <dgm:spPr/>
      <dgm:t>
        <a:bodyPr/>
        <a:lstStyle/>
        <a:p>
          <a:r>
            <a:rPr lang="tr-TR" sz="3600" dirty="0">
              <a:latin typeface="Times New Roman" panose="02020603050405020304" pitchFamily="18" charset="0"/>
              <a:cs typeface="Times New Roman" panose="02020603050405020304" pitchFamily="18" charset="0"/>
            </a:rPr>
            <a:t>Çoğul gebeliklerde tarama ?</a:t>
          </a:r>
        </a:p>
      </dgm:t>
    </dgm:pt>
    <dgm:pt modelId="{9DD26DCD-6B6E-4919-825B-5ED7169D333F}" type="parTrans" cxnId="{BB42F8ED-AE07-4228-8522-68250BB7EF54}">
      <dgm:prSet/>
      <dgm:spPr/>
      <dgm:t>
        <a:bodyPr/>
        <a:lstStyle/>
        <a:p>
          <a:endParaRPr lang="tr-TR" sz="3600"/>
        </a:p>
      </dgm:t>
    </dgm:pt>
    <dgm:pt modelId="{882EC458-E06E-4042-AD7C-1B5876A2E836}" type="sibTrans" cxnId="{BB42F8ED-AE07-4228-8522-68250BB7EF54}">
      <dgm:prSet/>
      <dgm:spPr/>
      <dgm:t>
        <a:bodyPr/>
        <a:lstStyle/>
        <a:p>
          <a:endParaRPr lang="tr-TR" sz="3600"/>
        </a:p>
      </dgm:t>
    </dgm:pt>
    <dgm:pt modelId="{D9651124-2ADE-4A86-ADDB-904C1272A23E}" type="pres">
      <dgm:prSet presAssocID="{1CDFEC35-87B2-4538-8E23-32769F8802B4}" presName="linear" presStyleCnt="0">
        <dgm:presLayoutVars>
          <dgm:animLvl val="lvl"/>
          <dgm:resizeHandles val="exact"/>
        </dgm:presLayoutVars>
      </dgm:prSet>
      <dgm:spPr/>
    </dgm:pt>
    <dgm:pt modelId="{6745B7ED-0F13-4F51-949A-E5E21784C1E8}" type="pres">
      <dgm:prSet presAssocID="{F81E9244-2F7F-4D76-9FBE-D77149FA44A0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0D265300-B4A8-48FC-BB5F-EA5493B88235}" type="presOf" srcId="{1CDFEC35-87B2-4538-8E23-32769F8802B4}" destId="{D9651124-2ADE-4A86-ADDB-904C1272A23E}" srcOrd="0" destOrd="0" presId="urn:microsoft.com/office/officeart/2005/8/layout/vList2"/>
    <dgm:cxn modelId="{3A89F1D9-7B42-4F0C-8BAB-22D3CD7C5EE4}" type="presOf" srcId="{F81E9244-2F7F-4D76-9FBE-D77149FA44A0}" destId="{6745B7ED-0F13-4F51-949A-E5E21784C1E8}" srcOrd="0" destOrd="0" presId="urn:microsoft.com/office/officeart/2005/8/layout/vList2"/>
    <dgm:cxn modelId="{BB42F8ED-AE07-4228-8522-68250BB7EF54}" srcId="{1CDFEC35-87B2-4538-8E23-32769F8802B4}" destId="{F81E9244-2F7F-4D76-9FBE-D77149FA44A0}" srcOrd="0" destOrd="0" parTransId="{9DD26DCD-6B6E-4919-825B-5ED7169D333F}" sibTransId="{882EC458-E06E-4042-AD7C-1B5876A2E836}"/>
    <dgm:cxn modelId="{D6C9E252-A3C8-4134-A446-ED983121FDC4}" type="presParOf" srcId="{D9651124-2ADE-4A86-ADDB-904C1272A23E}" destId="{6745B7ED-0F13-4F51-949A-E5E21784C1E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FFD15D45-6C23-4FAD-925D-506117E2AD3B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A88224D7-E2B2-44A4-B08D-4BA0E58EAEA3}">
      <dgm:prSet custT="1"/>
      <dgm:spPr/>
      <dgm:t>
        <a:bodyPr/>
        <a:lstStyle/>
        <a:p>
          <a:r>
            <a:rPr lang="tr-TR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Asemptomatik</a:t>
          </a:r>
          <a:r>
            <a:rPr lang="tr-TR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ikiz gebelerde 20-24 haftalar arasında saptanan </a:t>
          </a:r>
          <a:r>
            <a:rPr lang="tr-TR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kısalık </a:t>
          </a:r>
          <a:r>
            <a:rPr lang="tr-TR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için bir risk faktörüdür</a:t>
          </a:r>
        </a:p>
      </dgm:t>
    </dgm:pt>
    <dgm:pt modelId="{20F55525-826F-485A-8DB6-7F509E0F8DD1}" type="parTrans" cxnId="{D91009FA-734B-4092-AA46-3DABACC4CE36}">
      <dgm:prSet/>
      <dgm:spPr/>
      <dgm:t>
        <a:bodyPr/>
        <a:lstStyle/>
        <a:p>
          <a:endParaRPr lang="tr-TR"/>
        </a:p>
      </dgm:t>
    </dgm:pt>
    <dgm:pt modelId="{CCBB9EBC-46FC-413C-8BBA-0F00796E0BEA}" type="sibTrans" cxnId="{D91009FA-734B-4092-AA46-3DABACC4CE36}">
      <dgm:prSet/>
      <dgm:spPr/>
      <dgm:t>
        <a:bodyPr/>
        <a:lstStyle/>
        <a:p>
          <a:endParaRPr lang="tr-TR"/>
        </a:p>
      </dgm:t>
    </dgm:pt>
    <dgm:pt modelId="{2FF1B394-C74A-4E3D-AF34-41B4157D5992}" type="pres">
      <dgm:prSet presAssocID="{FFD15D45-6C23-4FAD-925D-506117E2AD3B}" presName="linear" presStyleCnt="0">
        <dgm:presLayoutVars>
          <dgm:animLvl val="lvl"/>
          <dgm:resizeHandles val="exact"/>
        </dgm:presLayoutVars>
      </dgm:prSet>
      <dgm:spPr/>
    </dgm:pt>
    <dgm:pt modelId="{9C7B5E28-DD09-441E-B75A-DA76F440E4C9}" type="pres">
      <dgm:prSet presAssocID="{A88224D7-E2B2-44A4-B08D-4BA0E58EAEA3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E78DA816-F05D-4FB8-8D88-7AC7A33802FF}" type="presOf" srcId="{FFD15D45-6C23-4FAD-925D-506117E2AD3B}" destId="{2FF1B394-C74A-4E3D-AF34-41B4157D5992}" srcOrd="0" destOrd="0" presId="urn:microsoft.com/office/officeart/2005/8/layout/vList2"/>
    <dgm:cxn modelId="{4D2DABEA-EC91-493D-9D1C-EE0A7D09645C}" type="presOf" srcId="{A88224D7-E2B2-44A4-B08D-4BA0E58EAEA3}" destId="{9C7B5E28-DD09-441E-B75A-DA76F440E4C9}" srcOrd="0" destOrd="0" presId="urn:microsoft.com/office/officeart/2005/8/layout/vList2"/>
    <dgm:cxn modelId="{D91009FA-734B-4092-AA46-3DABACC4CE36}" srcId="{FFD15D45-6C23-4FAD-925D-506117E2AD3B}" destId="{A88224D7-E2B2-44A4-B08D-4BA0E58EAEA3}" srcOrd="0" destOrd="0" parTransId="{20F55525-826F-485A-8DB6-7F509E0F8DD1}" sibTransId="{CCBB9EBC-46FC-413C-8BBA-0F00796E0BEA}"/>
    <dgm:cxn modelId="{F05A842A-06F9-4586-BDC3-D4337D580752}" type="presParOf" srcId="{2FF1B394-C74A-4E3D-AF34-41B4157D5992}" destId="{9C7B5E28-DD09-441E-B75A-DA76F440E4C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76EC1A0E-3AB9-4545-81BA-E3EBABA6BAA2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/>
      <dgm:spPr/>
      <dgm:t>
        <a:bodyPr/>
        <a:lstStyle/>
        <a:p>
          <a:endParaRPr lang="tr-TR"/>
        </a:p>
      </dgm:t>
    </dgm:pt>
    <dgm:pt modelId="{0FD50FED-BF3C-4BEC-91AD-639AD6BF704C}">
      <dgm:prSet custT="1"/>
      <dgm:spPr/>
      <dgm:t>
        <a:bodyPr/>
        <a:lstStyle/>
        <a:p>
          <a:r>
            <a:rPr lang="tr-TR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Güncel kılavuzlarda da (ACOG, SMFM 2016) çoğul gebeliklerde kısa </a:t>
          </a:r>
          <a:r>
            <a:rPr lang="tr-TR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varlığının </a:t>
          </a:r>
          <a:r>
            <a:rPr lang="tr-TR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için risk faktörü olduğu belirtiliyor. Ancak çoğul gebelerde rutin </a:t>
          </a:r>
          <a:r>
            <a:rPr lang="tr-TR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taramasının önerilmesini destekleyecek yeterli veri olmadığı belirtilmiş.   </a:t>
          </a:r>
        </a:p>
      </dgm:t>
    </dgm:pt>
    <dgm:pt modelId="{F35815A4-7E1E-4F63-B352-0513E2E45B5D}" type="parTrans" cxnId="{0BAAAD3B-995E-42F5-8AC2-EF759B340C09}">
      <dgm:prSet/>
      <dgm:spPr/>
      <dgm:t>
        <a:bodyPr/>
        <a:lstStyle/>
        <a:p>
          <a:endParaRPr lang="tr-TR"/>
        </a:p>
      </dgm:t>
    </dgm:pt>
    <dgm:pt modelId="{E541A109-101A-4C25-A473-D93FE3D6DBBD}" type="sibTrans" cxnId="{0BAAAD3B-995E-42F5-8AC2-EF759B340C09}">
      <dgm:prSet/>
      <dgm:spPr/>
      <dgm:t>
        <a:bodyPr/>
        <a:lstStyle/>
        <a:p>
          <a:endParaRPr lang="tr-TR"/>
        </a:p>
      </dgm:t>
    </dgm:pt>
    <dgm:pt modelId="{68CE7A22-A5E5-41E9-B294-C41922B7A6A0}" type="pres">
      <dgm:prSet presAssocID="{76EC1A0E-3AB9-4545-81BA-E3EBABA6BAA2}" presName="linear" presStyleCnt="0">
        <dgm:presLayoutVars>
          <dgm:animLvl val="lvl"/>
          <dgm:resizeHandles val="exact"/>
        </dgm:presLayoutVars>
      </dgm:prSet>
      <dgm:spPr/>
    </dgm:pt>
    <dgm:pt modelId="{F116A5F4-97BE-4671-98B1-9E07879BFA44}" type="pres">
      <dgm:prSet presAssocID="{0FD50FED-BF3C-4BEC-91AD-639AD6BF704C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DA01EF07-9780-471B-9EE9-36AEA1A66522}" type="presOf" srcId="{76EC1A0E-3AB9-4545-81BA-E3EBABA6BAA2}" destId="{68CE7A22-A5E5-41E9-B294-C41922B7A6A0}" srcOrd="0" destOrd="0" presId="urn:microsoft.com/office/officeart/2005/8/layout/vList2"/>
    <dgm:cxn modelId="{0BAAAD3B-995E-42F5-8AC2-EF759B340C09}" srcId="{76EC1A0E-3AB9-4545-81BA-E3EBABA6BAA2}" destId="{0FD50FED-BF3C-4BEC-91AD-639AD6BF704C}" srcOrd="0" destOrd="0" parTransId="{F35815A4-7E1E-4F63-B352-0513E2E45B5D}" sibTransId="{E541A109-101A-4C25-A473-D93FE3D6DBBD}"/>
    <dgm:cxn modelId="{29927879-1762-41A3-BFEB-489B4F71B67D}" type="presOf" srcId="{0FD50FED-BF3C-4BEC-91AD-639AD6BF704C}" destId="{F116A5F4-97BE-4671-98B1-9E07879BFA44}" srcOrd="0" destOrd="0" presId="urn:microsoft.com/office/officeart/2005/8/layout/vList2"/>
    <dgm:cxn modelId="{B595D9F7-4CF0-4DC6-BA78-C9ACBD741470}" type="presParOf" srcId="{68CE7A22-A5E5-41E9-B294-C41922B7A6A0}" destId="{F116A5F4-97BE-4671-98B1-9E07879BFA4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31ADBB69-3BC0-40D9-A63C-8FBB3680DB4B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67D12300-8359-45F3-9BFE-FE0A59E2BF6C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Ancak bu kılavuzların yayınlanması sonrası ikiz gebeliklerde kısa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uzunluk varlığında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progesteron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ve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serklajın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etkinliği gösteren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metaanalizlerin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yayınlanması nedeni ile çoğu uzman ikiz gebeliklerde de tekil gebeliklere benzer şekilde rutin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uzunluk taraması yapılmasını öneriyor.</a:t>
          </a:r>
        </a:p>
      </dgm:t>
    </dgm:pt>
    <dgm:pt modelId="{2F3A229C-9312-45F8-8F24-F901CF7275E4}" type="parTrans" cxnId="{FEFDC864-DCDE-4969-A9AC-9625B4ECBC2D}">
      <dgm:prSet/>
      <dgm:spPr/>
      <dgm:t>
        <a:bodyPr/>
        <a:lstStyle/>
        <a:p>
          <a:endParaRPr lang="tr-TR"/>
        </a:p>
      </dgm:t>
    </dgm:pt>
    <dgm:pt modelId="{C23F99C7-696F-4C50-9E78-EE6E015D5D3E}" type="sibTrans" cxnId="{FEFDC864-DCDE-4969-A9AC-9625B4ECBC2D}">
      <dgm:prSet/>
      <dgm:spPr/>
      <dgm:t>
        <a:bodyPr/>
        <a:lstStyle/>
        <a:p>
          <a:endParaRPr lang="tr-TR"/>
        </a:p>
      </dgm:t>
    </dgm:pt>
    <dgm:pt modelId="{2D5E3C67-BA3F-44C4-8F0C-473BEE506CC3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Üçüz ve daha yüksek sayılı çoğul gebeliklerde tarama ile ilgili yeterli veri, 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progesteronun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ve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serklajın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etkinliği ile ilgili yeterli veri olmadığı için günümüzde rutin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uzunluk taraması önerisi yok.  </a:t>
          </a:r>
        </a:p>
      </dgm:t>
    </dgm:pt>
    <dgm:pt modelId="{038B41C1-8A85-4301-85EA-091306AB4F89}" type="parTrans" cxnId="{940DC48D-138E-49E0-B252-A0A021F16C71}">
      <dgm:prSet/>
      <dgm:spPr/>
      <dgm:t>
        <a:bodyPr/>
        <a:lstStyle/>
        <a:p>
          <a:endParaRPr lang="tr-TR"/>
        </a:p>
      </dgm:t>
    </dgm:pt>
    <dgm:pt modelId="{90B71C5F-E97B-4096-9F34-38A32375D777}" type="sibTrans" cxnId="{940DC48D-138E-49E0-B252-A0A021F16C71}">
      <dgm:prSet/>
      <dgm:spPr/>
      <dgm:t>
        <a:bodyPr/>
        <a:lstStyle/>
        <a:p>
          <a:endParaRPr lang="tr-TR"/>
        </a:p>
      </dgm:t>
    </dgm:pt>
    <dgm:pt modelId="{A8ADA3CF-F588-483E-8797-A8F3DFF72694}" type="pres">
      <dgm:prSet presAssocID="{31ADBB69-3BC0-40D9-A63C-8FBB3680DB4B}" presName="linear" presStyleCnt="0">
        <dgm:presLayoutVars>
          <dgm:animLvl val="lvl"/>
          <dgm:resizeHandles val="exact"/>
        </dgm:presLayoutVars>
      </dgm:prSet>
      <dgm:spPr/>
    </dgm:pt>
    <dgm:pt modelId="{9E88CED7-300B-49CF-8B26-6C4D063F6B56}" type="pres">
      <dgm:prSet presAssocID="{67D12300-8359-45F3-9BFE-FE0A59E2BF6C}" presName="parentText" presStyleLbl="node1" presStyleIdx="0" presStyleCnt="2" custScaleY="120887">
        <dgm:presLayoutVars>
          <dgm:chMax val="0"/>
          <dgm:bulletEnabled val="1"/>
        </dgm:presLayoutVars>
      </dgm:prSet>
      <dgm:spPr/>
    </dgm:pt>
    <dgm:pt modelId="{C5EEB48F-B4E9-4D43-9099-A6023B5A000B}" type="pres">
      <dgm:prSet presAssocID="{C23F99C7-696F-4C50-9E78-EE6E015D5D3E}" presName="spacer" presStyleCnt="0"/>
      <dgm:spPr/>
    </dgm:pt>
    <dgm:pt modelId="{499E648D-56B0-493E-BE6A-D7ECE42D6A40}" type="pres">
      <dgm:prSet presAssocID="{2D5E3C67-BA3F-44C4-8F0C-473BEE506CC3}" presName="parentText" presStyleLbl="node1" presStyleIdx="1" presStyleCnt="2" custScaleY="114573">
        <dgm:presLayoutVars>
          <dgm:chMax val="0"/>
          <dgm:bulletEnabled val="1"/>
        </dgm:presLayoutVars>
      </dgm:prSet>
      <dgm:spPr/>
    </dgm:pt>
  </dgm:ptLst>
  <dgm:cxnLst>
    <dgm:cxn modelId="{18F7EE06-ABBC-4240-9714-2E639A2FBAE9}" type="presOf" srcId="{67D12300-8359-45F3-9BFE-FE0A59E2BF6C}" destId="{9E88CED7-300B-49CF-8B26-6C4D063F6B56}" srcOrd="0" destOrd="0" presId="urn:microsoft.com/office/officeart/2005/8/layout/vList2"/>
    <dgm:cxn modelId="{EFB42709-C228-4A20-A0A7-3ECB3BA442CA}" type="presOf" srcId="{2D5E3C67-BA3F-44C4-8F0C-473BEE506CC3}" destId="{499E648D-56B0-493E-BE6A-D7ECE42D6A40}" srcOrd="0" destOrd="0" presId="urn:microsoft.com/office/officeart/2005/8/layout/vList2"/>
    <dgm:cxn modelId="{FEFDC864-DCDE-4969-A9AC-9625B4ECBC2D}" srcId="{31ADBB69-3BC0-40D9-A63C-8FBB3680DB4B}" destId="{67D12300-8359-45F3-9BFE-FE0A59E2BF6C}" srcOrd="0" destOrd="0" parTransId="{2F3A229C-9312-45F8-8F24-F901CF7275E4}" sibTransId="{C23F99C7-696F-4C50-9E78-EE6E015D5D3E}"/>
    <dgm:cxn modelId="{940DC48D-138E-49E0-B252-A0A021F16C71}" srcId="{31ADBB69-3BC0-40D9-A63C-8FBB3680DB4B}" destId="{2D5E3C67-BA3F-44C4-8F0C-473BEE506CC3}" srcOrd="1" destOrd="0" parTransId="{038B41C1-8A85-4301-85EA-091306AB4F89}" sibTransId="{90B71C5F-E97B-4096-9F34-38A32375D777}"/>
    <dgm:cxn modelId="{0ACCDCFD-63C0-4522-BB95-E1571D42DCFB}" type="presOf" srcId="{31ADBB69-3BC0-40D9-A63C-8FBB3680DB4B}" destId="{A8ADA3CF-F588-483E-8797-A8F3DFF72694}" srcOrd="0" destOrd="0" presId="urn:microsoft.com/office/officeart/2005/8/layout/vList2"/>
    <dgm:cxn modelId="{E48350A7-E020-4534-B34F-CBD0602862ED}" type="presParOf" srcId="{A8ADA3CF-F588-483E-8797-A8F3DFF72694}" destId="{9E88CED7-300B-49CF-8B26-6C4D063F6B56}" srcOrd="0" destOrd="0" presId="urn:microsoft.com/office/officeart/2005/8/layout/vList2"/>
    <dgm:cxn modelId="{6329A56F-6B5A-4720-B318-01D76EEAD2BE}" type="presParOf" srcId="{A8ADA3CF-F588-483E-8797-A8F3DFF72694}" destId="{C5EEB48F-B4E9-4D43-9099-A6023B5A000B}" srcOrd="1" destOrd="0" presId="urn:microsoft.com/office/officeart/2005/8/layout/vList2"/>
    <dgm:cxn modelId="{6E3FFB7C-96C1-47E0-9E4D-10DB6CEAB54C}" type="presParOf" srcId="{A8ADA3CF-F588-483E-8797-A8F3DFF72694}" destId="{499E648D-56B0-493E-BE6A-D7ECE42D6A4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F03A2966-C72E-466B-AEB5-61A4D46E2343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/>
      <dgm:spPr/>
      <dgm:t>
        <a:bodyPr/>
        <a:lstStyle/>
        <a:p>
          <a:endParaRPr lang="tr-TR"/>
        </a:p>
      </dgm:t>
    </dgm:pt>
    <dgm:pt modelId="{2998B8E5-724D-4651-9651-FD216151B920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İkiz gebelerde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doğum taraması için önerilen yöntem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uzunluk taraması </a:t>
          </a:r>
        </a:p>
      </dgm:t>
    </dgm:pt>
    <dgm:pt modelId="{1CD13770-9DFF-4921-9732-03CAA12BCD1B}" type="parTrans" cxnId="{339F110C-8A5F-4260-8601-BC420D043E8E}">
      <dgm:prSet/>
      <dgm:spPr/>
      <dgm:t>
        <a:bodyPr/>
        <a:lstStyle/>
        <a:p>
          <a:endParaRPr lang="tr-TR"/>
        </a:p>
      </dgm:t>
    </dgm:pt>
    <dgm:pt modelId="{53E790F6-8247-494D-9A8E-AAE55040E40F}" type="sibTrans" cxnId="{339F110C-8A5F-4260-8601-BC420D043E8E}">
      <dgm:prSet/>
      <dgm:spPr/>
      <dgm:t>
        <a:bodyPr/>
        <a:lstStyle/>
        <a:p>
          <a:endParaRPr lang="tr-TR"/>
        </a:p>
      </dgm:t>
    </dgm:pt>
    <dgm:pt modelId="{50646ACE-956E-46D5-9840-7670D1CB6885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Eşik değer; 25 mm</a:t>
          </a:r>
        </a:p>
      </dgm:t>
    </dgm:pt>
    <dgm:pt modelId="{9789E6B1-4D8B-4318-9219-DD59942D39F6}" type="parTrans" cxnId="{4446A928-AFE7-40C7-9D64-529DC13679BA}">
      <dgm:prSet/>
      <dgm:spPr/>
      <dgm:t>
        <a:bodyPr/>
        <a:lstStyle/>
        <a:p>
          <a:endParaRPr lang="tr-TR"/>
        </a:p>
      </dgm:t>
    </dgm:pt>
    <dgm:pt modelId="{BC96AFBD-2617-4F5B-A71F-DE765B8C2645}" type="sibTrans" cxnId="{4446A928-AFE7-40C7-9D64-529DC13679BA}">
      <dgm:prSet/>
      <dgm:spPr/>
      <dgm:t>
        <a:bodyPr/>
        <a:lstStyle/>
        <a:p>
          <a:endParaRPr lang="tr-TR"/>
        </a:p>
      </dgm:t>
    </dgm:pt>
    <dgm:pt modelId="{2B0CF631-A50B-4D09-A89D-9AF3B8D41AD2}" type="pres">
      <dgm:prSet presAssocID="{F03A2966-C72E-466B-AEB5-61A4D46E2343}" presName="linear" presStyleCnt="0">
        <dgm:presLayoutVars>
          <dgm:animLvl val="lvl"/>
          <dgm:resizeHandles val="exact"/>
        </dgm:presLayoutVars>
      </dgm:prSet>
      <dgm:spPr/>
    </dgm:pt>
    <dgm:pt modelId="{774036FD-D050-4368-8253-484706CDBC9D}" type="pres">
      <dgm:prSet presAssocID="{2998B8E5-724D-4651-9651-FD216151B920}" presName="parentText" presStyleLbl="node1" presStyleIdx="0" presStyleCnt="2" custLinFactY="-24475" custLinFactNeighborX="0" custLinFactNeighborY="-100000">
        <dgm:presLayoutVars>
          <dgm:chMax val="0"/>
          <dgm:bulletEnabled val="1"/>
        </dgm:presLayoutVars>
      </dgm:prSet>
      <dgm:spPr/>
    </dgm:pt>
    <dgm:pt modelId="{AF1DF7F6-1009-4E16-BF7F-B78E099CE014}" type="pres">
      <dgm:prSet presAssocID="{53E790F6-8247-494D-9A8E-AAE55040E40F}" presName="spacer" presStyleCnt="0"/>
      <dgm:spPr/>
    </dgm:pt>
    <dgm:pt modelId="{54F1C81F-8492-44AD-8CE2-84FCD26C65BE}" type="pres">
      <dgm:prSet presAssocID="{50646ACE-956E-46D5-9840-7670D1CB6885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4D8A2000-1626-43AB-B7B1-FAC0A09E3E56}" type="presOf" srcId="{50646ACE-956E-46D5-9840-7670D1CB6885}" destId="{54F1C81F-8492-44AD-8CE2-84FCD26C65BE}" srcOrd="0" destOrd="0" presId="urn:microsoft.com/office/officeart/2005/8/layout/vList2"/>
    <dgm:cxn modelId="{339F110C-8A5F-4260-8601-BC420D043E8E}" srcId="{F03A2966-C72E-466B-AEB5-61A4D46E2343}" destId="{2998B8E5-724D-4651-9651-FD216151B920}" srcOrd="0" destOrd="0" parTransId="{1CD13770-9DFF-4921-9732-03CAA12BCD1B}" sibTransId="{53E790F6-8247-494D-9A8E-AAE55040E40F}"/>
    <dgm:cxn modelId="{AFEB9C0D-51A9-41BE-835F-2F076BBEBE4A}" type="presOf" srcId="{F03A2966-C72E-466B-AEB5-61A4D46E2343}" destId="{2B0CF631-A50B-4D09-A89D-9AF3B8D41AD2}" srcOrd="0" destOrd="0" presId="urn:microsoft.com/office/officeart/2005/8/layout/vList2"/>
    <dgm:cxn modelId="{4446A928-AFE7-40C7-9D64-529DC13679BA}" srcId="{F03A2966-C72E-466B-AEB5-61A4D46E2343}" destId="{50646ACE-956E-46D5-9840-7670D1CB6885}" srcOrd="1" destOrd="0" parTransId="{9789E6B1-4D8B-4318-9219-DD59942D39F6}" sibTransId="{BC96AFBD-2617-4F5B-A71F-DE765B8C2645}"/>
    <dgm:cxn modelId="{032F5B9D-594C-4BB5-B5B6-4B81D0B0F60D}" type="presOf" srcId="{2998B8E5-724D-4651-9651-FD216151B920}" destId="{774036FD-D050-4368-8253-484706CDBC9D}" srcOrd="0" destOrd="0" presId="urn:microsoft.com/office/officeart/2005/8/layout/vList2"/>
    <dgm:cxn modelId="{A16AD405-0550-4516-A872-AEA68A58E7CA}" type="presParOf" srcId="{2B0CF631-A50B-4D09-A89D-9AF3B8D41AD2}" destId="{774036FD-D050-4368-8253-484706CDBC9D}" srcOrd="0" destOrd="0" presId="urn:microsoft.com/office/officeart/2005/8/layout/vList2"/>
    <dgm:cxn modelId="{CC8F0F67-F606-422B-82A6-0709D53CB142}" type="presParOf" srcId="{2B0CF631-A50B-4D09-A89D-9AF3B8D41AD2}" destId="{AF1DF7F6-1009-4E16-BF7F-B78E099CE014}" srcOrd="1" destOrd="0" presId="urn:microsoft.com/office/officeart/2005/8/layout/vList2"/>
    <dgm:cxn modelId="{2E8BCE8A-B66E-4426-AA1D-C79BB6E31D4D}" type="presParOf" srcId="{2B0CF631-A50B-4D09-A89D-9AF3B8D41AD2}" destId="{54F1C81F-8492-44AD-8CE2-84FCD26C65B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5B164501-669C-48F2-9E8F-9296D05CAFFB}" type="doc">
      <dgm:prSet loTypeId="urn:microsoft.com/office/officeart/2005/8/layout/vList2" loCatId="list" qsTypeId="urn:microsoft.com/office/officeart/2005/8/quickstyle/3d2" qsCatId="3D" csTypeId="urn:microsoft.com/office/officeart/2005/8/colors/accent3_1" csCatId="accent3"/>
      <dgm:spPr/>
      <dgm:t>
        <a:bodyPr/>
        <a:lstStyle/>
        <a:p>
          <a:endParaRPr lang="tr-TR"/>
        </a:p>
      </dgm:t>
    </dgm:pt>
    <dgm:pt modelId="{33C8FE39-5271-4834-9CD3-1623A0605099}">
      <dgm:prSet custT="1"/>
      <dgm:spPr/>
      <dgm:t>
        <a:bodyPr/>
        <a:lstStyle/>
        <a:p>
          <a:r>
            <a:rPr lang="tr-TR" sz="3600" dirty="0" err="1"/>
            <a:t>Servikal</a:t>
          </a:r>
          <a:r>
            <a:rPr lang="tr-TR" sz="3600" dirty="0"/>
            <a:t> uzunluk ölçümü</a:t>
          </a:r>
        </a:p>
      </dgm:t>
    </dgm:pt>
    <dgm:pt modelId="{EC22644E-52A4-469B-9EDE-0A23DFBE01EE}" type="parTrans" cxnId="{05FFC07D-D12A-47CD-B668-FC6965689345}">
      <dgm:prSet/>
      <dgm:spPr/>
      <dgm:t>
        <a:bodyPr/>
        <a:lstStyle/>
        <a:p>
          <a:endParaRPr lang="tr-TR"/>
        </a:p>
      </dgm:t>
    </dgm:pt>
    <dgm:pt modelId="{63F6E83C-8251-42D7-A340-16B87EA79146}" type="sibTrans" cxnId="{05FFC07D-D12A-47CD-B668-FC6965689345}">
      <dgm:prSet/>
      <dgm:spPr/>
      <dgm:t>
        <a:bodyPr/>
        <a:lstStyle/>
        <a:p>
          <a:endParaRPr lang="tr-TR"/>
        </a:p>
      </dgm:t>
    </dgm:pt>
    <dgm:pt modelId="{5FF2B056-2C93-4BEA-B6C6-3CB9EDB9191B}" type="pres">
      <dgm:prSet presAssocID="{5B164501-669C-48F2-9E8F-9296D05CAFFB}" presName="linear" presStyleCnt="0">
        <dgm:presLayoutVars>
          <dgm:animLvl val="lvl"/>
          <dgm:resizeHandles val="exact"/>
        </dgm:presLayoutVars>
      </dgm:prSet>
      <dgm:spPr/>
    </dgm:pt>
    <dgm:pt modelId="{0D86286B-7D51-40D5-9C1E-23C8B3095706}" type="pres">
      <dgm:prSet presAssocID="{33C8FE39-5271-4834-9CD3-1623A0605099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E16D365B-005C-46B9-A54E-92AD24E96BBD}" type="presOf" srcId="{5B164501-669C-48F2-9E8F-9296D05CAFFB}" destId="{5FF2B056-2C93-4BEA-B6C6-3CB9EDB9191B}" srcOrd="0" destOrd="0" presId="urn:microsoft.com/office/officeart/2005/8/layout/vList2"/>
    <dgm:cxn modelId="{05FFC07D-D12A-47CD-B668-FC6965689345}" srcId="{5B164501-669C-48F2-9E8F-9296D05CAFFB}" destId="{33C8FE39-5271-4834-9CD3-1623A0605099}" srcOrd="0" destOrd="0" parTransId="{EC22644E-52A4-469B-9EDE-0A23DFBE01EE}" sibTransId="{63F6E83C-8251-42D7-A340-16B87EA79146}"/>
    <dgm:cxn modelId="{DF50FACD-22FB-406A-8614-9A931A790A96}" type="presOf" srcId="{33C8FE39-5271-4834-9CD3-1623A0605099}" destId="{0D86286B-7D51-40D5-9C1E-23C8B3095706}" srcOrd="0" destOrd="0" presId="urn:microsoft.com/office/officeart/2005/8/layout/vList2"/>
    <dgm:cxn modelId="{2658B288-DB63-46D4-93C5-1D553E3EEB75}" type="presParOf" srcId="{5FF2B056-2C93-4BEA-B6C6-3CB9EDB9191B}" destId="{0D86286B-7D51-40D5-9C1E-23C8B309570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654368B5-18C5-448A-9744-FDCC36634D55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0D0A56B5-5467-4DAC-9395-F4126BDF8CE8}">
      <dgm:prSet custT="1"/>
      <dgm:spPr/>
      <dgm:t>
        <a:bodyPr/>
        <a:lstStyle/>
        <a:p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Tekrar edilebilir </a:t>
          </a:r>
          <a:r>
            <a:rPr lang="tr-TR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ölçümü alt </a:t>
          </a:r>
          <a:r>
            <a:rPr lang="tr-TR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uterin</a:t>
          </a:r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segment</a:t>
          </a:r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ile </a:t>
          </a:r>
          <a:r>
            <a:rPr lang="tr-TR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serviksin</a:t>
          </a:r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ayırtedilebilidiği</a:t>
          </a:r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dönemde, genellikle gebeliğin 14.haftasından itibaren, her zaman 16-18.haftadan itibaren yapılabilir</a:t>
          </a:r>
        </a:p>
      </dgm:t>
    </dgm:pt>
    <dgm:pt modelId="{43104EAF-BB77-4112-AABB-781BBF250BD1}" type="parTrans" cxnId="{3D646140-9AB8-4E86-9447-8D8B5D653501}">
      <dgm:prSet/>
      <dgm:spPr/>
      <dgm:t>
        <a:bodyPr/>
        <a:lstStyle/>
        <a:p>
          <a:endParaRPr lang="tr-TR"/>
        </a:p>
      </dgm:t>
    </dgm:pt>
    <dgm:pt modelId="{997634C8-0699-429A-8437-0884F58EE958}" type="sibTrans" cxnId="{3D646140-9AB8-4E86-9447-8D8B5D653501}">
      <dgm:prSet/>
      <dgm:spPr/>
      <dgm:t>
        <a:bodyPr/>
        <a:lstStyle/>
        <a:p>
          <a:endParaRPr lang="tr-TR"/>
        </a:p>
      </dgm:t>
    </dgm:pt>
    <dgm:pt modelId="{D2C19F3F-E55F-459C-A201-0F368E2EA120}">
      <dgm:prSet custT="1"/>
      <dgm:spPr/>
      <dgm:t>
        <a:bodyPr/>
        <a:lstStyle/>
        <a:p>
          <a:r>
            <a:rPr lang="tr-TR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Termde</a:t>
          </a:r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yapan gebelerde dahi </a:t>
          </a:r>
          <a:r>
            <a:rPr lang="tr-TR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kısalma gebeliğin 30.haftasından itibaren başladığı için bu haftadan sonra yapılan ölçümlerin </a:t>
          </a:r>
          <a:r>
            <a:rPr lang="tr-TR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asemptomatik</a:t>
          </a:r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olgularda </a:t>
          </a:r>
          <a:r>
            <a:rPr lang="tr-TR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doğumu öngörme gücü düşüktür </a:t>
          </a:r>
        </a:p>
      </dgm:t>
    </dgm:pt>
    <dgm:pt modelId="{267EEA8E-6DD1-45C0-B1A0-5863FB336600}" type="parTrans" cxnId="{8C6C7F5C-FEC6-4581-ADCE-5D7563D97DD3}">
      <dgm:prSet/>
      <dgm:spPr/>
      <dgm:t>
        <a:bodyPr/>
        <a:lstStyle/>
        <a:p>
          <a:endParaRPr lang="tr-TR"/>
        </a:p>
      </dgm:t>
    </dgm:pt>
    <dgm:pt modelId="{DF2E3381-B415-4A4F-A039-C18C5EA32A17}" type="sibTrans" cxnId="{8C6C7F5C-FEC6-4581-ADCE-5D7563D97DD3}">
      <dgm:prSet/>
      <dgm:spPr/>
      <dgm:t>
        <a:bodyPr/>
        <a:lstStyle/>
        <a:p>
          <a:endParaRPr lang="tr-TR"/>
        </a:p>
      </dgm:t>
    </dgm:pt>
    <dgm:pt modelId="{4A50C224-FE0A-4FCD-98B4-4B10B37E4376}" type="pres">
      <dgm:prSet presAssocID="{654368B5-18C5-448A-9744-FDCC36634D55}" presName="linear" presStyleCnt="0">
        <dgm:presLayoutVars>
          <dgm:animLvl val="lvl"/>
          <dgm:resizeHandles val="exact"/>
        </dgm:presLayoutVars>
      </dgm:prSet>
      <dgm:spPr/>
    </dgm:pt>
    <dgm:pt modelId="{F6C63D39-7A60-4534-995E-AFCC67CC6A76}" type="pres">
      <dgm:prSet presAssocID="{0D0A56B5-5467-4DAC-9395-F4126BDF8CE8}" presName="parentText" presStyleLbl="node1" presStyleIdx="0" presStyleCnt="2" custScaleY="71148">
        <dgm:presLayoutVars>
          <dgm:chMax val="0"/>
          <dgm:bulletEnabled val="1"/>
        </dgm:presLayoutVars>
      </dgm:prSet>
      <dgm:spPr/>
    </dgm:pt>
    <dgm:pt modelId="{CCB76E50-DB70-4040-8788-379D3B5D0E0E}" type="pres">
      <dgm:prSet presAssocID="{997634C8-0699-429A-8437-0884F58EE958}" presName="spacer" presStyleCnt="0"/>
      <dgm:spPr/>
    </dgm:pt>
    <dgm:pt modelId="{BA3A1AE1-C691-40C0-B697-75349D2EB84B}" type="pres">
      <dgm:prSet presAssocID="{D2C19F3F-E55F-459C-A201-0F368E2EA120}" presName="parentText" presStyleLbl="node1" presStyleIdx="1" presStyleCnt="2" custScaleY="90629">
        <dgm:presLayoutVars>
          <dgm:chMax val="0"/>
          <dgm:bulletEnabled val="1"/>
        </dgm:presLayoutVars>
      </dgm:prSet>
      <dgm:spPr/>
    </dgm:pt>
  </dgm:ptLst>
  <dgm:cxnLst>
    <dgm:cxn modelId="{B3790414-56BF-4872-8CE2-75094424A1BF}" type="presOf" srcId="{0D0A56B5-5467-4DAC-9395-F4126BDF8CE8}" destId="{F6C63D39-7A60-4534-995E-AFCC67CC6A76}" srcOrd="0" destOrd="0" presId="urn:microsoft.com/office/officeart/2005/8/layout/vList2"/>
    <dgm:cxn modelId="{FBA32733-03A0-45D4-A545-5791CFBAF94D}" type="presOf" srcId="{654368B5-18C5-448A-9744-FDCC36634D55}" destId="{4A50C224-FE0A-4FCD-98B4-4B10B37E4376}" srcOrd="0" destOrd="0" presId="urn:microsoft.com/office/officeart/2005/8/layout/vList2"/>
    <dgm:cxn modelId="{3D646140-9AB8-4E86-9447-8D8B5D653501}" srcId="{654368B5-18C5-448A-9744-FDCC36634D55}" destId="{0D0A56B5-5467-4DAC-9395-F4126BDF8CE8}" srcOrd="0" destOrd="0" parTransId="{43104EAF-BB77-4112-AABB-781BBF250BD1}" sibTransId="{997634C8-0699-429A-8437-0884F58EE958}"/>
    <dgm:cxn modelId="{8C6C7F5C-FEC6-4581-ADCE-5D7563D97DD3}" srcId="{654368B5-18C5-448A-9744-FDCC36634D55}" destId="{D2C19F3F-E55F-459C-A201-0F368E2EA120}" srcOrd="1" destOrd="0" parTransId="{267EEA8E-6DD1-45C0-B1A0-5863FB336600}" sibTransId="{DF2E3381-B415-4A4F-A039-C18C5EA32A17}"/>
    <dgm:cxn modelId="{2DC86961-A308-4A18-94FF-486F3C3B0A3D}" type="presOf" srcId="{D2C19F3F-E55F-459C-A201-0F368E2EA120}" destId="{BA3A1AE1-C691-40C0-B697-75349D2EB84B}" srcOrd="0" destOrd="0" presId="urn:microsoft.com/office/officeart/2005/8/layout/vList2"/>
    <dgm:cxn modelId="{5A3F78D0-28BB-4492-B7C3-7A7811818F97}" type="presParOf" srcId="{4A50C224-FE0A-4FCD-98B4-4B10B37E4376}" destId="{F6C63D39-7A60-4534-995E-AFCC67CC6A76}" srcOrd="0" destOrd="0" presId="urn:microsoft.com/office/officeart/2005/8/layout/vList2"/>
    <dgm:cxn modelId="{3D815B3C-FDDD-4551-A857-A3052AC2F10E}" type="presParOf" srcId="{4A50C224-FE0A-4FCD-98B4-4B10B37E4376}" destId="{CCB76E50-DB70-4040-8788-379D3B5D0E0E}" srcOrd="1" destOrd="0" presId="urn:microsoft.com/office/officeart/2005/8/layout/vList2"/>
    <dgm:cxn modelId="{5DD1AD52-8A37-4087-8D2B-C8A491438F30}" type="presParOf" srcId="{4A50C224-FE0A-4FCD-98B4-4B10B37E4376}" destId="{BA3A1AE1-C691-40C0-B697-75349D2EB84B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9790BD-0340-406D-ACB7-542B1185E0BE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D2EA2E5C-1E8C-41A9-8125-79818ED0CE30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r-TR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taramasında amaç;</a:t>
          </a:r>
        </a:p>
      </dgm:t>
    </dgm:pt>
    <dgm:pt modelId="{AA9619A0-F182-46F9-9B95-93035F1B3226}" type="parTrans" cxnId="{1E94893B-1F71-4B6B-8CD9-9E282983E859}">
      <dgm:prSet/>
      <dgm:spPr/>
      <dgm:t>
        <a:bodyPr/>
        <a:lstStyle/>
        <a:p>
          <a:endParaRPr lang="tr-TR"/>
        </a:p>
      </dgm:t>
    </dgm:pt>
    <dgm:pt modelId="{25178CD1-2561-421D-855A-3B7DB1C5E91C}" type="sibTrans" cxnId="{1E94893B-1F71-4B6B-8CD9-9E282983E859}">
      <dgm:prSet/>
      <dgm:spPr/>
      <dgm:t>
        <a:bodyPr/>
        <a:lstStyle/>
        <a:p>
          <a:endParaRPr lang="tr-TR"/>
        </a:p>
      </dgm:t>
    </dgm:pt>
    <dgm:pt modelId="{513BD191-00FA-4F7A-9304-8E5EE7260487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Risk altındaki </a:t>
          </a:r>
          <a:r>
            <a:rPr lang="tr-TR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asemptomatik</a:t>
          </a:r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olguların belirlenebilmesi </a:t>
          </a:r>
        </a:p>
      </dgm:t>
    </dgm:pt>
    <dgm:pt modelId="{4924303C-0E7A-4CFB-A536-C7DA07596BC3}" type="parTrans" cxnId="{72041E39-7681-42EB-8EAC-D00BCC04FB2A}">
      <dgm:prSet/>
      <dgm:spPr/>
      <dgm:t>
        <a:bodyPr/>
        <a:lstStyle/>
        <a:p>
          <a:endParaRPr lang="tr-TR"/>
        </a:p>
      </dgm:t>
    </dgm:pt>
    <dgm:pt modelId="{9841D603-15AF-442D-840B-A84B6D8B81F9}" type="sibTrans" cxnId="{72041E39-7681-42EB-8EAC-D00BCC04FB2A}">
      <dgm:prSet/>
      <dgm:spPr/>
      <dgm:t>
        <a:bodyPr/>
        <a:lstStyle/>
        <a:p>
          <a:endParaRPr lang="tr-TR"/>
        </a:p>
      </dgm:t>
    </dgm:pt>
    <dgm:pt modelId="{06EC8E93-FB2F-4AC9-A43F-B53BAFA02D30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Risk altındaki olgulara </a:t>
          </a:r>
          <a:r>
            <a:rPr lang="tr-TR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doğumu önlemeye yönelik seçeneklerin sunulması </a:t>
          </a:r>
        </a:p>
      </dgm:t>
    </dgm:pt>
    <dgm:pt modelId="{0A8BCC8F-5AB9-4D36-BE2C-E2B2B55C4F8B}" type="parTrans" cxnId="{A9AA082D-8871-4721-A255-0914793957E9}">
      <dgm:prSet/>
      <dgm:spPr/>
      <dgm:t>
        <a:bodyPr/>
        <a:lstStyle/>
        <a:p>
          <a:endParaRPr lang="tr-TR"/>
        </a:p>
      </dgm:t>
    </dgm:pt>
    <dgm:pt modelId="{BDACEF7A-3CBD-428F-A0C4-24B92778A2B0}" type="sibTrans" cxnId="{A9AA082D-8871-4721-A255-0914793957E9}">
      <dgm:prSet/>
      <dgm:spPr/>
      <dgm:t>
        <a:bodyPr/>
        <a:lstStyle/>
        <a:p>
          <a:endParaRPr lang="tr-TR"/>
        </a:p>
      </dgm:t>
    </dgm:pt>
    <dgm:pt modelId="{384E89B0-607F-4BA8-A2D4-E44DEACCB375}" type="pres">
      <dgm:prSet presAssocID="{769790BD-0340-406D-ACB7-542B1185E0BE}" presName="linear" presStyleCnt="0">
        <dgm:presLayoutVars>
          <dgm:animLvl val="lvl"/>
          <dgm:resizeHandles val="exact"/>
        </dgm:presLayoutVars>
      </dgm:prSet>
      <dgm:spPr/>
    </dgm:pt>
    <dgm:pt modelId="{1503742D-7C2E-420E-9B28-69BB622505F2}" type="pres">
      <dgm:prSet presAssocID="{D2EA2E5C-1E8C-41A9-8125-79818ED0CE3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CB0E6967-1C29-4E5E-AD3D-EC4AC407148D}" type="pres">
      <dgm:prSet presAssocID="{25178CD1-2561-421D-855A-3B7DB1C5E91C}" presName="spacer" presStyleCnt="0"/>
      <dgm:spPr/>
    </dgm:pt>
    <dgm:pt modelId="{881320FC-9BFA-4C53-976B-F376C1BC692B}" type="pres">
      <dgm:prSet presAssocID="{513BD191-00FA-4F7A-9304-8E5EE7260487}" presName="parentText" presStyleLbl="node1" presStyleIdx="1" presStyleCnt="3" custScaleX="91632" custScaleY="66858" custLinFactNeighborX="4676" custLinFactNeighborY="335">
        <dgm:presLayoutVars>
          <dgm:chMax val="0"/>
          <dgm:bulletEnabled val="1"/>
        </dgm:presLayoutVars>
      </dgm:prSet>
      <dgm:spPr/>
    </dgm:pt>
    <dgm:pt modelId="{B1CFAFAA-0B6E-41EB-AF17-1F188E2F6336}" type="pres">
      <dgm:prSet presAssocID="{9841D603-15AF-442D-840B-A84B6D8B81F9}" presName="spacer" presStyleCnt="0"/>
      <dgm:spPr/>
    </dgm:pt>
    <dgm:pt modelId="{AD97081C-8135-468B-BF5E-C5D2225B493A}" type="pres">
      <dgm:prSet presAssocID="{06EC8E93-FB2F-4AC9-A43F-B53BAFA02D30}" presName="parentText" presStyleLbl="node1" presStyleIdx="2" presStyleCnt="3" custScaleX="91445" custScaleY="72011" custLinFactNeighborX="4278" custLinFactNeighborY="20083">
        <dgm:presLayoutVars>
          <dgm:chMax val="0"/>
          <dgm:bulletEnabled val="1"/>
        </dgm:presLayoutVars>
      </dgm:prSet>
      <dgm:spPr/>
    </dgm:pt>
  </dgm:ptLst>
  <dgm:cxnLst>
    <dgm:cxn modelId="{3E1ED327-D566-4DD2-8AEC-45582914A111}" type="presOf" srcId="{769790BD-0340-406D-ACB7-542B1185E0BE}" destId="{384E89B0-607F-4BA8-A2D4-E44DEACCB375}" srcOrd="0" destOrd="0" presId="urn:microsoft.com/office/officeart/2005/8/layout/vList2"/>
    <dgm:cxn modelId="{D33E912C-6D74-4E37-9041-6B7B5218D1F9}" type="presOf" srcId="{513BD191-00FA-4F7A-9304-8E5EE7260487}" destId="{881320FC-9BFA-4C53-976B-F376C1BC692B}" srcOrd="0" destOrd="0" presId="urn:microsoft.com/office/officeart/2005/8/layout/vList2"/>
    <dgm:cxn modelId="{A9AA082D-8871-4721-A255-0914793957E9}" srcId="{769790BD-0340-406D-ACB7-542B1185E0BE}" destId="{06EC8E93-FB2F-4AC9-A43F-B53BAFA02D30}" srcOrd="2" destOrd="0" parTransId="{0A8BCC8F-5AB9-4D36-BE2C-E2B2B55C4F8B}" sibTransId="{BDACEF7A-3CBD-428F-A0C4-24B92778A2B0}"/>
    <dgm:cxn modelId="{72041E39-7681-42EB-8EAC-D00BCC04FB2A}" srcId="{769790BD-0340-406D-ACB7-542B1185E0BE}" destId="{513BD191-00FA-4F7A-9304-8E5EE7260487}" srcOrd="1" destOrd="0" parTransId="{4924303C-0E7A-4CFB-A536-C7DA07596BC3}" sibTransId="{9841D603-15AF-442D-840B-A84B6D8B81F9}"/>
    <dgm:cxn modelId="{1E94893B-1F71-4B6B-8CD9-9E282983E859}" srcId="{769790BD-0340-406D-ACB7-542B1185E0BE}" destId="{D2EA2E5C-1E8C-41A9-8125-79818ED0CE30}" srcOrd="0" destOrd="0" parTransId="{AA9619A0-F182-46F9-9B95-93035F1B3226}" sibTransId="{25178CD1-2561-421D-855A-3B7DB1C5E91C}"/>
    <dgm:cxn modelId="{31E721A0-3569-4CB0-8DF3-17983B3E0C9C}" type="presOf" srcId="{D2EA2E5C-1E8C-41A9-8125-79818ED0CE30}" destId="{1503742D-7C2E-420E-9B28-69BB622505F2}" srcOrd="0" destOrd="0" presId="urn:microsoft.com/office/officeart/2005/8/layout/vList2"/>
    <dgm:cxn modelId="{80AFCEA1-2BF9-4CD1-AAC1-2D232D54CFDA}" type="presOf" srcId="{06EC8E93-FB2F-4AC9-A43F-B53BAFA02D30}" destId="{AD97081C-8135-468B-BF5E-C5D2225B493A}" srcOrd="0" destOrd="0" presId="urn:microsoft.com/office/officeart/2005/8/layout/vList2"/>
    <dgm:cxn modelId="{30D2DBF3-A6F1-46CE-93D4-8E67447CE576}" type="presParOf" srcId="{384E89B0-607F-4BA8-A2D4-E44DEACCB375}" destId="{1503742D-7C2E-420E-9B28-69BB622505F2}" srcOrd="0" destOrd="0" presId="urn:microsoft.com/office/officeart/2005/8/layout/vList2"/>
    <dgm:cxn modelId="{CD75005E-32C8-441F-B603-23E426EE2FEF}" type="presParOf" srcId="{384E89B0-607F-4BA8-A2D4-E44DEACCB375}" destId="{CB0E6967-1C29-4E5E-AD3D-EC4AC407148D}" srcOrd="1" destOrd="0" presId="urn:microsoft.com/office/officeart/2005/8/layout/vList2"/>
    <dgm:cxn modelId="{FE393A82-15EA-4330-910C-A7BD711A5D1D}" type="presParOf" srcId="{384E89B0-607F-4BA8-A2D4-E44DEACCB375}" destId="{881320FC-9BFA-4C53-976B-F376C1BC692B}" srcOrd="2" destOrd="0" presId="urn:microsoft.com/office/officeart/2005/8/layout/vList2"/>
    <dgm:cxn modelId="{8546E1F6-2B93-46DB-AF27-431E6D40CDB5}" type="presParOf" srcId="{384E89B0-607F-4BA8-A2D4-E44DEACCB375}" destId="{B1CFAFAA-0B6E-41EB-AF17-1F188E2F6336}" srcOrd="3" destOrd="0" presId="urn:microsoft.com/office/officeart/2005/8/layout/vList2"/>
    <dgm:cxn modelId="{2152159D-140C-4EA2-981D-72823F9038B1}" type="presParOf" srcId="{384E89B0-607F-4BA8-A2D4-E44DEACCB375}" destId="{AD97081C-8135-468B-BF5E-C5D2225B493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6E3C2934-2C27-4CD2-BD4E-CF39BA09B8DF}" type="doc">
      <dgm:prSet loTypeId="urn:microsoft.com/office/officeart/2005/8/layout/vList2" loCatId="list" qsTypeId="urn:microsoft.com/office/officeart/2005/8/quickstyle/simple5" qsCatId="simple" csTypeId="urn:microsoft.com/office/officeart/2005/8/colors/accent3_1" csCatId="accent3"/>
      <dgm:spPr/>
      <dgm:t>
        <a:bodyPr/>
        <a:lstStyle/>
        <a:p>
          <a:endParaRPr lang="tr-TR"/>
        </a:p>
      </dgm:t>
    </dgm:pt>
    <dgm:pt modelId="{64D3D1BD-6142-4AEF-83F2-3E1BF4ACEEC6}">
      <dgm:prSet custT="1"/>
      <dgm:spPr/>
      <dgm:t>
        <a:bodyPr/>
        <a:lstStyle/>
        <a:p>
          <a:r>
            <a:rPr lang="tr-TR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Transvajinal</a:t>
          </a:r>
          <a:r>
            <a:rPr lang="tr-TR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 ? </a:t>
          </a:r>
          <a:r>
            <a:rPr lang="tr-TR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Transabdominal</a:t>
          </a:r>
          <a:r>
            <a:rPr lang="tr-TR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 ?</a:t>
          </a:r>
        </a:p>
      </dgm:t>
    </dgm:pt>
    <dgm:pt modelId="{F3DC7039-9D3F-4185-8D2B-0119C3E7D020}" type="parTrans" cxnId="{B70A6EE3-8180-408E-9AC7-D265060980D1}">
      <dgm:prSet/>
      <dgm:spPr/>
      <dgm:t>
        <a:bodyPr/>
        <a:lstStyle/>
        <a:p>
          <a:endParaRPr lang="tr-TR"/>
        </a:p>
      </dgm:t>
    </dgm:pt>
    <dgm:pt modelId="{6029FB3F-EC3F-4AE7-9C2D-741311CB65FB}" type="sibTrans" cxnId="{B70A6EE3-8180-408E-9AC7-D265060980D1}">
      <dgm:prSet/>
      <dgm:spPr/>
      <dgm:t>
        <a:bodyPr/>
        <a:lstStyle/>
        <a:p>
          <a:endParaRPr lang="tr-TR"/>
        </a:p>
      </dgm:t>
    </dgm:pt>
    <dgm:pt modelId="{3A605EE6-48C8-4BE4-9F7B-047B41DE60F7}" type="pres">
      <dgm:prSet presAssocID="{6E3C2934-2C27-4CD2-BD4E-CF39BA09B8DF}" presName="linear" presStyleCnt="0">
        <dgm:presLayoutVars>
          <dgm:animLvl val="lvl"/>
          <dgm:resizeHandles val="exact"/>
        </dgm:presLayoutVars>
      </dgm:prSet>
      <dgm:spPr/>
    </dgm:pt>
    <dgm:pt modelId="{58E9A6C5-8512-4171-A567-F2C5C38E5BE8}" type="pres">
      <dgm:prSet presAssocID="{64D3D1BD-6142-4AEF-83F2-3E1BF4ACEEC6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89481284-0889-4DAE-BB8C-BDE6E4FC71C8}" type="presOf" srcId="{6E3C2934-2C27-4CD2-BD4E-CF39BA09B8DF}" destId="{3A605EE6-48C8-4BE4-9F7B-047B41DE60F7}" srcOrd="0" destOrd="0" presId="urn:microsoft.com/office/officeart/2005/8/layout/vList2"/>
    <dgm:cxn modelId="{96954DBB-A2B6-4273-8F68-B7250133950E}" type="presOf" srcId="{64D3D1BD-6142-4AEF-83F2-3E1BF4ACEEC6}" destId="{58E9A6C5-8512-4171-A567-F2C5C38E5BE8}" srcOrd="0" destOrd="0" presId="urn:microsoft.com/office/officeart/2005/8/layout/vList2"/>
    <dgm:cxn modelId="{B70A6EE3-8180-408E-9AC7-D265060980D1}" srcId="{6E3C2934-2C27-4CD2-BD4E-CF39BA09B8DF}" destId="{64D3D1BD-6142-4AEF-83F2-3E1BF4ACEEC6}" srcOrd="0" destOrd="0" parTransId="{F3DC7039-9D3F-4185-8D2B-0119C3E7D020}" sibTransId="{6029FB3F-EC3F-4AE7-9C2D-741311CB65FB}"/>
    <dgm:cxn modelId="{FD8FB1BD-D5AB-4F1F-BB8F-558E444EBE9E}" type="presParOf" srcId="{3A605EE6-48C8-4BE4-9F7B-047B41DE60F7}" destId="{58E9A6C5-8512-4171-A567-F2C5C38E5BE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EA00D6E5-EC2F-4B3A-872B-EED7597D19CB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4B33FA20-FF49-4592-9F9E-C6661186B3D0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Transvajinal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ultrason ile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uzunluk ölçümü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transabdominal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ölçüme göre;</a:t>
          </a:r>
        </a:p>
      </dgm:t>
    </dgm:pt>
    <dgm:pt modelId="{BA4FB9A1-389B-4C84-A599-5D2B49652D33}" type="parTrans" cxnId="{A03583B2-A022-4C6C-89F9-2F11C09D48C7}">
      <dgm:prSet/>
      <dgm:spPr/>
      <dgm:t>
        <a:bodyPr/>
        <a:lstStyle/>
        <a:p>
          <a:endParaRPr lang="tr-TR"/>
        </a:p>
      </dgm:t>
    </dgm:pt>
    <dgm:pt modelId="{1E7ED8FB-4B63-44EE-8C25-29EC83C38A25}" type="sibTrans" cxnId="{A03583B2-A022-4C6C-89F9-2F11C09D48C7}">
      <dgm:prSet/>
      <dgm:spPr/>
      <dgm:t>
        <a:bodyPr/>
        <a:lstStyle/>
        <a:p>
          <a:endParaRPr lang="tr-TR"/>
        </a:p>
      </dgm:t>
    </dgm:pt>
    <dgm:pt modelId="{3379F332-5AC8-43F9-8CFB-6C736C422779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Daha güvenilir</a:t>
          </a:r>
        </a:p>
      </dgm:t>
    </dgm:pt>
    <dgm:pt modelId="{D656EF8E-531C-45A3-8425-64C05354E99B}" type="parTrans" cxnId="{F1E403E6-2C19-454A-BF79-400439072F69}">
      <dgm:prSet/>
      <dgm:spPr/>
      <dgm:t>
        <a:bodyPr/>
        <a:lstStyle/>
        <a:p>
          <a:endParaRPr lang="tr-TR"/>
        </a:p>
      </dgm:t>
    </dgm:pt>
    <dgm:pt modelId="{F61CDAEF-BE4F-4419-AB18-8ECC4AC4CE41}" type="sibTrans" cxnId="{F1E403E6-2C19-454A-BF79-400439072F69}">
      <dgm:prSet/>
      <dgm:spPr/>
      <dgm:t>
        <a:bodyPr/>
        <a:lstStyle/>
        <a:p>
          <a:endParaRPr lang="tr-TR"/>
        </a:p>
      </dgm:t>
    </dgm:pt>
    <dgm:pt modelId="{07282A14-873D-4E97-92AA-A8A24174713A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Daha tekrar edilebilir </a:t>
          </a:r>
        </a:p>
      </dgm:t>
    </dgm:pt>
    <dgm:pt modelId="{EB0B320B-922C-4D25-A9F5-B1A59D251CA7}" type="parTrans" cxnId="{686D3E52-28AB-41B2-BAC8-34A4D9DE7692}">
      <dgm:prSet/>
      <dgm:spPr/>
      <dgm:t>
        <a:bodyPr/>
        <a:lstStyle/>
        <a:p>
          <a:endParaRPr lang="tr-TR"/>
        </a:p>
      </dgm:t>
    </dgm:pt>
    <dgm:pt modelId="{34867677-E6D9-495C-A1EE-12FD7E43ECDB}" type="sibTrans" cxnId="{686D3E52-28AB-41B2-BAC8-34A4D9DE7692}">
      <dgm:prSet/>
      <dgm:spPr/>
      <dgm:t>
        <a:bodyPr/>
        <a:lstStyle/>
        <a:p>
          <a:endParaRPr lang="tr-TR"/>
        </a:p>
      </dgm:t>
    </dgm:pt>
    <dgm:pt modelId="{5E3E7B7A-7F2D-4061-AC57-B90B6BC1D1CA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doğumun öngörüsünde daha duyarlı </a:t>
          </a:r>
        </a:p>
      </dgm:t>
    </dgm:pt>
    <dgm:pt modelId="{79BAC6AC-38F4-4012-A80C-4C85E96F4D61}" type="parTrans" cxnId="{BB739DF5-8CEF-4B03-9CE0-586B24A4DFE9}">
      <dgm:prSet/>
      <dgm:spPr/>
      <dgm:t>
        <a:bodyPr/>
        <a:lstStyle/>
        <a:p>
          <a:endParaRPr lang="tr-TR"/>
        </a:p>
      </dgm:t>
    </dgm:pt>
    <dgm:pt modelId="{1E33A26A-22F0-4F4D-95D3-6894F3CF68F1}" type="sibTrans" cxnId="{BB739DF5-8CEF-4B03-9CE0-586B24A4DFE9}">
      <dgm:prSet/>
      <dgm:spPr/>
      <dgm:t>
        <a:bodyPr/>
        <a:lstStyle/>
        <a:p>
          <a:endParaRPr lang="tr-TR"/>
        </a:p>
      </dgm:t>
    </dgm:pt>
    <dgm:pt modelId="{9021C0F7-FA80-46B4-97CF-ABF8C9A46188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Serviksin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pozisyonu,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maternal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obezite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ve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fetal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yapıların gölgelendirmesinden etkilenmez</a:t>
          </a:r>
        </a:p>
      </dgm:t>
    </dgm:pt>
    <dgm:pt modelId="{3F92F149-028A-4246-99D8-00B474185040}" type="parTrans" cxnId="{48B91D57-564F-4CA2-A5F8-207E0BA7ACA3}">
      <dgm:prSet/>
      <dgm:spPr/>
      <dgm:t>
        <a:bodyPr/>
        <a:lstStyle/>
        <a:p>
          <a:endParaRPr lang="tr-TR"/>
        </a:p>
      </dgm:t>
    </dgm:pt>
    <dgm:pt modelId="{FBD098A2-CA39-4FAF-A352-F5957AD894A2}" type="sibTrans" cxnId="{48B91D57-564F-4CA2-A5F8-207E0BA7ACA3}">
      <dgm:prSet/>
      <dgm:spPr/>
      <dgm:t>
        <a:bodyPr/>
        <a:lstStyle/>
        <a:p>
          <a:endParaRPr lang="tr-TR"/>
        </a:p>
      </dgm:t>
    </dgm:pt>
    <dgm:pt modelId="{4ADF3568-6575-4DAB-9D27-A7A0E678268F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İntraamniyotik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debris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ve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koryodesiual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ayrılma </a:t>
          </a:r>
        </a:p>
      </dgm:t>
    </dgm:pt>
    <dgm:pt modelId="{BB064AE4-7C69-40E7-A710-212D12164ACF}" type="parTrans" cxnId="{D3884FB6-3101-4A19-A663-B9BEF842C17B}">
      <dgm:prSet/>
      <dgm:spPr/>
      <dgm:t>
        <a:bodyPr/>
        <a:lstStyle/>
        <a:p>
          <a:endParaRPr lang="tr-TR"/>
        </a:p>
      </dgm:t>
    </dgm:pt>
    <dgm:pt modelId="{3493F9CF-6D13-4CAF-8605-F27B5B69EF4E}" type="sibTrans" cxnId="{D3884FB6-3101-4A19-A663-B9BEF842C17B}">
      <dgm:prSet/>
      <dgm:spPr/>
      <dgm:t>
        <a:bodyPr/>
        <a:lstStyle/>
        <a:p>
          <a:endParaRPr lang="tr-TR"/>
        </a:p>
      </dgm:t>
    </dgm:pt>
    <dgm:pt modelId="{D9324B86-9E6F-49EC-9638-752CAAF16D1A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TVUSG uygun teknik ile uygulandığında gözlemciler arası varyasyon düşük (%5-10)</a:t>
          </a:r>
        </a:p>
      </dgm:t>
    </dgm:pt>
    <dgm:pt modelId="{15B33E29-C103-4EDE-8BCE-0352FE1FA911}" type="parTrans" cxnId="{F84B715D-DBD0-48BC-BFEA-D3234E890E2D}">
      <dgm:prSet/>
      <dgm:spPr/>
      <dgm:t>
        <a:bodyPr/>
        <a:lstStyle/>
        <a:p>
          <a:endParaRPr lang="tr-TR"/>
        </a:p>
      </dgm:t>
    </dgm:pt>
    <dgm:pt modelId="{49F67FA9-F38D-416D-BDD7-D400DFFF40CB}" type="sibTrans" cxnId="{F84B715D-DBD0-48BC-BFEA-D3234E890E2D}">
      <dgm:prSet/>
      <dgm:spPr/>
      <dgm:t>
        <a:bodyPr/>
        <a:lstStyle/>
        <a:p>
          <a:endParaRPr lang="tr-TR"/>
        </a:p>
      </dgm:t>
    </dgm:pt>
    <dgm:pt modelId="{324B7309-21A2-45E6-9A02-7276B0092A6A}" type="pres">
      <dgm:prSet presAssocID="{EA00D6E5-EC2F-4B3A-872B-EED7597D19CB}" presName="linear" presStyleCnt="0">
        <dgm:presLayoutVars>
          <dgm:animLvl val="lvl"/>
          <dgm:resizeHandles val="exact"/>
        </dgm:presLayoutVars>
      </dgm:prSet>
      <dgm:spPr/>
    </dgm:pt>
    <dgm:pt modelId="{DB0B9550-D4DC-4350-9289-C9F0ACBAE462}" type="pres">
      <dgm:prSet presAssocID="{4B33FA20-FF49-4592-9F9E-C6661186B3D0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C53E7D9B-4E10-4621-BB7C-FB4D7D77F246}" type="pres">
      <dgm:prSet presAssocID="{1E7ED8FB-4B63-44EE-8C25-29EC83C38A25}" presName="spacer" presStyleCnt="0"/>
      <dgm:spPr/>
    </dgm:pt>
    <dgm:pt modelId="{5D963F5D-DA56-4E63-8294-CABB527866D8}" type="pres">
      <dgm:prSet presAssocID="{3379F332-5AC8-43F9-8CFB-6C736C422779}" presName="parentText" presStyleLbl="node1" presStyleIdx="1" presStyleCnt="7" custScaleX="91097" custLinFactNeighborX="4452" custLinFactNeighborY="-14727">
        <dgm:presLayoutVars>
          <dgm:chMax val="0"/>
          <dgm:bulletEnabled val="1"/>
        </dgm:presLayoutVars>
      </dgm:prSet>
      <dgm:spPr/>
    </dgm:pt>
    <dgm:pt modelId="{742F8960-9FF7-4482-8D86-1735F13E5E7F}" type="pres">
      <dgm:prSet presAssocID="{F61CDAEF-BE4F-4419-AB18-8ECC4AC4CE41}" presName="spacer" presStyleCnt="0"/>
      <dgm:spPr/>
    </dgm:pt>
    <dgm:pt modelId="{11A5FADD-C76F-471C-AE31-8239D49A9588}" type="pres">
      <dgm:prSet presAssocID="{07282A14-873D-4E97-92AA-A8A24174713A}" presName="parentText" presStyleLbl="node1" presStyleIdx="2" presStyleCnt="7" custScaleX="90772" custLinFactNeighborX="4614" custLinFactNeighborY="-2508">
        <dgm:presLayoutVars>
          <dgm:chMax val="0"/>
          <dgm:bulletEnabled val="1"/>
        </dgm:presLayoutVars>
      </dgm:prSet>
      <dgm:spPr/>
    </dgm:pt>
    <dgm:pt modelId="{6228ECF1-D7A0-423D-BB30-7375C1E678CD}" type="pres">
      <dgm:prSet presAssocID="{34867677-E6D9-495C-A1EE-12FD7E43ECDB}" presName="spacer" presStyleCnt="0"/>
      <dgm:spPr/>
    </dgm:pt>
    <dgm:pt modelId="{50A951BA-0C41-4D45-8ADF-2613722B460B}" type="pres">
      <dgm:prSet presAssocID="{5E3E7B7A-7F2D-4061-AC57-B90B6BC1D1CA}" presName="parentText" presStyleLbl="node1" presStyleIdx="3" presStyleCnt="7" custScaleX="90565" custLinFactNeighborX="4718" custLinFactNeighborY="14722">
        <dgm:presLayoutVars>
          <dgm:chMax val="0"/>
          <dgm:bulletEnabled val="1"/>
        </dgm:presLayoutVars>
      </dgm:prSet>
      <dgm:spPr/>
    </dgm:pt>
    <dgm:pt modelId="{4C84776F-60C4-48FE-82F1-42A4BC74EAA4}" type="pres">
      <dgm:prSet presAssocID="{1E33A26A-22F0-4F4D-95D3-6894F3CF68F1}" presName="spacer" presStyleCnt="0"/>
      <dgm:spPr/>
    </dgm:pt>
    <dgm:pt modelId="{F5E98100-48FA-413F-A4D8-AA9A1BF0A2B3}" type="pres">
      <dgm:prSet presAssocID="{9021C0F7-FA80-46B4-97CF-ABF8C9A46188}" presName="parentText" presStyleLbl="node1" presStyleIdx="4" presStyleCnt="7" custScaleX="90594" custLinFactNeighborX="4703" custLinFactNeighborY="14727">
        <dgm:presLayoutVars>
          <dgm:chMax val="0"/>
          <dgm:bulletEnabled val="1"/>
        </dgm:presLayoutVars>
      </dgm:prSet>
      <dgm:spPr/>
    </dgm:pt>
    <dgm:pt modelId="{6F454D43-DB2C-458E-8034-3195A2F2B1E4}" type="pres">
      <dgm:prSet presAssocID="{FBD098A2-CA39-4FAF-A352-F5957AD894A2}" presName="spacer" presStyleCnt="0"/>
      <dgm:spPr/>
    </dgm:pt>
    <dgm:pt modelId="{2631C13B-C218-4048-A4E1-93D93C0DF268}" type="pres">
      <dgm:prSet presAssocID="{4ADF3568-6575-4DAB-9D27-A7A0E678268F}" presName="parentText" presStyleLbl="node1" presStyleIdx="5" presStyleCnt="7" custScaleX="90565" custLinFactNeighborX="5324" custLinFactNeighborY="14727">
        <dgm:presLayoutVars>
          <dgm:chMax val="0"/>
          <dgm:bulletEnabled val="1"/>
        </dgm:presLayoutVars>
      </dgm:prSet>
      <dgm:spPr/>
    </dgm:pt>
    <dgm:pt modelId="{4AABAEDE-3713-4F10-A71B-5959AA53C2B7}" type="pres">
      <dgm:prSet presAssocID="{3493F9CF-6D13-4CAF-8605-F27B5B69EF4E}" presName="spacer" presStyleCnt="0"/>
      <dgm:spPr/>
    </dgm:pt>
    <dgm:pt modelId="{74310B05-44B3-465F-861E-8DBC845977F9}" type="pres">
      <dgm:prSet presAssocID="{D9324B86-9E6F-49EC-9638-752CAAF16D1A}" presName="parentText" presStyleLbl="node1" presStyleIdx="6" presStyleCnt="7" custScaleX="90388" custLinFactNeighborX="5058" custLinFactNeighborY="58905">
        <dgm:presLayoutVars>
          <dgm:chMax val="0"/>
          <dgm:bulletEnabled val="1"/>
        </dgm:presLayoutVars>
      </dgm:prSet>
      <dgm:spPr/>
    </dgm:pt>
  </dgm:ptLst>
  <dgm:cxnLst>
    <dgm:cxn modelId="{C323DA0B-5479-4ABC-9826-EE54167BA902}" type="presOf" srcId="{9021C0F7-FA80-46B4-97CF-ABF8C9A46188}" destId="{F5E98100-48FA-413F-A4D8-AA9A1BF0A2B3}" srcOrd="0" destOrd="0" presId="urn:microsoft.com/office/officeart/2005/8/layout/vList2"/>
    <dgm:cxn modelId="{F84B715D-DBD0-48BC-BFEA-D3234E890E2D}" srcId="{EA00D6E5-EC2F-4B3A-872B-EED7597D19CB}" destId="{D9324B86-9E6F-49EC-9638-752CAAF16D1A}" srcOrd="6" destOrd="0" parTransId="{15B33E29-C103-4EDE-8BCE-0352FE1FA911}" sibTransId="{49F67FA9-F38D-416D-BDD7-D400DFFF40CB}"/>
    <dgm:cxn modelId="{8B749E41-9219-4941-95E9-76689906B1F9}" type="presOf" srcId="{EA00D6E5-EC2F-4B3A-872B-EED7597D19CB}" destId="{324B7309-21A2-45E6-9A02-7276B0092A6A}" srcOrd="0" destOrd="0" presId="urn:microsoft.com/office/officeart/2005/8/layout/vList2"/>
    <dgm:cxn modelId="{686D3E52-28AB-41B2-BAC8-34A4D9DE7692}" srcId="{EA00D6E5-EC2F-4B3A-872B-EED7597D19CB}" destId="{07282A14-873D-4E97-92AA-A8A24174713A}" srcOrd="2" destOrd="0" parTransId="{EB0B320B-922C-4D25-A9F5-B1A59D251CA7}" sibTransId="{34867677-E6D9-495C-A1EE-12FD7E43ECDB}"/>
    <dgm:cxn modelId="{48B91D57-564F-4CA2-A5F8-207E0BA7ACA3}" srcId="{EA00D6E5-EC2F-4B3A-872B-EED7597D19CB}" destId="{9021C0F7-FA80-46B4-97CF-ABF8C9A46188}" srcOrd="4" destOrd="0" parTransId="{3F92F149-028A-4246-99D8-00B474185040}" sibTransId="{FBD098A2-CA39-4FAF-A352-F5957AD894A2}"/>
    <dgm:cxn modelId="{E52C9A85-5485-4571-918C-9C58B798F97C}" type="presOf" srcId="{4ADF3568-6575-4DAB-9D27-A7A0E678268F}" destId="{2631C13B-C218-4048-A4E1-93D93C0DF268}" srcOrd="0" destOrd="0" presId="urn:microsoft.com/office/officeart/2005/8/layout/vList2"/>
    <dgm:cxn modelId="{A03583B2-A022-4C6C-89F9-2F11C09D48C7}" srcId="{EA00D6E5-EC2F-4B3A-872B-EED7597D19CB}" destId="{4B33FA20-FF49-4592-9F9E-C6661186B3D0}" srcOrd="0" destOrd="0" parTransId="{BA4FB9A1-389B-4C84-A599-5D2B49652D33}" sibTransId="{1E7ED8FB-4B63-44EE-8C25-29EC83C38A25}"/>
    <dgm:cxn modelId="{D3884FB6-3101-4A19-A663-B9BEF842C17B}" srcId="{EA00D6E5-EC2F-4B3A-872B-EED7597D19CB}" destId="{4ADF3568-6575-4DAB-9D27-A7A0E678268F}" srcOrd="5" destOrd="0" parTransId="{BB064AE4-7C69-40E7-A710-212D12164ACF}" sibTransId="{3493F9CF-6D13-4CAF-8605-F27B5B69EF4E}"/>
    <dgm:cxn modelId="{C25F31B9-BA44-4841-894F-5550BE5E4505}" type="presOf" srcId="{D9324B86-9E6F-49EC-9638-752CAAF16D1A}" destId="{74310B05-44B3-465F-861E-8DBC845977F9}" srcOrd="0" destOrd="0" presId="urn:microsoft.com/office/officeart/2005/8/layout/vList2"/>
    <dgm:cxn modelId="{9D4A64BB-4BE8-462C-88FD-C67577231193}" type="presOf" srcId="{07282A14-873D-4E97-92AA-A8A24174713A}" destId="{11A5FADD-C76F-471C-AE31-8239D49A9588}" srcOrd="0" destOrd="0" presId="urn:microsoft.com/office/officeart/2005/8/layout/vList2"/>
    <dgm:cxn modelId="{2A33B9CB-4B51-4E18-B580-B4AD2AD76DF0}" type="presOf" srcId="{5E3E7B7A-7F2D-4061-AC57-B90B6BC1D1CA}" destId="{50A951BA-0C41-4D45-8ADF-2613722B460B}" srcOrd="0" destOrd="0" presId="urn:microsoft.com/office/officeart/2005/8/layout/vList2"/>
    <dgm:cxn modelId="{F1E403E6-2C19-454A-BF79-400439072F69}" srcId="{EA00D6E5-EC2F-4B3A-872B-EED7597D19CB}" destId="{3379F332-5AC8-43F9-8CFB-6C736C422779}" srcOrd="1" destOrd="0" parTransId="{D656EF8E-531C-45A3-8425-64C05354E99B}" sibTransId="{F61CDAEF-BE4F-4419-AB18-8ECC4AC4CE41}"/>
    <dgm:cxn modelId="{595D19E7-FF1C-4DC4-910D-115B5721BEB5}" type="presOf" srcId="{4B33FA20-FF49-4592-9F9E-C6661186B3D0}" destId="{DB0B9550-D4DC-4350-9289-C9F0ACBAE462}" srcOrd="0" destOrd="0" presId="urn:microsoft.com/office/officeart/2005/8/layout/vList2"/>
    <dgm:cxn modelId="{BB739DF5-8CEF-4B03-9CE0-586B24A4DFE9}" srcId="{EA00D6E5-EC2F-4B3A-872B-EED7597D19CB}" destId="{5E3E7B7A-7F2D-4061-AC57-B90B6BC1D1CA}" srcOrd="3" destOrd="0" parTransId="{79BAC6AC-38F4-4012-A80C-4C85E96F4D61}" sibTransId="{1E33A26A-22F0-4F4D-95D3-6894F3CF68F1}"/>
    <dgm:cxn modelId="{B5E2F1F9-613F-4196-AFA5-736AF7AE586C}" type="presOf" srcId="{3379F332-5AC8-43F9-8CFB-6C736C422779}" destId="{5D963F5D-DA56-4E63-8294-CABB527866D8}" srcOrd="0" destOrd="0" presId="urn:microsoft.com/office/officeart/2005/8/layout/vList2"/>
    <dgm:cxn modelId="{C030983F-4152-4F26-837B-9367B370014F}" type="presParOf" srcId="{324B7309-21A2-45E6-9A02-7276B0092A6A}" destId="{DB0B9550-D4DC-4350-9289-C9F0ACBAE462}" srcOrd="0" destOrd="0" presId="urn:microsoft.com/office/officeart/2005/8/layout/vList2"/>
    <dgm:cxn modelId="{196A50DD-58A2-4B45-B057-D8855064C630}" type="presParOf" srcId="{324B7309-21A2-45E6-9A02-7276B0092A6A}" destId="{C53E7D9B-4E10-4621-BB7C-FB4D7D77F246}" srcOrd="1" destOrd="0" presId="urn:microsoft.com/office/officeart/2005/8/layout/vList2"/>
    <dgm:cxn modelId="{781A461C-349C-4F47-8A3E-EC0140ED5786}" type="presParOf" srcId="{324B7309-21A2-45E6-9A02-7276B0092A6A}" destId="{5D963F5D-DA56-4E63-8294-CABB527866D8}" srcOrd="2" destOrd="0" presId="urn:microsoft.com/office/officeart/2005/8/layout/vList2"/>
    <dgm:cxn modelId="{7B63AF79-ADD0-401C-B245-FE9FB9F8AF11}" type="presParOf" srcId="{324B7309-21A2-45E6-9A02-7276B0092A6A}" destId="{742F8960-9FF7-4482-8D86-1735F13E5E7F}" srcOrd="3" destOrd="0" presId="urn:microsoft.com/office/officeart/2005/8/layout/vList2"/>
    <dgm:cxn modelId="{F998A5BB-C1B8-48A2-B8E4-72287414A1BE}" type="presParOf" srcId="{324B7309-21A2-45E6-9A02-7276B0092A6A}" destId="{11A5FADD-C76F-471C-AE31-8239D49A9588}" srcOrd="4" destOrd="0" presId="urn:microsoft.com/office/officeart/2005/8/layout/vList2"/>
    <dgm:cxn modelId="{6943A7EE-3AB0-41FC-A602-08C481350F44}" type="presParOf" srcId="{324B7309-21A2-45E6-9A02-7276B0092A6A}" destId="{6228ECF1-D7A0-423D-BB30-7375C1E678CD}" srcOrd="5" destOrd="0" presId="urn:microsoft.com/office/officeart/2005/8/layout/vList2"/>
    <dgm:cxn modelId="{E5026662-C782-4F04-835C-31E5DD11182D}" type="presParOf" srcId="{324B7309-21A2-45E6-9A02-7276B0092A6A}" destId="{50A951BA-0C41-4D45-8ADF-2613722B460B}" srcOrd="6" destOrd="0" presId="urn:microsoft.com/office/officeart/2005/8/layout/vList2"/>
    <dgm:cxn modelId="{E5F9F6C9-061E-4753-B659-5228C9BD545B}" type="presParOf" srcId="{324B7309-21A2-45E6-9A02-7276B0092A6A}" destId="{4C84776F-60C4-48FE-82F1-42A4BC74EAA4}" srcOrd="7" destOrd="0" presId="urn:microsoft.com/office/officeart/2005/8/layout/vList2"/>
    <dgm:cxn modelId="{833BCAC7-E3BF-4505-AB4F-DB5F785DF07F}" type="presParOf" srcId="{324B7309-21A2-45E6-9A02-7276B0092A6A}" destId="{F5E98100-48FA-413F-A4D8-AA9A1BF0A2B3}" srcOrd="8" destOrd="0" presId="urn:microsoft.com/office/officeart/2005/8/layout/vList2"/>
    <dgm:cxn modelId="{81BC8E24-8317-4C8C-B142-7466DBFE9E3B}" type="presParOf" srcId="{324B7309-21A2-45E6-9A02-7276B0092A6A}" destId="{6F454D43-DB2C-458E-8034-3195A2F2B1E4}" srcOrd="9" destOrd="0" presId="urn:microsoft.com/office/officeart/2005/8/layout/vList2"/>
    <dgm:cxn modelId="{524FFE80-5572-45F6-BBFE-A7D53672BBF3}" type="presParOf" srcId="{324B7309-21A2-45E6-9A02-7276B0092A6A}" destId="{2631C13B-C218-4048-A4E1-93D93C0DF268}" srcOrd="10" destOrd="0" presId="urn:microsoft.com/office/officeart/2005/8/layout/vList2"/>
    <dgm:cxn modelId="{4E6EA7A2-ECAB-4852-B6CA-BC805DB23A18}" type="presParOf" srcId="{324B7309-21A2-45E6-9A02-7276B0092A6A}" destId="{4AABAEDE-3713-4F10-A71B-5959AA53C2B7}" srcOrd="11" destOrd="0" presId="urn:microsoft.com/office/officeart/2005/8/layout/vList2"/>
    <dgm:cxn modelId="{2A1C5163-0FB8-478B-A389-FF2EA66213AF}" type="presParOf" srcId="{324B7309-21A2-45E6-9A02-7276B0092A6A}" destId="{74310B05-44B3-465F-861E-8DBC845977F9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2FF39EC9-1E0D-481F-8200-9D2745F22C2D}" type="doc">
      <dgm:prSet loTypeId="urn:microsoft.com/office/officeart/2005/8/layout/vList2" loCatId="list" qsTypeId="urn:microsoft.com/office/officeart/2005/8/quickstyle/simple5" qsCatId="simple" csTypeId="urn:microsoft.com/office/officeart/2005/8/colors/accent3_1" csCatId="accent3"/>
      <dgm:spPr/>
      <dgm:t>
        <a:bodyPr/>
        <a:lstStyle/>
        <a:p>
          <a:endParaRPr lang="tr-TR"/>
        </a:p>
      </dgm:t>
    </dgm:pt>
    <dgm:pt modelId="{26E9EA2F-4AEE-491B-A643-C6F7FB66115A}">
      <dgm:prSet custT="1"/>
      <dgm:spPr/>
      <dgm:t>
        <a:bodyPr/>
        <a:lstStyle/>
        <a:p>
          <a:r>
            <a:rPr lang="tr-TR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Transvajinal</a:t>
          </a:r>
          <a:r>
            <a:rPr lang="tr-TR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 ultrason teknik</a:t>
          </a:r>
        </a:p>
      </dgm:t>
    </dgm:pt>
    <dgm:pt modelId="{E0494C62-B96E-4C36-B557-391913E97B64}" type="parTrans" cxnId="{FD42CD69-6B6F-417F-9639-F21EDB9C6FF4}">
      <dgm:prSet/>
      <dgm:spPr/>
      <dgm:t>
        <a:bodyPr/>
        <a:lstStyle/>
        <a:p>
          <a:endParaRPr lang="tr-TR"/>
        </a:p>
      </dgm:t>
    </dgm:pt>
    <dgm:pt modelId="{B6E12780-BB14-409F-B2D6-92E3D0704D24}" type="sibTrans" cxnId="{FD42CD69-6B6F-417F-9639-F21EDB9C6FF4}">
      <dgm:prSet/>
      <dgm:spPr/>
      <dgm:t>
        <a:bodyPr/>
        <a:lstStyle/>
        <a:p>
          <a:endParaRPr lang="tr-TR"/>
        </a:p>
      </dgm:t>
    </dgm:pt>
    <dgm:pt modelId="{16C9BA15-B29F-4685-AAA0-2640DF00D043}" type="pres">
      <dgm:prSet presAssocID="{2FF39EC9-1E0D-481F-8200-9D2745F22C2D}" presName="linear" presStyleCnt="0">
        <dgm:presLayoutVars>
          <dgm:animLvl val="lvl"/>
          <dgm:resizeHandles val="exact"/>
        </dgm:presLayoutVars>
      </dgm:prSet>
      <dgm:spPr/>
    </dgm:pt>
    <dgm:pt modelId="{060FB330-F65D-430C-906F-6FDF863AF938}" type="pres">
      <dgm:prSet presAssocID="{26E9EA2F-4AEE-491B-A643-C6F7FB66115A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5B59C05E-93D0-4998-94CA-73B6DF7A0539}" type="presOf" srcId="{2FF39EC9-1E0D-481F-8200-9D2745F22C2D}" destId="{16C9BA15-B29F-4685-AAA0-2640DF00D043}" srcOrd="0" destOrd="0" presId="urn:microsoft.com/office/officeart/2005/8/layout/vList2"/>
    <dgm:cxn modelId="{51A5F941-A8F8-431B-9D6D-691178EDD967}" type="presOf" srcId="{26E9EA2F-4AEE-491B-A643-C6F7FB66115A}" destId="{060FB330-F65D-430C-906F-6FDF863AF938}" srcOrd="0" destOrd="0" presId="urn:microsoft.com/office/officeart/2005/8/layout/vList2"/>
    <dgm:cxn modelId="{FD42CD69-6B6F-417F-9639-F21EDB9C6FF4}" srcId="{2FF39EC9-1E0D-481F-8200-9D2745F22C2D}" destId="{26E9EA2F-4AEE-491B-A643-C6F7FB66115A}" srcOrd="0" destOrd="0" parTransId="{E0494C62-B96E-4C36-B557-391913E97B64}" sibTransId="{B6E12780-BB14-409F-B2D6-92E3D0704D24}"/>
    <dgm:cxn modelId="{AFA4243C-A387-4D58-9DEE-1FCBBB7AE74D}" type="presParOf" srcId="{16C9BA15-B29F-4685-AAA0-2640DF00D043}" destId="{060FB330-F65D-430C-906F-6FDF863AF93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4248A7A6-CDC8-4376-A2DD-2891F4380BD7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/>
      <dgm:spPr/>
      <dgm:t>
        <a:bodyPr/>
        <a:lstStyle/>
        <a:p>
          <a:endParaRPr lang="tr-TR"/>
        </a:p>
      </dgm:t>
    </dgm:pt>
    <dgm:pt modelId="{FC104465-4CD0-4028-9EE9-5A2442B0AE3C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Mesane boş olmalı</a:t>
          </a:r>
        </a:p>
      </dgm:t>
    </dgm:pt>
    <dgm:pt modelId="{9E09CA75-E6A6-4F10-9FDA-94BF4CD4CB83}" type="parTrans" cxnId="{91BE3074-9B44-4851-BB0E-5548CBAB6A92}">
      <dgm:prSet/>
      <dgm:spPr/>
      <dgm:t>
        <a:bodyPr/>
        <a:lstStyle/>
        <a:p>
          <a:endParaRPr lang="tr-TR"/>
        </a:p>
      </dgm:t>
    </dgm:pt>
    <dgm:pt modelId="{ED7A477D-F350-487D-B2D0-3CE6993678DE}" type="sibTrans" cxnId="{91BE3074-9B44-4851-BB0E-5548CBAB6A92}">
      <dgm:prSet/>
      <dgm:spPr/>
      <dgm:t>
        <a:bodyPr/>
        <a:lstStyle/>
        <a:p>
          <a:endParaRPr lang="tr-TR"/>
        </a:p>
      </dgm:t>
    </dgm:pt>
    <dgm:pt modelId="{54B549F3-20CC-4A36-BD69-2899D65EA2F0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Transduser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ön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fornikse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yerleştirilir</a:t>
          </a:r>
        </a:p>
      </dgm:t>
    </dgm:pt>
    <dgm:pt modelId="{49EE7D9F-D613-4DB2-8B4C-8A604ED7ADDD}" type="parTrans" cxnId="{F2065C19-1078-4D6F-A8E5-F56797358362}">
      <dgm:prSet/>
      <dgm:spPr/>
      <dgm:t>
        <a:bodyPr/>
        <a:lstStyle/>
        <a:p>
          <a:endParaRPr lang="tr-TR"/>
        </a:p>
      </dgm:t>
    </dgm:pt>
    <dgm:pt modelId="{40573C75-00CC-4CB0-A00B-0D9C1D26BC58}" type="sibTrans" cxnId="{F2065C19-1078-4D6F-A8E5-F56797358362}">
      <dgm:prSet/>
      <dgm:spPr/>
      <dgm:t>
        <a:bodyPr/>
        <a:lstStyle/>
        <a:p>
          <a:endParaRPr lang="tr-TR"/>
        </a:p>
      </dgm:t>
    </dgm:pt>
    <dgm:pt modelId="{60DB6576-37AC-4B44-8617-FFD9107767A1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Ön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dudağa bası uygulanmamalı </a:t>
          </a:r>
        </a:p>
      </dgm:t>
    </dgm:pt>
    <dgm:pt modelId="{88CA7179-6038-48DB-9ABC-F7A59FC61E08}" type="parTrans" cxnId="{F9AA0EDC-DC25-468D-A711-C92C94AFED4C}">
      <dgm:prSet/>
      <dgm:spPr/>
      <dgm:t>
        <a:bodyPr/>
        <a:lstStyle/>
        <a:p>
          <a:endParaRPr lang="tr-TR"/>
        </a:p>
      </dgm:t>
    </dgm:pt>
    <dgm:pt modelId="{A71E07E0-57EC-4D84-B2D8-46B0D52C743B}" type="sibTrans" cxnId="{F9AA0EDC-DC25-468D-A711-C92C94AFED4C}">
      <dgm:prSet/>
      <dgm:spPr/>
      <dgm:t>
        <a:bodyPr/>
        <a:lstStyle/>
        <a:p>
          <a:endParaRPr lang="tr-TR"/>
        </a:p>
      </dgm:t>
    </dgm:pt>
    <dgm:pt modelId="{D23B10B2-0CC7-452A-BB94-8C8A1E979646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Sagital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 eksen görüntü alınmalı</a:t>
          </a:r>
        </a:p>
      </dgm:t>
    </dgm:pt>
    <dgm:pt modelId="{962E2CB9-A68F-4427-9B83-81288B99624F}" type="parTrans" cxnId="{FE630BF9-840D-4E6F-B7C6-3B2740792B41}">
      <dgm:prSet/>
      <dgm:spPr/>
      <dgm:t>
        <a:bodyPr/>
        <a:lstStyle/>
        <a:p>
          <a:endParaRPr lang="tr-TR"/>
        </a:p>
      </dgm:t>
    </dgm:pt>
    <dgm:pt modelId="{A99C5C6C-38DC-46CF-ABE0-B51281CE07D2}" type="sibTrans" cxnId="{FE630BF9-840D-4E6F-B7C6-3B2740792B41}">
      <dgm:prSet/>
      <dgm:spPr/>
      <dgm:t>
        <a:bodyPr/>
        <a:lstStyle/>
        <a:p>
          <a:endParaRPr lang="tr-TR"/>
        </a:p>
      </dgm:t>
    </dgm:pt>
    <dgm:pt modelId="{63C3482B-0851-4789-A233-C0FB55EE3841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İnternal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ve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eksternal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os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arasında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endoservikal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kanal görüntülenmeli</a:t>
          </a:r>
        </a:p>
      </dgm:t>
    </dgm:pt>
    <dgm:pt modelId="{EA94B2F6-B195-412F-A476-AB1EDD015EB8}" type="parTrans" cxnId="{89D7E6A8-48D9-462E-AD9F-4626E9565B67}">
      <dgm:prSet/>
      <dgm:spPr/>
      <dgm:t>
        <a:bodyPr/>
        <a:lstStyle/>
        <a:p>
          <a:endParaRPr lang="tr-TR"/>
        </a:p>
      </dgm:t>
    </dgm:pt>
    <dgm:pt modelId="{09547BA1-FDB7-41F0-BAA9-3F1F760122EF}" type="sibTrans" cxnId="{89D7E6A8-48D9-462E-AD9F-4626E9565B67}">
      <dgm:prSet/>
      <dgm:spPr/>
      <dgm:t>
        <a:bodyPr/>
        <a:lstStyle/>
        <a:p>
          <a:endParaRPr lang="tr-TR"/>
        </a:p>
      </dgm:t>
    </dgm:pt>
    <dgm:pt modelId="{93E617E0-6C8C-4CB2-A223-860C189FE1A8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Kaliperler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internal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ve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eksternal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os’un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çentiklerine yerleştirilir (kapalı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serviks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</a:p>
      </dgm:t>
    </dgm:pt>
    <dgm:pt modelId="{B456E144-A272-474D-8B58-37A6BEA1E489}" type="parTrans" cxnId="{BD1B1332-DAE7-42DC-8CF5-87F066880331}">
      <dgm:prSet/>
      <dgm:spPr/>
      <dgm:t>
        <a:bodyPr/>
        <a:lstStyle/>
        <a:p>
          <a:endParaRPr lang="tr-TR"/>
        </a:p>
      </dgm:t>
    </dgm:pt>
    <dgm:pt modelId="{312B128B-5B69-4E67-8C97-45AEF232C4A7}" type="sibTrans" cxnId="{BD1B1332-DAE7-42DC-8CF5-87F066880331}">
      <dgm:prSet/>
      <dgm:spPr/>
      <dgm:t>
        <a:bodyPr/>
        <a:lstStyle/>
        <a:p>
          <a:endParaRPr lang="tr-TR"/>
        </a:p>
      </dgm:t>
    </dgm:pt>
    <dgm:pt modelId="{24DB9C8B-E42A-4899-BE42-7040B8C945FB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İki yöntemle ölçülür; tek çizgi, iki ayrı çizginin toplamı </a:t>
          </a:r>
        </a:p>
      </dgm:t>
    </dgm:pt>
    <dgm:pt modelId="{6B75048A-EE7A-4DF8-A05C-0072F1A15622}" type="parTrans" cxnId="{EB596D6B-0ADF-4B46-B1B2-AE8688A54617}">
      <dgm:prSet/>
      <dgm:spPr/>
      <dgm:t>
        <a:bodyPr/>
        <a:lstStyle/>
        <a:p>
          <a:endParaRPr lang="tr-TR"/>
        </a:p>
      </dgm:t>
    </dgm:pt>
    <dgm:pt modelId="{4C58BC0D-E3A6-4074-A80D-56F6AE28EA6E}" type="sibTrans" cxnId="{EB596D6B-0ADF-4B46-B1B2-AE8688A54617}">
      <dgm:prSet/>
      <dgm:spPr/>
      <dgm:t>
        <a:bodyPr/>
        <a:lstStyle/>
        <a:p>
          <a:endParaRPr lang="tr-TR"/>
        </a:p>
      </dgm:t>
    </dgm:pt>
    <dgm:pt modelId="{FCF4331D-7F35-4EB9-8FA9-1625EC464327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Serviks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açıksa,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hunileşmenin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ucu –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eksternal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os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   </a:t>
          </a:r>
        </a:p>
      </dgm:t>
    </dgm:pt>
    <dgm:pt modelId="{40B8BE92-F4C7-4473-8526-997AC4C37940}" type="parTrans" cxnId="{240D6276-2BEA-453E-8DEA-357134235D79}">
      <dgm:prSet/>
      <dgm:spPr/>
      <dgm:t>
        <a:bodyPr/>
        <a:lstStyle/>
        <a:p>
          <a:endParaRPr lang="tr-TR"/>
        </a:p>
      </dgm:t>
    </dgm:pt>
    <dgm:pt modelId="{9B15C858-DA33-4A51-94FA-D1886839C057}" type="sibTrans" cxnId="{240D6276-2BEA-453E-8DEA-357134235D79}">
      <dgm:prSet/>
      <dgm:spPr/>
      <dgm:t>
        <a:bodyPr/>
        <a:lstStyle/>
        <a:p>
          <a:endParaRPr lang="tr-TR"/>
        </a:p>
      </dgm:t>
    </dgm:pt>
    <dgm:pt modelId="{74A01D1F-4B09-4A5B-9563-AF4236DEF5C1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En az 3 ölçüm – en kısa olanı seçilmeli</a:t>
          </a:r>
        </a:p>
      </dgm:t>
    </dgm:pt>
    <dgm:pt modelId="{24ACB374-9BA4-4297-9A13-DDA556A11D8C}" type="parTrans" cxnId="{F88BFFD2-43F3-4181-94B6-53190F8760CF}">
      <dgm:prSet/>
      <dgm:spPr/>
      <dgm:t>
        <a:bodyPr/>
        <a:lstStyle/>
        <a:p>
          <a:endParaRPr lang="tr-TR"/>
        </a:p>
      </dgm:t>
    </dgm:pt>
    <dgm:pt modelId="{077D733F-EC04-4F01-BD2B-1034E2A36ED6}" type="sibTrans" cxnId="{F88BFFD2-43F3-4181-94B6-53190F8760CF}">
      <dgm:prSet/>
      <dgm:spPr/>
      <dgm:t>
        <a:bodyPr/>
        <a:lstStyle/>
        <a:p>
          <a:endParaRPr lang="tr-TR"/>
        </a:p>
      </dgm:t>
    </dgm:pt>
    <dgm:pt modelId="{A93FFA8A-DB5A-4808-BDD5-7646556B9A79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Fundal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bası,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valsalva</a:t>
          </a:r>
          <a:endParaRPr lang="tr-TR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F79C35-E825-4FF0-8B46-DFAF82D7E331}" type="parTrans" cxnId="{5191497A-83ED-45F8-A6AE-1B9BD6DC7E6E}">
      <dgm:prSet/>
      <dgm:spPr/>
      <dgm:t>
        <a:bodyPr/>
        <a:lstStyle/>
        <a:p>
          <a:endParaRPr lang="tr-TR"/>
        </a:p>
      </dgm:t>
    </dgm:pt>
    <dgm:pt modelId="{2568D2F9-3E59-4AF2-80F5-A93D27EE70B0}" type="sibTrans" cxnId="{5191497A-83ED-45F8-A6AE-1B9BD6DC7E6E}">
      <dgm:prSet/>
      <dgm:spPr/>
      <dgm:t>
        <a:bodyPr/>
        <a:lstStyle/>
        <a:p>
          <a:endParaRPr lang="tr-TR"/>
        </a:p>
      </dgm:t>
    </dgm:pt>
    <dgm:pt modelId="{243C738E-D7F9-4468-B400-05995C692EB2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Yeterince zaman ayrılmalı (dinamik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değişiklikler)</a:t>
          </a:r>
        </a:p>
      </dgm:t>
    </dgm:pt>
    <dgm:pt modelId="{13B3A6E0-F88E-446D-8B82-7F0065598FDC}" type="parTrans" cxnId="{F135214C-8166-4ABE-92F1-BC0473C6E603}">
      <dgm:prSet/>
      <dgm:spPr/>
      <dgm:t>
        <a:bodyPr/>
        <a:lstStyle/>
        <a:p>
          <a:endParaRPr lang="tr-TR"/>
        </a:p>
      </dgm:t>
    </dgm:pt>
    <dgm:pt modelId="{63C8FD3B-A085-4528-9621-8C63658C27F8}" type="sibTrans" cxnId="{F135214C-8166-4ABE-92F1-BC0473C6E603}">
      <dgm:prSet/>
      <dgm:spPr/>
      <dgm:t>
        <a:bodyPr/>
        <a:lstStyle/>
        <a:p>
          <a:endParaRPr lang="tr-TR"/>
        </a:p>
      </dgm:t>
    </dgm:pt>
    <dgm:pt modelId="{159FDAD3-86C1-4598-91CE-5DFA042DB2D8}" type="pres">
      <dgm:prSet presAssocID="{4248A7A6-CDC8-4376-A2DD-2891F4380BD7}" presName="linear" presStyleCnt="0">
        <dgm:presLayoutVars>
          <dgm:animLvl val="lvl"/>
          <dgm:resizeHandles val="exact"/>
        </dgm:presLayoutVars>
      </dgm:prSet>
      <dgm:spPr/>
    </dgm:pt>
    <dgm:pt modelId="{43D0B5C8-8EDA-4398-9493-52006F66A7B8}" type="pres">
      <dgm:prSet presAssocID="{FC104465-4CD0-4028-9EE9-5A2442B0AE3C}" presName="parentText" presStyleLbl="node1" presStyleIdx="0" presStyleCnt="11">
        <dgm:presLayoutVars>
          <dgm:chMax val="0"/>
          <dgm:bulletEnabled val="1"/>
        </dgm:presLayoutVars>
      </dgm:prSet>
      <dgm:spPr/>
    </dgm:pt>
    <dgm:pt modelId="{3ACA4A95-FBC7-493E-BC7E-B7A6BC474F49}" type="pres">
      <dgm:prSet presAssocID="{ED7A477D-F350-487D-B2D0-3CE6993678DE}" presName="spacer" presStyleCnt="0"/>
      <dgm:spPr/>
    </dgm:pt>
    <dgm:pt modelId="{668C7EFB-0212-47F4-89F4-EAD92706457C}" type="pres">
      <dgm:prSet presAssocID="{54B549F3-20CC-4A36-BD69-2899D65EA2F0}" presName="parentText" presStyleLbl="node1" presStyleIdx="1" presStyleCnt="11">
        <dgm:presLayoutVars>
          <dgm:chMax val="0"/>
          <dgm:bulletEnabled val="1"/>
        </dgm:presLayoutVars>
      </dgm:prSet>
      <dgm:spPr/>
    </dgm:pt>
    <dgm:pt modelId="{421EB324-D136-4FC4-B321-CFBB3C4E7291}" type="pres">
      <dgm:prSet presAssocID="{40573C75-00CC-4CB0-A00B-0D9C1D26BC58}" presName="spacer" presStyleCnt="0"/>
      <dgm:spPr/>
    </dgm:pt>
    <dgm:pt modelId="{F705EDB4-6610-489B-ACD8-A0D40D43E542}" type="pres">
      <dgm:prSet presAssocID="{60DB6576-37AC-4B44-8617-FFD9107767A1}" presName="parentText" presStyleLbl="node1" presStyleIdx="2" presStyleCnt="11">
        <dgm:presLayoutVars>
          <dgm:chMax val="0"/>
          <dgm:bulletEnabled val="1"/>
        </dgm:presLayoutVars>
      </dgm:prSet>
      <dgm:spPr/>
    </dgm:pt>
    <dgm:pt modelId="{EFC8EEEA-C3AE-4160-9CCA-F018744E365C}" type="pres">
      <dgm:prSet presAssocID="{A71E07E0-57EC-4D84-B2D8-46B0D52C743B}" presName="spacer" presStyleCnt="0"/>
      <dgm:spPr/>
    </dgm:pt>
    <dgm:pt modelId="{588738DD-5008-4EFB-83D1-364A879A066C}" type="pres">
      <dgm:prSet presAssocID="{D23B10B2-0CC7-452A-BB94-8C8A1E979646}" presName="parentText" presStyleLbl="node1" presStyleIdx="3" presStyleCnt="11">
        <dgm:presLayoutVars>
          <dgm:chMax val="0"/>
          <dgm:bulletEnabled val="1"/>
        </dgm:presLayoutVars>
      </dgm:prSet>
      <dgm:spPr/>
    </dgm:pt>
    <dgm:pt modelId="{1884FF72-EDDE-43A4-AEA3-6E1301271FC4}" type="pres">
      <dgm:prSet presAssocID="{A99C5C6C-38DC-46CF-ABE0-B51281CE07D2}" presName="spacer" presStyleCnt="0"/>
      <dgm:spPr/>
    </dgm:pt>
    <dgm:pt modelId="{ED726818-1E0A-4574-A02B-CCC3FD9082AE}" type="pres">
      <dgm:prSet presAssocID="{63C3482B-0851-4789-A233-C0FB55EE3841}" presName="parentText" presStyleLbl="node1" presStyleIdx="4" presStyleCnt="11">
        <dgm:presLayoutVars>
          <dgm:chMax val="0"/>
          <dgm:bulletEnabled val="1"/>
        </dgm:presLayoutVars>
      </dgm:prSet>
      <dgm:spPr/>
    </dgm:pt>
    <dgm:pt modelId="{A088594B-A8A7-421C-A4C1-63B9EE4B85FE}" type="pres">
      <dgm:prSet presAssocID="{09547BA1-FDB7-41F0-BAA9-3F1F760122EF}" presName="spacer" presStyleCnt="0"/>
      <dgm:spPr/>
    </dgm:pt>
    <dgm:pt modelId="{1472321B-1A5E-40CB-8ABC-157455BDD460}" type="pres">
      <dgm:prSet presAssocID="{93E617E0-6C8C-4CB2-A223-860C189FE1A8}" presName="parentText" presStyleLbl="node1" presStyleIdx="5" presStyleCnt="11">
        <dgm:presLayoutVars>
          <dgm:chMax val="0"/>
          <dgm:bulletEnabled val="1"/>
        </dgm:presLayoutVars>
      </dgm:prSet>
      <dgm:spPr/>
    </dgm:pt>
    <dgm:pt modelId="{5A6F991F-276F-46DB-85F6-3CA121DFFC6E}" type="pres">
      <dgm:prSet presAssocID="{312B128B-5B69-4E67-8C97-45AEF232C4A7}" presName="spacer" presStyleCnt="0"/>
      <dgm:spPr/>
    </dgm:pt>
    <dgm:pt modelId="{BE3B8804-AAB5-4659-AF6A-674C10484D1F}" type="pres">
      <dgm:prSet presAssocID="{24DB9C8B-E42A-4899-BE42-7040B8C945FB}" presName="parentText" presStyleLbl="node1" presStyleIdx="6" presStyleCnt="11">
        <dgm:presLayoutVars>
          <dgm:chMax val="0"/>
          <dgm:bulletEnabled val="1"/>
        </dgm:presLayoutVars>
      </dgm:prSet>
      <dgm:spPr/>
    </dgm:pt>
    <dgm:pt modelId="{40E39B85-A696-46EF-A585-A5614F0E38CB}" type="pres">
      <dgm:prSet presAssocID="{4C58BC0D-E3A6-4074-A80D-56F6AE28EA6E}" presName="spacer" presStyleCnt="0"/>
      <dgm:spPr/>
    </dgm:pt>
    <dgm:pt modelId="{C38F911A-4CEA-4EEF-ADA0-F9B8999D080D}" type="pres">
      <dgm:prSet presAssocID="{FCF4331D-7F35-4EB9-8FA9-1625EC464327}" presName="parentText" presStyleLbl="node1" presStyleIdx="7" presStyleCnt="11">
        <dgm:presLayoutVars>
          <dgm:chMax val="0"/>
          <dgm:bulletEnabled val="1"/>
        </dgm:presLayoutVars>
      </dgm:prSet>
      <dgm:spPr/>
    </dgm:pt>
    <dgm:pt modelId="{F37322AB-A29B-4478-8D5E-8CFC2E4DA08F}" type="pres">
      <dgm:prSet presAssocID="{9B15C858-DA33-4A51-94FA-D1886839C057}" presName="spacer" presStyleCnt="0"/>
      <dgm:spPr/>
    </dgm:pt>
    <dgm:pt modelId="{3E699556-2E5E-4BB5-9700-08BBB36CA3E5}" type="pres">
      <dgm:prSet presAssocID="{74A01D1F-4B09-4A5B-9563-AF4236DEF5C1}" presName="parentText" presStyleLbl="node1" presStyleIdx="8" presStyleCnt="11">
        <dgm:presLayoutVars>
          <dgm:chMax val="0"/>
          <dgm:bulletEnabled val="1"/>
        </dgm:presLayoutVars>
      </dgm:prSet>
      <dgm:spPr/>
    </dgm:pt>
    <dgm:pt modelId="{C9F54788-16FD-4D98-BE39-4157D3C7D3DE}" type="pres">
      <dgm:prSet presAssocID="{077D733F-EC04-4F01-BD2B-1034E2A36ED6}" presName="spacer" presStyleCnt="0"/>
      <dgm:spPr/>
    </dgm:pt>
    <dgm:pt modelId="{7147634F-6CD4-433B-9B90-866BA0650BC4}" type="pres">
      <dgm:prSet presAssocID="{A93FFA8A-DB5A-4808-BDD5-7646556B9A79}" presName="parentText" presStyleLbl="node1" presStyleIdx="9" presStyleCnt="11">
        <dgm:presLayoutVars>
          <dgm:chMax val="0"/>
          <dgm:bulletEnabled val="1"/>
        </dgm:presLayoutVars>
      </dgm:prSet>
      <dgm:spPr/>
    </dgm:pt>
    <dgm:pt modelId="{85789C2A-29E4-4A81-8191-262E5C0F6FA5}" type="pres">
      <dgm:prSet presAssocID="{2568D2F9-3E59-4AF2-80F5-A93D27EE70B0}" presName="spacer" presStyleCnt="0"/>
      <dgm:spPr/>
    </dgm:pt>
    <dgm:pt modelId="{729B075D-E8AB-4474-8188-6E92F9834359}" type="pres">
      <dgm:prSet presAssocID="{243C738E-D7F9-4468-B400-05995C692EB2}" presName="parentText" presStyleLbl="node1" presStyleIdx="10" presStyleCnt="11">
        <dgm:presLayoutVars>
          <dgm:chMax val="0"/>
          <dgm:bulletEnabled val="1"/>
        </dgm:presLayoutVars>
      </dgm:prSet>
      <dgm:spPr/>
    </dgm:pt>
  </dgm:ptLst>
  <dgm:cxnLst>
    <dgm:cxn modelId="{F2065C19-1078-4D6F-A8E5-F56797358362}" srcId="{4248A7A6-CDC8-4376-A2DD-2891F4380BD7}" destId="{54B549F3-20CC-4A36-BD69-2899D65EA2F0}" srcOrd="1" destOrd="0" parTransId="{49EE7D9F-D613-4DB2-8B4C-8A604ED7ADDD}" sibTransId="{40573C75-00CC-4CB0-A00B-0D9C1D26BC58}"/>
    <dgm:cxn modelId="{BD1B1332-DAE7-42DC-8CF5-87F066880331}" srcId="{4248A7A6-CDC8-4376-A2DD-2891F4380BD7}" destId="{93E617E0-6C8C-4CB2-A223-860C189FE1A8}" srcOrd="5" destOrd="0" parTransId="{B456E144-A272-474D-8B58-37A6BEA1E489}" sibTransId="{312B128B-5B69-4E67-8C97-45AEF232C4A7}"/>
    <dgm:cxn modelId="{DF633038-BB47-454D-8C54-A0402E481A05}" type="presOf" srcId="{24DB9C8B-E42A-4899-BE42-7040B8C945FB}" destId="{BE3B8804-AAB5-4659-AF6A-674C10484D1F}" srcOrd="0" destOrd="0" presId="urn:microsoft.com/office/officeart/2005/8/layout/vList2"/>
    <dgm:cxn modelId="{F208EA41-7B0A-4DD1-84E4-7B5C964DF177}" type="presOf" srcId="{FCF4331D-7F35-4EB9-8FA9-1625EC464327}" destId="{C38F911A-4CEA-4EEF-ADA0-F9B8999D080D}" srcOrd="0" destOrd="0" presId="urn:microsoft.com/office/officeart/2005/8/layout/vList2"/>
    <dgm:cxn modelId="{340D0E63-3EE9-4FC5-9219-E487FFEE5D60}" type="presOf" srcId="{54B549F3-20CC-4A36-BD69-2899D65EA2F0}" destId="{668C7EFB-0212-47F4-89F4-EAD92706457C}" srcOrd="0" destOrd="0" presId="urn:microsoft.com/office/officeart/2005/8/layout/vList2"/>
    <dgm:cxn modelId="{62561E4B-649B-4536-A00F-0A815C92223B}" type="presOf" srcId="{74A01D1F-4B09-4A5B-9563-AF4236DEF5C1}" destId="{3E699556-2E5E-4BB5-9700-08BBB36CA3E5}" srcOrd="0" destOrd="0" presId="urn:microsoft.com/office/officeart/2005/8/layout/vList2"/>
    <dgm:cxn modelId="{EB596D6B-0ADF-4B46-B1B2-AE8688A54617}" srcId="{4248A7A6-CDC8-4376-A2DD-2891F4380BD7}" destId="{24DB9C8B-E42A-4899-BE42-7040B8C945FB}" srcOrd="6" destOrd="0" parTransId="{6B75048A-EE7A-4DF8-A05C-0072F1A15622}" sibTransId="{4C58BC0D-E3A6-4074-A80D-56F6AE28EA6E}"/>
    <dgm:cxn modelId="{F135214C-8166-4ABE-92F1-BC0473C6E603}" srcId="{4248A7A6-CDC8-4376-A2DD-2891F4380BD7}" destId="{243C738E-D7F9-4468-B400-05995C692EB2}" srcOrd="10" destOrd="0" parTransId="{13B3A6E0-F88E-446D-8B82-7F0065598FDC}" sibTransId="{63C8FD3B-A085-4528-9621-8C63658C27F8}"/>
    <dgm:cxn modelId="{91BE3074-9B44-4851-BB0E-5548CBAB6A92}" srcId="{4248A7A6-CDC8-4376-A2DD-2891F4380BD7}" destId="{FC104465-4CD0-4028-9EE9-5A2442B0AE3C}" srcOrd="0" destOrd="0" parTransId="{9E09CA75-E6A6-4F10-9FDA-94BF4CD4CB83}" sibTransId="{ED7A477D-F350-487D-B2D0-3CE6993678DE}"/>
    <dgm:cxn modelId="{240D6276-2BEA-453E-8DEA-357134235D79}" srcId="{4248A7A6-CDC8-4376-A2DD-2891F4380BD7}" destId="{FCF4331D-7F35-4EB9-8FA9-1625EC464327}" srcOrd="7" destOrd="0" parTransId="{40B8BE92-F4C7-4473-8526-997AC4C37940}" sibTransId="{9B15C858-DA33-4A51-94FA-D1886839C057}"/>
    <dgm:cxn modelId="{95D4D577-903F-4B01-9A81-BC27AD42B7C8}" type="presOf" srcId="{63C3482B-0851-4789-A233-C0FB55EE3841}" destId="{ED726818-1E0A-4574-A02B-CCC3FD9082AE}" srcOrd="0" destOrd="0" presId="urn:microsoft.com/office/officeart/2005/8/layout/vList2"/>
    <dgm:cxn modelId="{ED1EC758-9409-4237-93D3-99D28A78883C}" type="presOf" srcId="{243C738E-D7F9-4468-B400-05995C692EB2}" destId="{729B075D-E8AB-4474-8188-6E92F9834359}" srcOrd="0" destOrd="0" presId="urn:microsoft.com/office/officeart/2005/8/layout/vList2"/>
    <dgm:cxn modelId="{5191497A-83ED-45F8-A6AE-1B9BD6DC7E6E}" srcId="{4248A7A6-CDC8-4376-A2DD-2891F4380BD7}" destId="{A93FFA8A-DB5A-4808-BDD5-7646556B9A79}" srcOrd="9" destOrd="0" parTransId="{BEF79C35-E825-4FF0-8B46-DFAF82D7E331}" sibTransId="{2568D2F9-3E59-4AF2-80F5-A93D27EE70B0}"/>
    <dgm:cxn modelId="{89D7E6A8-48D9-462E-AD9F-4626E9565B67}" srcId="{4248A7A6-CDC8-4376-A2DD-2891F4380BD7}" destId="{63C3482B-0851-4789-A233-C0FB55EE3841}" srcOrd="4" destOrd="0" parTransId="{EA94B2F6-B195-412F-A476-AB1EDD015EB8}" sibTransId="{09547BA1-FDB7-41F0-BAA9-3F1F760122EF}"/>
    <dgm:cxn modelId="{1076EFB6-0D3D-4FC1-B12A-50CA6B1AB184}" type="presOf" srcId="{A93FFA8A-DB5A-4808-BDD5-7646556B9A79}" destId="{7147634F-6CD4-433B-9B90-866BA0650BC4}" srcOrd="0" destOrd="0" presId="urn:microsoft.com/office/officeart/2005/8/layout/vList2"/>
    <dgm:cxn modelId="{076DC9C6-16C8-4439-BABA-15369DCF5960}" type="presOf" srcId="{FC104465-4CD0-4028-9EE9-5A2442B0AE3C}" destId="{43D0B5C8-8EDA-4398-9493-52006F66A7B8}" srcOrd="0" destOrd="0" presId="urn:microsoft.com/office/officeart/2005/8/layout/vList2"/>
    <dgm:cxn modelId="{6D4922CC-CEC9-4101-A53D-802E25BFBDA9}" type="presOf" srcId="{93E617E0-6C8C-4CB2-A223-860C189FE1A8}" destId="{1472321B-1A5E-40CB-8ABC-157455BDD460}" srcOrd="0" destOrd="0" presId="urn:microsoft.com/office/officeart/2005/8/layout/vList2"/>
    <dgm:cxn modelId="{F88BFFD2-43F3-4181-94B6-53190F8760CF}" srcId="{4248A7A6-CDC8-4376-A2DD-2891F4380BD7}" destId="{74A01D1F-4B09-4A5B-9563-AF4236DEF5C1}" srcOrd="8" destOrd="0" parTransId="{24ACB374-9BA4-4297-9A13-DDA556A11D8C}" sibTransId="{077D733F-EC04-4F01-BD2B-1034E2A36ED6}"/>
    <dgm:cxn modelId="{80DC2FDA-C555-47E8-B575-981F3181166D}" type="presOf" srcId="{60DB6576-37AC-4B44-8617-FFD9107767A1}" destId="{F705EDB4-6610-489B-ACD8-A0D40D43E542}" srcOrd="0" destOrd="0" presId="urn:microsoft.com/office/officeart/2005/8/layout/vList2"/>
    <dgm:cxn modelId="{F9AA0EDC-DC25-468D-A711-C92C94AFED4C}" srcId="{4248A7A6-CDC8-4376-A2DD-2891F4380BD7}" destId="{60DB6576-37AC-4B44-8617-FFD9107767A1}" srcOrd="2" destOrd="0" parTransId="{88CA7179-6038-48DB-9ABC-F7A59FC61E08}" sibTransId="{A71E07E0-57EC-4D84-B2D8-46B0D52C743B}"/>
    <dgm:cxn modelId="{5AEC71E0-658E-45A8-9782-7F06983CD5E7}" type="presOf" srcId="{4248A7A6-CDC8-4376-A2DD-2891F4380BD7}" destId="{159FDAD3-86C1-4598-91CE-5DFA042DB2D8}" srcOrd="0" destOrd="0" presId="urn:microsoft.com/office/officeart/2005/8/layout/vList2"/>
    <dgm:cxn modelId="{FB1FC3F7-CA4A-4C11-AFA5-189E7CE622B9}" type="presOf" srcId="{D23B10B2-0CC7-452A-BB94-8C8A1E979646}" destId="{588738DD-5008-4EFB-83D1-364A879A066C}" srcOrd="0" destOrd="0" presId="urn:microsoft.com/office/officeart/2005/8/layout/vList2"/>
    <dgm:cxn modelId="{FE630BF9-840D-4E6F-B7C6-3B2740792B41}" srcId="{4248A7A6-CDC8-4376-A2DD-2891F4380BD7}" destId="{D23B10B2-0CC7-452A-BB94-8C8A1E979646}" srcOrd="3" destOrd="0" parTransId="{962E2CB9-A68F-4427-9B83-81288B99624F}" sibTransId="{A99C5C6C-38DC-46CF-ABE0-B51281CE07D2}"/>
    <dgm:cxn modelId="{B772D688-E108-4122-9179-196F49D6AFE8}" type="presParOf" srcId="{159FDAD3-86C1-4598-91CE-5DFA042DB2D8}" destId="{43D0B5C8-8EDA-4398-9493-52006F66A7B8}" srcOrd="0" destOrd="0" presId="urn:microsoft.com/office/officeart/2005/8/layout/vList2"/>
    <dgm:cxn modelId="{150EF707-2C3A-492C-8000-2BA203E94941}" type="presParOf" srcId="{159FDAD3-86C1-4598-91CE-5DFA042DB2D8}" destId="{3ACA4A95-FBC7-493E-BC7E-B7A6BC474F49}" srcOrd="1" destOrd="0" presId="urn:microsoft.com/office/officeart/2005/8/layout/vList2"/>
    <dgm:cxn modelId="{637702D9-7E7F-4DC7-A3F8-702EB901BCA9}" type="presParOf" srcId="{159FDAD3-86C1-4598-91CE-5DFA042DB2D8}" destId="{668C7EFB-0212-47F4-89F4-EAD92706457C}" srcOrd="2" destOrd="0" presId="urn:microsoft.com/office/officeart/2005/8/layout/vList2"/>
    <dgm:cxn modelId="{4D27036D-4425-49E3-A868-0F11DB2355AE}" type="presParOf" srcId="{159FDAD3-86C1-4598-91CE-5DFA042DB2D8}" destId="{421EB324-D136-4FC4-B321-CFBB3C4E7291}" srcOrd="3" destOrd="0" presId="urn:microsoft.com/office/officeart/2005/8/layout/vList2"/>
    <dgm:cxn modelId="{2DB58256-2567-4786-B5A5-F3964BC0A575}" type="presParOf" srcId="{159FDAD3-86C1-4598-91CE-5DFA042DB2D8}" destId="{F705EDB4-6610-489B-ACD8-A0D40D43E542}" srcOrd="4" destOrd="0" presId="urn:microsoft.com/office/officeart/2005/8/layout/vList2"/>
    <dgm:cxn modelId="{D367F831-E418-45B2-B76C-8729C08867C1}" type="presParOf" srcId="{159FDAD3-86C1-4598-91CE-5DFA042DB2D8}" destId="{EFC8EEEA-C3AE-4160-9CCA-F018744E365C}" srcOrd="5" destOrd="0" presId="urn:microsoft.com/office/officeart/2005/8/layout/vList2"/>
    <dgm:cxn modelId="{2DD72780-6587-49BD-A3D3-52B3D97A0F9F}" type="presParOf" srcId="{159FDAD3-86C1-4598-91CE-5DFA042DB2D8}" destId="{588738DD-5008-4EFB-83D1-364A879A066C}" srcOrd="6" destOrd="0" presId="urn:microsoft.com/office/officeart/2005/8/layout/vList2"/>
    <dgm:cxn modelId="{433CF7A1-5239-4CA5-BC65-278E5EB6F8DF}" type="presParOf" srcId="{159FDAD3-86C1-4598-91CE-5DFA042DB2D8}" destId="{1884FF72-EDDE-43A4-AEA3-6E1301271FC4}" srcOrd="7" destOrd="0" presId="urn:microsoft.com/office/officeart/2005/8/layout/vList2"/>
    <dgm:cxn modelId="{59E94F3C-06E1-4A5D-810E-5CF8CA651E0E}" type="presParOf" srcId="{159FDAD3-86C1-4598-91CE-5DFA042DB2D8}" destId="{ED726818-1E0A-4574-A02B-CCC3FD9082AE}" srcOrd="8" destOrd="0" presId="urn:microsoft.com/office/officeart/2005/8/layout/vList2"/>
    <dgm:cxn modelId="{E3DFE386-AB73-4909-A98B-6AF27BF13DF1}" type="presParOf" srcId="{159FDAD3-86C1-4598-91CE-5DFA042DB2D8}" destId="{A088594B-A8A7-421C-A4C1-63B9EE4B85FE}" srcOrd="9" destOrd="0" presId="urn:microsoft.com/office/officeart/2005/8/layout/vList2"/>
    <dgm:cxn modelId="{49A1FDF7-4FC9-4A40-ABCA-9D6CB4ED6C58}" type="presParOf" srcId="{159FDAD3-86C1-4598-91CE-5DFA042DB2D8}" destId="{1472321B-1A5E-40CB-8ABC-157455BDD460}" srcOrd="10" destOrd="0" presId="urn:microsoft.com/office/officeart/2005/8/layout/vList2"/>
    <dgm:cxn modelId="{7DC579AB-4116-4950-990E-01C77612053A}" type="presParOf" srcId="{159FDAD3-86C1-4598-91CE-5DFA042DB2D8}" destId="{5A6F991F-276F-46DB-85F6-3CA121DFFC6E}" srcOrd="11" destOrd="0" presId="urn:microsoft.com/office/officeart/2005/8/layout/vList2"/>
    <dgm:cxn modelId="{6D3DCDC0-739F-4424-A440-BD7A4E8DA36A}" type="presParOf" srcId="{159FDAD3-86C1-4598-91CE-5DFA042DB2D8}" destId="{BE3B8804-AAB5-4659-AF6A-674C10484D1F}" srcOrd="12" destOrd="0" presId="urn:microsoft.com/office/officeart/2005/8/layout/vList2"/>
    <dgm:cxn modelId="{3CC8F36B-A61D-4096-BD7E-2A3FE9B92211}" type="presParOf" srcId="{159FDAD3-86C1-4598-91CE-5DFA042DB2D8}" destId="{40E39B85-A696-46EF-A585-A5614F0E38CB}" srcOrd="13" destOrd="0" presId="urn:microsoft.com/office/officeart/2005/8/layout/vList2"/>
    <dgm:cxn modelId="{38BAF087-63FE-4C22-B259-2FB8C7093F1E}" type="presParOf" srcId="{159FDAD3-86C1-4598-91CE-5DFA042DB2D8}" destId="{C38F911A-4CEA-4EEF-ADA0-F9B8999D080D}" srcOrd="14" destOrd="0" presId="urn:microsoft.com/office/officeart/2005/8/layout/vList2"/>
    <dgm:cxn modelId="{2C1CF7A9-15C0-4DF8-A23B-AFD218889084}" type="presParOf" srcId="{159FDAD3-86C1-4598-91CE-5DFA042DB2D8}" destId="{F37322AB-A29B-4478-8D5E-8CFC2E4DA08F}" srcOrd="15" destOrd="0" presId="urn:microsoft.com/office/officeart/2005/8/layout/vList2"/>
    <dgm:cxn modelId="{9AF2CD62-515C-4712-8651-5E8E8620C629}" type="presParOf" srcId="{159FDAD3-86C1-4598-91CE-5DFA042DB2D8}" destId="{3E699556-2E5E-4BB5-9700-08BBB36CA3E5}" srcOrd="16" destOrd="0" presId="urn:microsoft.com/office/officeart/2005/8/layout/vList2"/>
    <dgm:cxn modelId="{754F3362-4740-40DC-81EC-966D3A843E88}" type="presParOf" srcId="{159FDAD3-86C1-4598-91CE-5DFA042DB2D8}" destId="{C9F54788-16FD-4D98-BE39-4157D3C7D3DE}" srcOrd="17" destOrd="0" presId="urn:microsoft.com/office/officeart/2005/8/layout/vList2"/>
    <dgm:cxn modelId="{67F44E5B-D169-4A8A-8E82-BAEA5C60E58E}" type="presParOf" srcId="{159FDAD3-86C1-4598-91CE-5DFA042DB2D8}" destId="{7147634F-6CD4-433B-9B90-866BA0650BC4}" srcOrd="18" destOrd="0" presId="urn:microsoft.com/office/officeart/2005/8/layout/vList2"/>
    <dgm:cxn modelId="{8A3AC3A3-1DA2-4685-AB45-9086AE05D541}" type="presParOf" srcId="{159FDAD3-86C1-4598-91CE-5DFA042DB2D8}" destId="{85789C2A-29E4-4A81-8191-262E5C0F6FA5}" srcOrd="19" destOrd="0" presId="urn:microsoft.com/office/officeart/2005/8/layout/vList2"/>
    <dgm:cxn modelId="{131A2B2D-7968-4CAD-8F2B-110601B1F5E2}" type="presParOf" srcId="{159FDAD3-86C1-4598-91CE-5DFA042DB2D8}" destId="{729B075D-E8AB-4474-8188-6E92F9834359}" srcOrd="2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D6B87A17-6921-4043-A40C-17AD7EBF002D}" type="doc">
      <dgm:prSet loTypeId="urn:microsoft.com/office/officeart/2005/8/layout/vList2" loCatId="list" qsTypeId="urn:microsoft.com/office/officeart/2005/8/quickstyle/3d2" qsCatId="3D" csTypeId="urn:microsoft.com/office/officeart/2005/8/colors/accent3_1" csCatId="accent3"/>
      <dgm:spPr/>
      <dgm:t>
        <a:bodyPr/>
        <a:lstStyle/>
        <a:p>
          <a:endParaRPr lang="tr-TR"/>
        </a:p>
      </dgm:t>
    </dgm:pt>
    <dgm:pt modelId="{17B88220-2002-4FF4-93FA-9E6A908AC397}">
      <dgm:prSet/>
      <dgm:spPr/>
      <dgm:t>
        <a:bodyPr/>
        <a:lstStyle/>
        <a:p>
          <a:r>
            <a:rPr lang="tr-TR" dirty="0" err="1"/>
            <a:t>Preterm</a:t>
          </a:r>
          <a:r>
            <a:rPr lang="tr-TR" dirty="0"/>
            <a:t> eylem tanısı </a:t>
          </a:r>
        </a:p>
      </dgm:t>
    </dgm:pt>
    <dgm:pt modelId="{583FE357-99AA-4EEA-9642-E1ECFD763DBE}" type="parTrans" cxnId="{5641E038-783A-4BAD-A1A9-F15944BAB2E9}">
      <dgm:prSet/>
      <dgm:spPr/>
      <dgm:t>
        <a:bodyPr/>
        <a:lstStyle/>
        <a:p>
          <a:endParaRPr lang="tr-TR"/>
        </a:p>
      </dgm:t>
    </dgm:pt>
    <dgm:pt modelId="{406FA914-FF23-4E7D-AEB9-5751B526A260}" type="sibTrans" cxnId="{5641E038-783A-4BAD-A1A9-F15944BAB2E9}">
      <dgm:prSet/>
      <dgm:spPr/>
      <dgm:t>
        <a:bodyPr/>
        <a:lstStyle/>
        <a:p>
          <a:endParaRPr lang="tr-TR"/>
        </a:p>
      </dgm:t>
    </dgm:pt>
    <dgm:pt modelId="{4DDEC2C5-DBCD-4013-9B6D-F19B5080FAE5}" type="pres">
      <dgm:prSet presAssocID="{D6B87A17-6921-4043-A40C-17AD7EBF002D}" presName="linear" presStyleCnt="0">
        <dgm:presLayoutVars>
          <dgm:animLvl val="lvl"/>
          <dgm:resizeHandles val="exact"/>
        </dgm:presLayoutVars>
      </dgm:prSet>
      <dgm:spPr/>
    </dgm:pt>
    <dgm:pt modelId="{9599A1A7-DBC7-41C8-B284-B4EB041C1BDC}" type="pres">
      <dgm:prSet presAssocID="{17B88220-2002-4FF4-93FA-9E6A908AC39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3BE4428-9C25-4DB3-B7F3-2BC27D2CFBA4}" type="presOf" srcId="{17B88220-2002-4FF4-93FA-9E6A908AC397}" destId="{9599A1A7-DBC7-41C8-B284-B4EB041C1BDC}" srcOrd="0" destOrd="0" presId="urn:microsoft.com/office/officeart/2005/8/layout/vList2"/>
    <dgm:cxn modelId="{5641E038-783A-4BAD-A1A9-F15944BAB2E9}" srcId="{D6B87A17-6921-4043-A40C-17AD7EBF002D}" destId="{17B88220-2002-4FF4-93FA-9E6A908AC397}" srcOrd="0" destOrd="0" parTransId="{583FE357-99AA-4EEA-9642-E1ECFD763DBE}" sibTransId="{406FA914-FF23-4E7D-AEB9-5751B526A260}"/>
    <dgm:cxn modelId="{153FA36E-5D1B-4347-A2DF-4DB6F1891ED8}" type="presOf" srcId="{D6B87A17-6921-4043-A40C-17AD7EBF002D}" destId="{4DDEC2C5-DBCD-4013-9B6D-F19B5080FAE5}" srcOrd="0" destOrd="0" presId="urn:microsoft.com/office/officeart/2005/8/layout/vList2"/>
    <dgm:cxn modelId="{8205D1B1-3967-458E-8B12-1D9AB331D808}" type="presParOf" srcId="{4DDEC2C5-DBCD-4013-9B6D-F19B5080FAE5}" destId="{9599A1A7-DBC7-41C8-B284-B4EB041C1BD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66B5A0DD-177C-46BB-9402-36DF86AB2C9A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66B33C06-16AC-4045-ACD0-0E5F08E2318F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eylem tanısının doğru koyulması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neonatal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sonuçları iyileştirebilecek müdahalelerin yapılabilmesine olanak tanır; </a:t>
          </a:r>
        </a:p>
      </dgm:t>
    </dgm:pt>
    <dgm:pt modelId="{045EFB93-81B8-42C8-B92E-BD57FD1C5DD1}" type="parTrans" cxnId="{B6A677F6-F66A-47D8-ACC8-67C6F063E66D}">
      <dgm:prSet/>
      <dgm:spPr/>
      <dgm:t>
        <a:bodyPr/>
        <a:lstStyle/>
        <a:p>
          <a:endParaRPr lang="tr-TR"/>
        </a:p>
      </dgm:t>
    </dgm:pt>
    <dgm:pt modelId="{09D45764-542C-4E19-AAD0-7D1F29ECEF2F}" type="sibTrans" cxnId="{B6A677F6-F66A-47D8-ACC8-67C6F063E66D}">
      <dgm:prSet/>
      <dgm:spPr/>
      <dgm:t>
        <a:bodyPr/>
        <a:lstStyle/>
        <a:p>
          <a:endParaRPr lang="tr-TR"/>
        </a:p>
      </dgm:t>
    </dgm:pt>
    <dgm:pt modelId="{E1416CCF-F4EA-4303-BA1A-C9A1A9C957BF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Antenatal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kortikosteroit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uygulaması</a:t>
          </a:r>
        </a:p>
      </dgm:t>
    </dgm:pt>
    <dgm:pt modelId="{193A16D0-EE44-4FCB-AF46-5631D766CB32}" type="parTrans" cxnId="{9786AA2E-D880-4A61-8103-779F0FD67048}">
      <dgm:prSet/>
      <dgm:spPr/>
      <dgm:t>
        <a:bodyPr/>
        <a:lstStyle/>
        <a:p>
          <a:endParaRPr lang="tr-TR"/>
        </a:p>
      </dgm:t>
    </dgm:pt>
    <dgm:pt modelId="{7315ED7C-A866-4424-BD13-BCFE99B08B4B}" type="sibTrans" cxnId="{9786AA2E-D880-4A61-8103-779F0FD67048}">
      <dgm:prSet/>
      <dgm:spPr/>
      <dgm:t>
        <a:bodyPr/>
        <a:lstStyle/>
        <a:p>
          <a:endParaRPr lang="tr-TR"/>
        </a:p>
      </dgm:t>
    </dgm:pt>
    <dgm:pt modelId="{18538C02-2C07-4C84-8A77-BFE5FA684F3B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GBS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proflaksisi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9542F015-AC9F-432F-BF8D-99CA1B7BE6B2}" type="parTrans" cxnId="{A0BB1391-0E7D-4F4F-9B5B-974B52BC39B0}">
      <dgm:prSet/>
      <dgm:spPr/>
      <dgm:t>
        <a:bodyPr/>
        <a:lstStyle/>
        <a:p>
          <a:endParaRPr lang="tr-TR"/>
        </a:p>
      </dgm:t>
    </dgm:pt>
    <dgm:pt modelId="{35E7BB82-6375-460F-97C4-B3BF0E1C770E}" type="sibTrans" cxnId="{A0BB1391-0E7D-4F4F-9B5B-974B52BC39B0}">
      <dgm:prSet/>
      <dgm:spPr/>
      <dgm:t>
        <a:bodyPr/>
        <a:lstStyle/>
        <a:p>
          <a:endParaRPr lang="tr-TR"/>
        </a:p>
      </dgm:t>
    </dgm:pt>
    <dgm:pt modelId="{D381F0A8-D20A-4182-9563-61B777CA4FDA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Nöroprotektif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etki amacıyla magnezyum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proflaksisi</a:t>
          </a:r>
          <a:endParaRPr lang="tr-TR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91E46A-7C11-4AAF-8B80-21C581B09484}" type="parTrans" cxnId="{018C847A-F099-4A2C-A6A0-59A6D33A7103}">
      <dgm:prSet/>
      <dgm:spPr/>
      <dgm:t>
        <a:bodyPr/>
        <a:lstStyle/>
        <a:p>
          <a:endParaRPr lang="tr-TR"/>
        </a:p>
      </dgm:t>
    </dgm:pt>
    <dgm:pt modelId="{9F90A967-B9AE-4427-98FE-F76DA099CA24}" type="sibTrans" cxnId="{018C847A-F099-4A2C-A6A0-59A6D33A7103}">
      <dgm:prSet/>
      <dgm:spPr/>
      <dgm:t>
        <a:bodyPr/>
        <a:lstStyle/>
        <a:p>
          <a:endParaRPr lang="tr-TR"/>
        </a:p>
      </dgm:t>
    </dgm:pt>
    <dgm:pt modelId="{8F10210B-013F-47F7-B58D-037F64FC7F9C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Tersiyer merkeze sevk</a:t>
          </a:r>
        </a:p>
      </dgm:t>
    </dgm:pt>
    <dgm:pt modelId="{513CAACC-4550-404C-8F45-8A1D9FF6C9F0}" type="parTrans" cxnId="{3E1B189C-7531-43D4-9A92-5B1B6ED8FAD4}">
      <dgm:prSet/>
      <dgm:spPr/>
      <dgm:t>
        <a:bodyPr/>
        <a:lstStyle/>
        <a:p>
          <a:endParaRPr lang="tr-TR"/>
        </a:p>
      </dgm:t>
    </dgm:pt>
    <dgm:pt modelId="{E5F3EDDA-50AD-4A96-ADCF-3E1C48EC32A2}" type="sibTrans" cxnId="{3E1B189C-7531-43D4-9A92-5B1B6ED8FAD4}">
      <dgm:prSet/>
      <dgm:spPr/>
      <dgm:t>
        <a:bodyPr/>
        <a:lstStyle/>
        <a:p>
          <a:endParaRPr lang="tr-TR"/>
        </a:p>
      </dgm:t>
    </dgm:pt>
    <dgm:pt modelId="{6FA08CC3-FB48-48D7-9305-1F32F1BEB876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Gerçekte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eylemde olmayan gebelere gereksiz müdahale yapılması önlenmiş olur</a:t>
          </a:r>
          <a:endParaRPr lang="tr-TR" dirty="0"/>
        </a:p>
      </dgm:t>
    </dgm:pt>
    <dgm:pt modelId="{AF11A1F9-0D07-47CE-994E-7392616461CC}" type="parTrans" cxnId="{48289294-3052-4906-ACE5-3960D1CD4CB5}">
      <dgm:prSet/>
      <dgm:spPr/>
      <dgm:t>
        <a:bodyPr/>
        <a:lstStyle/>
        <a:p>
          <a:endParaRPr lang="tr-TR"/>
        </a:p>
      </dgm:t>
    </dgm:pt>
    <dgm:pt modelId="{B7D49568-8184-42E7-9576-AB50BD19802F}" type="sibTrans" cxnId="{48289294-3052-4906-ACE5-3960D1CD4CB5}">
      <dgm:prSet/>
      <dgm:spPr/>
      <dgm:t>
        <a:bodyPr/>
        <a:lstStyle/>
        <a:p>
          <a:endParaRPr lang="tr-TR"/>
        </a:p>
      </dgm:t>
    </dgm:pt>
    <dgm:pt modelId="{5B6885A8-C269-4CE3-A757-EC5155BC2D69}" type="pres">
      <dgm:prSet presAssocID="{66B5A0DD-177C-46BB-9402-36DF86AB2C9A}" presName="linear" presStyleCnt="0">
        <dgm:presLayoutVars>
          <dgm:animLvl val="lvl"/>
          <dgm:resizeHandles val="exact"/>
        </dgm:presLayoutVars>
      </dgm:prSet>
      <dgm:spPr/>
    </dgm:pt>
    <dgm:pt modelId="{1E851E7E-3F57-44CE-9B8F-CC5DDC990335}" type="pres">
      <dgm:prSet presAssocID="{66B33C06-16AC-4045-ACD0-0E5F08E2318F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B184A533-F5CB-45E9-8104-A9582F75FB22}" type="pres">
      <dgm:prSet presAssocID="{09D45764-542C-4E19-AAD0-7D1F29ECEF2F}" presName="spacer" presStyleCnt="0"/>
      <dgm:spPr/>
    </dgm:pt>
    <dgm:pt modelId="{707022E0-4CFE-42FF-A281-CF62FC1DB923}" type="pres">
      <dgm:prSet presAssocID="{E1416CCF-F4EA-4303-BA1A-C9A1A9C957BF}" presName="parentText" presStyleLbl="node1" presStyleIdx="1" presStyleCnt="6" custScaleX="90210" custLinFactNeighborX="9154" custLinFactNeighborY="-34105">
        <dgm:presLayoutVars>
          <dgm:chMax val="0"/>
          <dgm:bulletEnabled val="1"/>
        </dgm:presLayoutVars>
      </dgm:prSet>
      <dgm:spPr/>
    </dgm:pt>
    <dgm:pt modelId="{BB51AB3C-3AB3-4DE6-A7BF-988D236D7B18}" type="pres">
      <dgm:prSet presAssocID="{7315ED7C-A866-4424-BD13-BCFE99B08B4B}" presName="spacer" presStyleCnt="0"/>
      <dgm:spPr/>
    </dgm:pt>
    <dgm:pt modelId="{A747C66A-CA60-4763-AABA-E075B1B45B03}" type="pres">
      <dgm:prSet presAssocID="{18538C02-2C07-4C84-8A77-BFE5FA684F3B}" presName="parentText" presStyleLbl="node1" presStyleIdx="2" presStyleCnt="6" custScaleX="90210" custLinFactNeighborX="7468" custLinFactNeighborY="-17053">
        <dgm:presLayoutVars>
          <dgm:chMax val="0"/>
          <dgm:bulletEnabled val="1"/>
        </dgm:presLayoutVars>
      </dgm:prSet>
      <dgm:spPr/>
    </dgm:pt>
    <dgm:pt modelId="{E2D9CF4B-F871-448F-90B6-C563344C2974}" type="pres">
      <dgm:prSet presAssocID="{35E7BB82-6375-460F-97C4-B3BF0E1C770E}" presName="spacer" presStyleCnt="0"/>
      <dgm:spPr/>
    </dgm:pt>
    <dgm:pt modelId="{DC130687-BFDE-4733-AB57-D765EC8143B2}" type="pres">
      <dgm:prSet presAssocID="{D381F0A8-D20A-4182-9563-61B777CA4FDA}" presName="parentText" presStyleLbl="node1" presStyleIdx="3" presStyleCnt="6" custScaleX="90387" custLinFactNeighborX="6936" custLinFactNeighborY="68205">
        <dgm:presLayoutVars>
          <dgm:chMax val="0"/>
          <dgm:bulletEnabled val="1"/>
        </dgm:presLayoutVars>
      </dgm:prSet>
      <dgm:spPr/>
    </dgm:pt>
    <dgm:pt modelId="{A6A4E106-F934-41DF-8E5D-85AC2CEDB77A}" type="pres">
      <dgm:prSet presAssocID="{9F90A967-B9AE-4427-98FE-F76DA099CA24}" presName="spacer" presStyleCnt="0"/>
      <dgm:spPr/>
    </dgm:pt>
    <dgm:pt modelId="{7FDD3C3C-8808-4D7B-B06E-261A70952B2F}" type="pres">
      <dgm:prSet presAssocID="{8F10210B-013F-47F7-B58D-037F64FC7F9C}" presName="parentText" presStyleLbl="node1" presStyleIdx="4" presStyleCnt="6" custScaleX="90031" custLinFactNeighborX="6936" custLinFactNeighborY="85258">
        <dgm:presLayoutVars>
          <dgm:chMax val="0"/>
          <dgm:bulletEnabled val="1"/>
        </dgm:presLayoutVars>
      </dgm:prSet>
      <dgm:spPr/>
    </dgm:pt>
    <dgm:pt modelId="{9A73B4A1-3271-462E-A971-BA7EB74FFDE7}" type="pres">
      <dgm:prSet presAssocID="{E5F3EDDA-50AD-4A96-ADCF-3E1C48EC32A2}" presName="spacer" presStyleCnt="0"/>
      <dgm:spPr/>
    </dgm:pt>
    <dgm:pt modelId="{F6F4A67A-4B1D-4896-9C58-4B917674E820}" type="pres">
      <dgm:prSet presAssocID="{6FA08CC3-FB48-48D7-9305-1F32F1BEB876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9786AA2E-D880-4A61-8103-779F0FD67048}" srcId="{66B5A0DD-177C-46BB-9402-36DF86AB2C9A}" destId="{E1416CCF-F4EA-4303-BA1A-C9A1A9C957BF}" srcOrd="1" destOrd="0" parTransId="{193A16D0-EE44-4FCB-AF46-5631D766CB32}" sibTransId="{7315ED7C-A866-4424-BD13-BCFE99B08B4B}"/>
    <dgm:cxn modelId="{E365A95D-5D49-404A-99C6-C36857CCCAD9}" type="presOf" srcId="{18538C02-2C07-4C84-8A77-BFE5FA684F3B}" destId="{A747C66A-CA60-4763-AABA-E075B1B45B03}" srcOrd="0" destOrd="0" presId="urn:microsoft.com/office/officeart/2005/8/layout/vList2"/>
    <dgm:cxn modelId="{3261304C-402D-4BE8-9D5E-38797220B1B1}" type="presOf" srcId="{6FA08CC3-FB48-48D7-9305-1F32F1BEB876}" destId="{F6F4A67A-4B1D-4896-9C58-4B917674E820}" srcOrd="0" destOrd="0" presId="urn:microsoft.com/office/officeart/2005/8/layout/vList2"/>
    <dgm:cxn modelId="{018C847A-F099-4A2C-A6A0-59A6D33A7103}" srcId="{66B5A0DD-177C-46BB-9402-36DF86AB2C9A}" destId="{D381F0A8-D20A-4182-9563-61B777CA4FDA}" srcOrd="3" destOrd="0" parTransId="{F491E46A-7C11-4AAF-8B80-21C581B09484}" sibTransId="{9F90A967-B9AE-4427-98FE-F76DA099CA24}"/>
    <dgm:cxn modelId="{A0BB1391-0E7D-4F4F-9B5B-974B52BC39B0}" srcId="{66B5A0DD-177C-46BB-9402-36DF86AB2C9A}" destId="{18538C02-2C07-4C84-8A77-BFE5FA684F3B}" srcOrd="2" destOrd="0" parTransId="{9542F015-AC9F-432F-BF8D-99CA1B7BE6B2}" sibTransId="{35E7BB82-6375-460F-97C4-B3BF0E1C770E}"/>
    <dgm:cxn modelId="{48289294-3052-4906-ACE5-3960D1CD4CB5}" srcId="{66B5A0DD-177C-46BB-9402-36DF86AB2C9A}" destId="{6FA08CC3-FB48-48D7-9305-1F32F1BEB876}" srcOrd="5" destOrd="0" parTransId="{AF11A1F9-0D07-47CE-994E-7392616461CC}" sibTransId="{B7D49568-8184-42E7-9576-AB50BD19802F}"/>
    <dgm:cxn modelId="{2C403C98-7A99-4FC5-9638-509A83551499}" type="presOf" srcId="{66B5A0DD-177C-46BB-9402-36DF86AB2C9A}" destId="{5B6885A8-C269-4CE3-A757-EC5155BC2D69}" srcOrd="0" destOrd="0" presId="urn:microsoft.com/office/officeart/2005/8/layout/vList2"/>
    <dgm:cxn modelId="{3E1B189C-7531-43D4-9A92-5B1B6ED8FAD4}" srcId="{66B5A0DD-177C-46BB-9402-36DF86AB2C9A}" destId="{8F10210B-013F-47F7-B58D-037F64FC7F9C}" srcOrd="4" destOrd="0" parTransId="{513CAACC-4550-404C-8F45-8A1D9FF6C9F0}" sibTransId="{E5F3EDDA-50AD-4A96-ADCF-3E1C48EC32A2}"/>
    <dgm:cxn modelId="{CA4306B9-FF3F-4180-A584-3E959F57CE59}" type="presOf" srcId="{E1416CCF-F4EA-4303-BA1A-C9A1A9C957BF}" destId="{707022E0-4CFE-42FF-A281-CF62FC1DB923}" srcOrd="0" destOrd="0" presId="urn:microsoft.com/office/officeart/2005/8/layout/vList2"/>
    <dgm:cxn modelId="{FA523EDD-7C64-4290-B5B9-C1398DE335C6}" type="presOf" srcId="{8F10210B-013F-47F7-B58D-037F64FC7F9C}" destId="{7FDD3C3C-8808-4D7B-B06E-261A70952B2F}" srcOrd="0" destOrd="0" presId="urn:microsoft.com/office/officeart/2005/8/layout/vList2"/>
    <dgm:cxn modelId="{F70236E7-FCB8-4EBC-AE79-8ECAB6D51778}" type="presOf" srcId="{66B33C06-16AC-4045-ACD0-0E5F08E2318F}" destId="{1E851E7E-3F57-44CE-9B8F-CC5DDC990335}" srcOrd="0" destOrd="0" presId="urn:microsoft.com/office/officeart/2005/8/layout/vList2"/>
    <dgm:cxn modelId="{B6A677F6-F66A-47D8-ACC8-67C6F063E66D}" srcId="{66B5A0DD-177C-46BB-9402-36DF86AB2C9A}" destId="{66B33C06-16AC-4045-ACD0-0E5F08E2318F}" srcOrd="0" destOrd="0" parTransId="{045EFB93-81B8-42C8-B92E-BD57FD1C5DD1}" sibTransId="{09D45764-542C-4E19-AAD0-7D1F29ECEF2F}"/>
    <dgm:cxn modelId="{4BE6D1FA-E8D1-4328-9089-82F681F5675F}" type="presOf" srcId="{D381F0A8-D20A-4182-9563-61B777CA4FDA}" destId="{DC130687-BFDE-4733-AB57-D765EC8143B2}" srcOrd="0" destOrd="0" presId="urn:microsoft.com/office/officeart/2005/8/layout/vList2"/>
    <dgm:cxn modelId="{5B0A5711-D4F7-48F3-9459-19EB607FCE91}" type="presParOf" srcId="{5B6885A8-C269-4CE3-A757-EC5155BC2D69}" destId="{1E851E7E-3F57-44CE-9B8F-CC5DDC990335}" srcOrd="0" destOrd="0" presId="urn:microsoft.com/office/officeart/2005/8/layout/vList2"/>
    <dgm:cxn modelId="{10FFB3D0-6A8D-4AA7-BA8D-397302BCA8F5}" type="presParOf" srcId="{5B6885A8-C269-4CE3-A757-EC5155BC2D69}" destId="{B184A533-F5CB-45E9-8104-A9582F75FB22}" srcOrd="1" destOrd="0" presId="urn:microsoft.com/office/officeart/2005/8/layout/vList2"/>
    <dgm:cxn modelId="{190CAD44-F2DB-40D1-BDD2-10E2AB80E2EC}" type="presParOf" srcId="{5B6885A8-C269-4CE3-A757-EC5155BC2D69}" destId="{707022E0-4CFE-42FF-A281-CF62FC1DB923}" srcOrd="2" destOrd="0" presId="urn:microsoft.com/office/officeart/2005/8/layout/vList2"/>
    <dgm:cxn modelId="{2A70048C-9693-40C9-ACCD-255F429F5809}" type="presParOf" srcId="{5B6885A8-C269-4CE3-A757-EC5155BC2D69}" destId="{BB51AB3C-3AB3-4DE6-A7BF-988D236D7B18}" srcOrd="3" destOrd="0" presId="urn:microsoft.com/office/officeart/2005/8/layout/vList2"/>
    <dgm:cxn modelId="{DFFC88E2-9AB9-48FF-BFFA-20C29414EAD0}" type="presParOf" srcId="{5B6885A8-C269-4CE3-A757-EC5155BC2D69}" destId="{A747C66A-CA60-4763-AABA-E075B1B45B03}" srcOrd="4" destOrd="0" presId="urn:microsoft.com/office/officeart/2005/8/layout/vList2"/>
    <dgm:cxn modelId="{99CEAB23-A87C-4844-9D00-EF900EC0BD84}" type="presParOf" srcId="{5B6885A8-C269-4CE3-A757-EC5155BC2D69}" destId="{E2D9CF4B-F871-448F-90B6-C563344C2974}" srcOrd="5" destOrd="0" presId="urn:microsoft.com/office/officeart/2005/8/layout/vList2"/>
    <dgm:cxn modelId="{E56089BF-72F4-4B99-8E63-F3A92D2B9132}" type="presParOf" srcId="{5B6885A8-C269-4CE3-A757-EC5155BC2D69}" destId="{DC130687-BFDE-4733-AB57-D765EC8143B2}" srcOrd="6" destOrd="0" presId="urn:microsoft.com/office/officeart/2005/8/layout/vList2"/>
    <dgm:cxn modelId="{E4876C78-C7FE-471E-B274-EB7EA08C4878}" type="presParOf" srcId="{5B6885A8-C269-4CE3-A757-EC5155BC2D69}" destId="{A6A4E106-F934-41DF-8E5D-85AC2CEDB77A}" srcOrd="7" destOrd="0" presId="urn:microsoft.com/office/officeart/2005/8/layout/vList2"/>
    <dgm:cxn modelId="{BAF062DB-C057-40B1-9D00-E04273EE0DF4}" type="presParOf" srcId="{5B6885A8-C269-4CE3-A757-EC5155BC2D69}" destId="{7FDD3C3C-8808-4D7B-B06E-261A70952B2F}" srcOrd="8" destOrd="0" presId="urn:microsoft.com/office/officeart/2005/8/layout/vList2"/>
    <dgm:cxn modelId="{D97F35D9-75F3-44A2-A535-BD94C39E4466}" type="presParOf" srcId="{5B6885A8-C269-4CE3-A757-EC5155BC2D69}" destId="{9A73B4A1-3271-462E-A971-BA7EB74FFDE7}" srcOrd="9" destOrd="0" presId="urn:microsoft.com/office/officeart/2005/8/layout/vList2"/>
    <dgm:cxn modelId="{69D452EC-03CF-4E00-8B32-062525BB1A92}" type="presParOf" srcId="{5B6885A8-C269-4CE3-A757-EC5155BC2D69}" destId="{F6F4A67A-4B1D-4896-9C58-4B917674E820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044CD66A-EA45-42FC-873B-AA703AB50054}" type="doc">
      <dgm:prSet loTypeId="urn:microsoft.com/office/officeart/2005/8/layout/vList2" loCatId="list" qsTypeId="urn:microsoft.com/office/officeart/2005/8/quickstyle/3d2" qsCatId="3D" csTypeId="urn:microsoft.com/office/officeart/2005/8/colors/accent3_1" csCatId="accent3"/>
      <dgm:spPr/>
      <dgm:t>
        <a:bodyPr/>
        <a:lstStyle/>
        <a:p>
          <a:endParaRPr lang="tr-TR"/>
        </a:p>
      </dgm:t>
    </dgm:pt>
    <dgm:pt modelId="{8C34F874-3B78-4CE5-B05D-BEB1F84CC44A}">
      <dgm:prSet/>
      <dgm:spPr/>
      <dgm:t>
        <a:bodyPr/>
        <a:lstStyle/>
        <a:p>
          <a:r>
            <a:rPr lang="tr-TR"/>
            <a:t>Klinik belirtiler</a:t>
          </a:r>
        </a:p>
      </dgm:t>
    </dgm:pt>
    <dgm:pt modelId="{3F8C17F7-B07F-4457-811F-B2FFBB18B59B}" type="parTrans" cxnId="{A0B768F5-8B47-4123-87C4-D00803A11BB3}">
      <dgm:prSet/>
      <dgm:spPr/>
      <dgm:t>
        <a:bodyPr/>
        <a:lstStyle/>
        <a:p>
          <a:endParaRPr lang="tr-TR"/>
        </a:p>
      </dgm:t>
    </dgm:pt>
    <dgm:pt modelId="{83B7AADA-617C-476D-945C-7831FEF4CA3E}" type="sibTrans" cxnId="{A0B768F5-8B47-4123-87C4-D00803A11BB3}">
      <dgm:prSet/>
      <dgm:spPr/>
      <dgm:t>
        <a:bodyPr/>
        <a:lstStyle/>
        <a:p>
          <a:endParaRPr lang="tr-TR"/>
        </a:p>
      </dgm:t>
    </dgm:pt>
    <dgm:pt modelId="{E09B4AFD-3F0C-46EA-8169-FE7F5D0CF9BC}" type="pres">
      <dgm:prSet presAssocID="{044CD66A-EA45-42FC-873B-AA703AB50054}" presName="linear" presStyleCnt="0">
        <dgm:presLayoutVars>
          <dgm:animLvl val="lvl"/>
          <dgm:resizeHandles val="exact"/>
        </dgm:presLayoutVars>
      </dgm:prSet>
      <dgm:spPr/>
    </dgm:pt>
    <dgm:pt modelId="{6E1A5A84-5A6A-4247-8580-23A129E625EE}" type="pres">
      <dgm:prSet presAssocID="{8C34F874-3B78-4CE5-B05D-BEB1F84CC44A}" presName="parentText" presStyleLbl="node1" presStyleIdx="0" presStyleCnt="1" custLinFactNeighborY="-9262">
        <dgm:presLayoutVars>
          <dgm:chMax val="0"/>
          <dgm:bulletEnabled val="1"/>
        </dgm:presLayoutVars>
      </dgm:prSet>
      <dgm:spPr/>
    </dgm:pt>
  </dgm:ptLst>
  <dgm:cxnLst>
    <dgm:cxn modelId="{D8A7BE6C-AA82-40FC-A0A8-F45E79DE41AB}" type="presOf" srcId="{8C34F874-3B78-4CE5-B05D-BEB1F84CC44A}" destId="{6E1A5A84-5A6A-4247-8580-23A129E625EE}" srcOrd="0" destOrd="0" presId="urn:microsoft.com/office/officeart/2005/8/layout/vList2"/>
    <dgm:cxn modelId="{BBAF1B58-8C73-4B08-8943-DBA4F156FBEC}" type="presOf" srcId="{044CD66A-EA45-42FC-873B-AA703AB50054}" destId="{E09B4AFD-3F0C-46EA-8169-FE7F5D0CF9BC}" srcOrd="0" destOrd="0" presId="urn:microsoft.com/office/officeart/2005/8/layout/vList2"/>
    <dgm:cxn modelId="{A0B768F5-8B47-4123-87C4-D00803A11BB3}" srcId="{044CD66A-EA45-42FC-873B-AA703AB50054}" destId="{8C34F874-3B78-4CE5-B05D-BEB1F84CC44A}" srcOrd="0" destOrd="0" parTransId="{3F8C17F7-B07F-4457-811F-B2FFBB18B59B}" sibTransId="{83B7AADA-617C-476D-945C-7831FEF4CA3E}"/>
    <dgm:cxn modelId="{A4E16BAE-9ED3-49C9-8C22-0A7B258E041A}" type="presParOf" srcId="{E09B4AFD-3F0C-46EA-8169-FE7F5D0CF9BC}" destId="{6E1A5A84-5A6A-4247-8580-23A129E625E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9A6B8D35-40D9-48C3-989F-694370D9A6F9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6E0EB572-D0D8-46D0-850E-6ECC9E938FF8}">
      <dgm:prSet/>
      <dgm:spPr/>
      <dgm:t>
        <a:bodyPr/>
        <a:lstStyle/>
        <a:p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Menstruasyon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benzeri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kramp</a:t>
          </a:r>
          <a:endParaRPr lang="tr-TR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DF92FB-20D1-468A-BEB5-C63D29D67170}" type="parTrans" cxnId="{897BEDCD-57F9-411D-9091-C7A02E51713C}">
      <dgm:prSet/>
      <dgm:spPr/>
      <dgm:t>
        <a:bodyPr/>
        <a:lstStyle/>
        <a:p>
          <a:endParaRPr lang="tr-TR"/>
        </a:p>
      </dgm:t>
    </dgm:pt>
    <dgm:pt modelId="{116549F1-6E10-49EF-9E09-506FAB324B64}" type="sibTrans" cxnId="{897BEDCD-57F9-411D-9091-C7A02E51713C}">
      <dgm:prSet/>
      <dgm:spPr/>
      <dgm:t>
        <a:bodyPr/>
        <a:lstStyle/>
        <a:p>
          <a:endParaRPr lang="tr-TR"/>
        </a:p>
      </dgm:t>
    </dgm:pt>
    <dgm:pt modelId="{B7DB5C06-4B5B-4CEC-9D67-5BA79C78AAFE}">
      <dgm:prSet/>
      <dgm:spPr/>
      <dgm:t>
        <a:bodyPr/>
        <a:lstStyle/>
        <a:p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Hafif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düzensiz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kontraksiyonlar</a:t>
          </a:r>
          <a:endParaRPr lang="tr-TR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BB489E-6717-4CF1-8678-CC7422558C8C}" type="parTrans" cxnId="{EA59C2D2-1812-4EC4-A5DC-75667756D048}">
      <dgm:prSet/>
      <dgm:spPr/>
      <dgm:t>
        <a:bodyPr/>
        <a:lstStyle/>
        <a:p>
          <a:endParaRPr lang="tr-TR"/>
        </a:p>
      </dgm:t>
    </dgm:pt>
    <dgm:pt modelId="{E75EE466-127A-480A-911A-013427D4AFC1}" type="sibTrans" cxnId="{EA59C2D2-1812-4EC4-A5DC-75667756D048}">
      <dgm:prSet/>
      <dgm:spPr/>
      <dgm:t>
        <a:bodyPr/>
        <a:lstStyle/>
        <a:p>
          <a:endParaRPr lang="tr-TR"/>
        </a:p>
      </dgm:t>
    </dgm:pt>
    <dgm:pt modelId="{6BCA2C66-0C43-4349-84F9-80C3DDDD0025}">
      <dgm:prSet/>
      <dgm:spPr/>
      <dgm:t>
        <a:bodyPr/>
        <a:lstStyle/>
        <a:p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Sırt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ağrısı</a:t>
          </a:r>
          <a:endParaRPr lang="tr-TR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31A90B-0787-4679-B5DF-AE590DA3F696}" type="parTrans" cxnId="{ED7BD0D8-F0AC-4D69-8A69-1C046A08FAD5}">
      <dgm:prSet/>
      <dgm:spPr/>
      <dgm:t>
        <a:bodyPr/>
        <a:lstStyle/>
        <a:p>
          <a:endParaRPr lang="tr-TR"/>
        </a:p>
      </dgm:t>
    </dgm:pt>
    <dgm:pt modelId="{3C1DC7E7-8382-4DE0-9EAB-3A10506B644D}" type="sibTrans" cxnId="{ED7BD0D8-F0AC-4D69-8A69-1C046A08FAD5}">
      <dgm:prSet/>
      <dgm:spPr/>
      <dgm:t>
        <a:bodyPr/>
        <a:lstStyle/>
        <a:p>
          <a:endParaRPr lang="tr-TR"/>
        </a:p>
      </dgm:t>
    </dgm:pt>
    <dgm:pt modelId="{780C5EAB-E56D-4570-9F84-396681E358BE}">
      <dgm:prSet/>
      <dgm:spPr/>
      <dgm:t>
        <a:bodyPr/>
        <a:lstStyle/>
        <a:p>
          <a:r>
            <a:rPr lang="en-US">
              <a:latin typeface="Times New Roman" panose="02020603050405020304" pitchFamily="18" charset="0"/>
              <a:cs typeface="Times New Roman" panose="02020603050405020304" pitchFamily="18" charset="0"/>
            </a:rPr>
            <a:t>Vajinada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bası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hissi</a:t>
          </a:r>
          <a:endParaRPr lang="tr-TR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C1A3ED-B5FA-430E-96F9-FB1337F1F53A}" type="parTrans" cxnId="{1FA1A2D0-1D23-4FEA-ADDB-B8989FA7BFB1}">
      <dgm:prSet/>
      <dgm:spPr/>
      <dgm:t>
        <a:bodyPr/>
        <a:lstStyle/>
        <a:p>
          <a:endParaRPr lang="tr-TR"/>
        </a:p>
      </dgm:t>
    </dgm:pt>
    <dgm:pt modelId="{93B25E80-773B-48B8-A3BE-E115A83E027A}" type="sibTrans" cxnId="{1FA1A2D0-1D23-4FEA-ADDB-B8989FA7BFB1}">
      <dgm:prSet/>
      <dgm:spPr/>
      <dgm:t>
        <a:bodyPr/>
        <a:lstStyle/>
        <a:p>
          <a:endParaRPr lang="tr-TR"/>
        </a:p>
      </dgm:t>
    </dgm:pt>
    <dgm:pt modelId="{749A524F-71BA-496B-934A-76603C63896C}">
      <dgm:prSet/>
      <dgm:spPr/>
      <dgm:t>
        <a:bodyPr/>
        <a:lstStyle/>
        <a:p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Vajinal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akıntı</a:t>
          </a:r>
          <a:endParaRPr lang="tr-TR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326114-B3B4-4673-B033-505ED1D34A3E}" type="parTrans" cxnId="{3978FA08-6507-4FBC-87CA-AE68A292086F}">
      <dgm:prSet/>
      <dgm:spPr/>
      <dgm:t>
        <a:bodyPr/>
        <a:lstStyle/>
        <a:p>
          <a:endParaRPr lang="tr-TR"/>
        </a:p>
      </dgm:t>
    </dgm:pt>
    <dgm:pt modelId="{FAAC5494-B676-4368-849F-68A607E19D09}" type="sibTrans" cxnId="{3978FA08-6507-4FBC-87CA-AE68A292086F}">
      <dgm:prSet/>
      <dgm:spPr/>
      <dgm:t>
        <a:bodyPr/>
        <a:lstStyle/>
        <a:p>
          <a:endParaRPr lang="tr-TR"/>
        </a:p>
      </dgm:t>
    </dgm:pt>
    <dgm:pt modelId="{4C82AC4B-2D14-4F80-BE11-F9ED33C57078}" type="pres">
      <dgm:prSet presAssocID="{9A6B8D35-40D9-48C3-989F-694370D9A6F9}" presName="linear" presStyleCnt="0">
        <dgm:presLayoutVars>
          <dgm:animLvl val="lvl"/>
          <dgm:resizeHandles val="exact"/>
        </dgm:presLayoutVars>
      </dgm:prSet>
      <dgm:spPr/>
    </dgm:pt>
    <dgm:pt modelId="{C582BAEF-E4C2-4467-8DC1-59EA1F3C399D}" type="pres">
      <dgm:prSet presAssocID="{6E0EB572-D0D8-46D0-850E-6ECC9E938FF8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E2818263-379F-4FFE-B19F-4C7EC964BF10}" type="pres">
      <dgm:prSet presAssocID="{116549F1-6E10-49EF-9E09-506FAB324B64}" presName="spacer" presStyleCnt="0"/>
      <dgm:spPr/>
    </dgm:pt>
    <dgm:pt modelId="{99BA1A75-AAA0-4FB4-B1A1-4A1F984D33D8}" type="pres">
      <dgm:prSet presAssocID="{B7DB5C06-4B5B-4CEC-9D67-5BA79C78AAFE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5DBD3F75-67B4-4970-AE52-062E708ACC0B}" type="pres">
      <dgm:prSet presAssocID="{E75EE466-127A-480A-911A-013427D4AFC1}" presName="spacer" presStyleCnt="0"/>
      <dgm:spPr/>
    </dgm:pt>
    <dgm:pt modelId="{AE693547-2307-485E-9327-C9CBB775E1C3}" type="pres">
      <dgm:prSet presAssocID="{6BCA2C66-0C43-4349-84F9-80C3DDDD0025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B3B26545-6FAD-4598-B26A-585F7D838D69}" type="pres">
      <dgm:prSet presAssocID="{3C1DC7E7-8382-4DE0-9EAB-3A10506B644D}" presName="spacer" presStyleCnt="0"/>
      <dgm:spPr/>
    </dgm:pt>
    <dgm:pt modelId="{3F4F62A9-2B0E-4F88-92EE-4A440BE45442}" type="pres">
      <dgm:prSet presAssocID="{780C5EAB-E56D-4570-9F84-396681E358BE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D8AFADED-F128-4E0A-9133-F8F2225EBC2E}" type="pres">
      <dgm:prSet presAssocID="{93B25E80-773B-48B8-A3BE-E115A83E027A}" presName="spacer" presStyleCnt="0"/>
      <dgm:spPr/>
    </dgm:pt>
    <dgm:pt modelId="{B6B53AFC-C3ED-4D42-94D2-9A0FE9863F26}" type="pres">
      <dgm:prSet presAssocID="{749A524F-71BA-496B-934A-76603C63896C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3978FA08-6507-4FBC-87CA-AE68A292086F}" srcId="{9A6B8D35-40D9-48C3-989F-694370D9A6F9}" destId="{749A524F-71BA-496B-934A-76603C63896C}" srcOrd="4" destOrd="0" parTransId="{90326114-B3B4-4673-B033-505ED1D34A3E}" sibTransId="{FAAC5494-B676-4368-849F-68A607E19D09}"/>
    <dgm:cxn modelId="{31ACFC14-26E3-49B1-B7C4-10225025C00B}" type="presOf" srcId="{B7DB5C06-4B5B-4CEC-9D67-5BA79C78AAFE}" destId="{99BA1A75-AAA0-4FB4-B1A1-4A1F984D33D8}" srcOrd="0" destOrd="0" presId="urn:microsoft.com/office/officeart/2005/8/layout/vList2"/>
    <dgm:cxn modelId="{4DF2CB65-F734-486F-A785-DC7808DA375B}" type="presOf" srcId="{6BCA2C66-0C43-4349-84F9-80C3DDDD0025}" destId="{AE693547-2307-485E-9327-C9CBB775E1C3}" srcOrd="0" destOrd="0" presId="urn:microsoft.com/office/officeart/2005/8/layout/vList2"/>
    <dgm:cxn modelId="{4B69D0A3-D9DE-436E-9A07-8130E8A10409}" type="presOf" srcId="{780C5EAB-E56D-4570-9F84-396681E358BE}" destId="{3F4F62A9-2B0E-4F88-92EE-4A440BE45442}" srcOrd="0" destOrd="0" presId="urn:microsoft.com/office/officeart/2005/8/layout/vList2"/>
    <dgm:cxn modelId="{3FF30BBA-7C54-44EC-A01F-8A2A7C343930}" type="presOf" srcId="{749A524F-71BA-496B-934A-76603C63896C}" destId="{B6B53AFC-C3ED-4D42-94D2-9A0FE9863F26}" srcOrd="0" destOrd="0" presId="urn:microsoft.com/office/officeart/2005/8/layout/vList2"/>
    <dgm:cxn modelId="{897BEDCD-57F9-411D-9091-C7A02E51713C}" srcId="{9A6B8D35-40D9-48C3-989F-694370D9A6F9}" destId="{6E0EB572-D0D8-46D0-850E-6ECC9E938FF8}" srcOrd="0" destOrd="0" parTransId="{7DDF92FB-20D1-468A-BEB5-C63D29D67170}" sibTransId="{116549F1-6E10-49EF-9E09-506FAB324B64}"/>
    <dgm:cxn modelId="{1FA1A2D0-1D23-4FEA-ADDB-B8989FA7BFB1}" srcId="{9A6B8D35-40D9-48C3-989F-694370D9A6F9}" destId="{780C5EAB-E56D-4570-9F84-396681E358BE}" srcOrd="3" destOrd="0" parTransId="{28C1A3ED-B5FA-430E-96F9-FB1337F1F53A}" sibTransId="{93B25E80-773B-48B8-A3BE-E115A83E027A}"/>
    <dgm:cxn modelId="{EA59C2D2-1812-4EC4-A5DC-75667756D048}" srcId="{9A6B8D35-40D9-48C3-989F-694370D9A6F9}" destId="{B7DB5C06-4B5B-4CEC-9D67-5BA79C78AAFE}" srcOrd="1" destOrd="0" parTransId="{87BB489E-6717-4CF1-8678-CC7422558C8C}" sibTransId="{E75EE466-127A-480A-911A-013427D4AFC1}"/>
    <dgm:cxn modelId="{ED7BD0D8-F0AC-4D69-8A69-1C046A08FAD5}" srcId="{9A6B8D35-40D9-48C3-989F-694370D9A6F9}" destId="{6BCA2C66-0C43-4349-84F9-80C3DDDD0025}" srcOrd="2" destOrd="0" parTransId="{EC31A90B-0787-4679-B5DF-AE590DA3F696}" sibTransId="{3C1DC7E7-8382-4DE0-9EAB-3A10506B644D}"/>
    <dgm:cxn modelId="{827F7CEF-18B7-4E6C-AFDA-FF4B590AB7B9}" type="presOf" srcId="{6E0EB572-D0D8-46D0-850E-6ECC9E938FF8}" destId="{C582BAEF-E4C2-4467-8DC1-59EA1F3C399D}" srcOrd="0" destOrd="0" presId="urn:microsoft.com/office/officeart/2005/8/layout/vList2"/>
    <dgm:cxn modelId="{4C94E1F5-A3AF-4DD1-9CBD-9C129F837696}" type="presOf" srcId="{9A6B8D35-40D9-48C3-989F-694370D9A6F9}" destId="{4C82AC4B-2D14-4F80-BE11-F9ED33C57078}" srcOrd="0" destOrd="0" presId="urn:microsoft.com/office/officeart/2005/8/layout/vList2"/>
    <dgm:cxn modelId="{2B582877-BAB6-41BB-A6BA-0B2D26B165BD}" type="presParOf" srcId="{4C82AC4B-2D14-4F80-BE11-F9ED33C57078}" destId="{C582BAEF-E4C2-4467-8DC1-59EA1F3C399D}" srcOrd="0" destOrd="0" presId="urn:microsoft.com/office/officeart/2005/8/layout/vList2"/>
    <dgm:cxn modelId="{F3772C72-418D-4F8A-A058-C35443DD6E59}" type="presParOf" srcId="{4C82AC4B-2D14-4F80-BE11-F9ED33C57078}" destId="{E2818263-379F-4FFE-B19F-4C7EC964BF10}" srcOrd="1" destOrd="0" presId="urn:microsoft.com/office/officeart/2005/8/layout/vList2"/>
    <dgm:cxn modelId="{6A48220A-C3D3-4EA9-98EB-2EF6915BB2C6}" type="presParOf" srcId="{4C82AC4B-2D14-4F80-BE11-F9ED33C57078}" destId="{99BA1A75-AAA0-4FB4-B1A1-4A1F984D33D8}" srcOrd="2" destOrd="0" presId="urn:microsoft.com/office/officeart/2005/8/layout/vList2"/>
    <dgm:cxn modelId="{00023B23-9B3E-4B5E-9843-D3BCF66AB9B3}" type="presParOf" srcId="{4C82AC4B-2D14-4F80-BE11-F9ED33C57078}" destId="{5DBD3F75-67B4-4970-AE52-062E708ACC0B}" srcOrd="3" destOrd="0" presId="urn:microsoft.com/office/officeart/2005/8/layout/vList2"/>
    <dgm:cxn modelId="{0F7290F9-71AD-40DE-8864-7EEC5956674F}" type="presParOf" srcId="{4C82AC4B-2D14-4F80-BE11-F9ED33C57078}" destId="{AE693547-2307-485E-9327-C9CBB775E1C3}" srcOrd="4" destOrd="0" presId="urn:microsoft.com/office/officeart/2005/8/layout/vList2"/>
    <dgm:cxn modelId="{02A8EDF4-0657-42E4-B99A-06EEB24E41D1}" type="presParOf" srcId="{4C82AC4B-2D14-4F80-BE11-F9ED33C57078}" destId="{B3B26545-6FAD-4598-B26A-585F7D838D69}" srcOrd="5" destOrd="0" presId="urn:microsoft.com/office/officeart/2005/8/layout/vList2"/>
    <dgm:cxn modelId="{16162162-05B3-400E-BDEE-0BF152D848C0}" type="presParOf" srcId="{4C82AC4B-2D14-4F80-BE11-F9ED33C57078}" destId="{3F4F62A9-2B0E-4F88-92EE-4A440BE45442}" srcOrd="6" destOrd="0" presId="urn:microsoft.com/office/officeart/2005/8/layout/vList2"/>
    <dgm:cxn modelId="{6A2DE264-FBC5-4902-BFE9-3E33705E5D8E}" type="presParOf" srcId="{4C82AC4B-2D14-4F80-BE11-F9ED33C57078}" destId="{D8AFADED-F128-4E0A-9133-F8F2225EBC2E}" srcOrd="7" destOrd="0" presId="urn:microsoft.com/office/officeart/2005/8/layout/vList2"/>
    <dgm:cxn modelId="{3831055E-6AF7-495F-B77F-EB0DB2A0B356}" type="presParOf" srcId="{4C82AC4B-2D14-4F80-BE11-F9ED33C57078}" destId="{B6B53AFC-C3ED-4D42-94D2-9A0FE9863F26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D72D99AD-5FF8-4CE7-BE38-5346FF6625AA}" type="doc">
      <dgm:prSet loTypeId="urn:microsoft.com/office/officeart/2005/8/layout/vList2" loCatId="list" qsTypeId="urn:microsoft.com/office/officeart/2005/8/quickstyle/3d2" qsCatId="3D" csTypeId="urn:microsoft.com/office/officeart/2005/8/colors/accent3_1" csCatId="accent3"/>
      <dgm:spPr/>
      <dgm:t>
        <a:bodyPr/>
        <a:lstStyle/>
        <a:p>
          <a:endParaRPr lang="tr-TR"/>
        </a:p>
      </dgm:t>
    </dgm:pt>
    <dgm:pt modelId="{7847BDB6-C69D-49B5-B307-E02EB1291D88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Tanısal değerlendirme</a:t>
          </a:r>
        </a:p>
      </dgm:t>
    </dgm:pt>
    <dgm:pt modelId="{05837A86-38E3-478B-8758-B30F16B92328}" type="parTrans" cxnId="{F57625A5-BB05-4DAE-B403-25D7741DF975}">
      <dgm:prSet/>
      <dgm:spPr/>
      <dgm:t>
        <a:bodyPr/>
        <a:lstStyle/>
        <a:p>
          <a:endParaRPr lang="tr-TR"/>
        </a:p>
      </dgm:t>
    </dgm:pt>
    <dgm:pt modelId="{E9A9983A-2E32-4437-858C-5E49E3FAAB74}" type="sibTrans" cxnId="{F57625A5-BB05-4DAE-B403-25D7741DF975}">
      <dgm:prSet/>
      <dgm:spPr/>
      <dgm:t>
        <a:bodyPr/>
        <a:lstStyle/>
        <a:p>
          <a:endParaRPr lang="tr-TR"/>
        </a:p>
      </dgm:t>
    </dgm:pt>
    <dgm:pt modelId="{C783DE83-97E2-44C9-832B-B408B8B46A07}" type="pres">
      <dgm:prSet presAssocID="{D72D99AD-5FF8-4CE7-BE38-5346FF6625AA}" presName="linear" presStyleCnt="0">
        <dgm:presLayoutVars>
          <dgm:animLvl val="lvl"/>
          <dgm:resizeHandles val="exact"/>
        </dgm:presLayoutVars>
      </dgm:prSet>
      <dgm:spPr/>
    </dgm:pt>
    <dgm:pt modelId="{BA172D62-7DC7-4E17-833A-BFAB982267F1}" type="pres">
      <dgm:prSet presAssocID="{7847BDB6-C69D-49B5-B307-E02EB1291D88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DE30E9B-763B-4A91-9EA8-43F5619F3BF9}" type="presOf" srcId="{7847BDB6-C69D-49B5-B307-E02EB1291D88}" destId="{BA172D62-7DC7-4E17-833A-BFAB982267F1}" srcOrd="0" destOrd="0" presId="urn:microsoft.com/office/officeart/2005/8/layout/vList2"/>
    <dgm:cxn modelId="{F57625A5-BB05-4DAE-B403-25D7741DF975}" srcId="{D72D99AD-5FF8-4CE7-BE38-5346FF6625AA}" destId="{7847BDB6-C69D-49B5-B307-E02EB1291D88}" srcOrd="0" destOrd="0" parTransId="{05837A86-38E3-478B-8758-B30F16B92328}" sibTransId="{E9A9983A-2E32-4437-858C-5E49E3FAAB74}"/>
    <dgm:cxn modelId="{87E148E1-9C63-44AA-AE26-7F0D85D4BD62}" type="presOf" srcId="{D72D99AD-5FF8-4CE7-BE38-5346FF6625AA}" destId="{C783DE83-97E2-44C9-832B-B408B8B46A07}" srcOrd="0" destOrd="0" presId="urn:microsoft.com/office/officeart/2005/8/layout/vList2"/>
    <dgm:cxn modelId="{00F33016-767D-463F-B5F9-9BF2A906047E}" type="presParOf" srcId="{C783DE83-97E2-44C9-832B-B408B8B46A07}" destId="{BA172D62-7DC7-4E17-833A-BFAB982267F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2DDE33E5-A03E-4B62-9C29-A03A145D229D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/>
      <dgm:spPr/>
      <dgm:t>
        <a:bodyPr/>
        <a:lstStyle/>
        <a:p>
          <a:endParaRPr lang="tr-TR"/>
        </a:p>
      </dgm:t>
    </dgm:pt>
    <dgm:pt modelId="{1CE4FBBE-B694-4CD6-AD85-0B660BC3BE25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Obstetrik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ve tıbbi özgeçmiş (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doğum risk faktörleri)</a:t>
          </a:r>
        </a:p>
      </dgm:t>
    </dgm:pt>
    <dgm:pt modelId="{DD21927E-EE0D-4BDC-9B18-CCC8260B5BE4}" type="parTrans" cxnId="{664C68B9-EC61-4248-801D-FE44F4AC1B11}">
      <dgm:prSet/>
      <dgm:spPr/>
      <dgm:t>
        <a:bodyPr/>
        <a:lstStyle/>
        <a:p>
          <a:endParaRPr lang="tr-TR"/>
        </a:p>
      </dgm:t>
    </dgm:pt>
    <dgm:pt modelId="{2CE339E1-3FA2-48DC-B177-CB9BFEAC3E62}" type="sibTrans" cxnId="{664C68B9-EC61-4248-801D-FE44F4AC1B11}">
      <dgm:prSet/>
      <dgm:spPr/>
      <dgm:t>
        <a:bodyPr/>
        <a:lstStyle/>
        <a:p>
          <a:endParaRPr lang="tr-TR"/>
        </a:p>
      </dgm:t>
    </dgm:pt>
    <dgm:pt modelId="{8E2C2C0E-1B88-43BA-BE35-0AD6EA109553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Gestasyonel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yaş</a:t>
          </a:r>
        </a:p>
      </dgm:t>
    </dgm:pt>
    <dgm:pt modelId="{4A04FB31-3AE6-4732-988F-F88DEB77B193}" type="parTrans" cxnId="{F9C01E0F-BBC1-4FFE-93D1-D81DE63EA916}">
      <dgm:prSet/>
      <dgm:spPr/>
      <dgm:t>
        <a:bodyPr/>
        <a:lstStyle/>
        <a:p>
          <a:endParaRPr lang="tr-TR"/>
        </a:p>
      </dgm:t>
    </dgm:pt>
    <dgm:pt modelId="{3AAEAF92-A4EC-45FD-94DE-5DE204313A8D}" type="sibTrans" cxnId="{F9C01E0F-BBC1-4FFE-93D1-D81DE63EA916}">
      <dgm:prSet/>
      <dgm:spPr/>
      <dgm:t>
        <a:bodyPr/>
        <a:lstStyle/>
        <a:p>
          <a:endParaRPr lang="tr-TR"/>
        </a:p>
      </dgm:t>
    </dgm:pt>
    <dgm:pt modelId="{B70F4731-CA32-4FB2-B4D3-6DD54BA2087E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Maternal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vital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bulgular </a:t>
          </a:r>
        </a:p>
      </dgm:t>
    </dgm:pt>
    <dgm:pt modelId="{B25090D5-E021-486D-935F-1D327BBFF2C5}" type="parTrans" cxnId="{08A4ECD2-8FD2-4556-8561-CAA1DE197386}">
      <dgm:prSet/>
      <dgm:spPr/>
      <dgm:t>
        <a:bodyPr/>
        <a:lstStyle/>
        <a:p>
          <a:endParaRPr lang="tr-TR"/>
        </a:p>
      </dgm:t>
    </dgm:pt>
    <dgm:pt modelId="{75936A15-6A78-44AD-9308-A59BBCF51323}" type="sibTrans" cxnId="{08A4ECD2-8FD2-4556-8561-CAA1DE197386}">
      <dgm:prSet/>
      <dgm:spPr/>
      <dgm:t>
        <a:bodyPr/>
        <a:lstStyle/>
        <a:p>
          <a:endParaRPr lang="tr-TR"/>
        </a:p>
      </dgm:t>
    </dgm:pt>
    <dgm:pt modelId="{EA5AF294-A8A2-4343-9D03-C204C6550C84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Fetal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kalp atım hızı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paterni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9F759C15-BD16-4651-A5B5-288A0BA69B9A}" type="parTrans" cxnId="{1272337E-B367-472E-9E99-21361BEC1F70}">
      <dgm:prSet/>
      <dgm:spPr/>
      <dgm:t>
        <a:bodyPr/>
        <a:lstStyle/>
        <a:p>
          <a:endParaRPr lang="tr-TR"/>
        </a:p>
      </dgm:t>
    </dgm:pt>
    <dgm:pt modelId="{41034536-1B7B-426C-9DFA-0542C5DE61EA}" type="sibTrans" cxnId="{1272337E-B367-472E-9E99-21361BEC1F70}">
      <dgm:prSet/>
      <dgm:spPr/>
      <dgm:t>
        <a:bodyPr/>
        <a:lstStyle/>
        <a:p>
          <a:endParaRPr lang="tr-TR"/>
        </a:p>
      </dgm:t>
    </dgm:pt>
    <dgm:pt modelId="{F4B850BA-37F4-4B94-B7F2-7B1BFDA11BAD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Uterin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kontraksiyonların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sıklığı, şiddeti ve süresi </a:t>
          </a:r>
        </a:p>
      </dgm:t>
    </dgm:pt>
    <dgm:pt modelId="{8BBA91CA-EEC8-485D-846A-F2CF702E8625}" type="parTrans" cxnId="{817B9BA0-3B92-4C87-8764-C7FCDFCAFFBB}">
      <dgm:prSet/>
      <dgm:spPr/>
      <dgm:t>
        <a:bodyPr/>
        <a:lstStyle/>
        <a:p>
          <a:endParaRPr lang="tr-TR"/>
        </a:p>
      </dgm:t>
    </dgm:pt>
    <dgm:pt modelId="{16E0286E-0CAC-4BD5-B968-B0548D5E91B3}" type="sibTrans" cxnId="{817B9BA0-3B92-4C87-8764-C7FCDFCAFFBB}">
      <dgm:prSet/>
      <dgm:spPr/>
      <dgm:t>
        <a:bodyPr/>
        <a:lstStyle/>
        <a:p>
          <a:endParaRPr lang="tr-TR"/>
        </a:p>
      </dgm:t>
    </dgm:pt>
    <dgm:pt modelId="{45F04413-66FF-47E4-B8AA-56D17B0EA49A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Fetal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biyometri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fetal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prezentasyon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amniyotik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sıvı miktarı ve plasenta lokalizasyonu</a:t>
          </a:r>
        </a:p>
      </dgm:t>
    </dgm:pt>
    <dgm:pt modelId="{A811E65B-9D0E-4B67-9D55-47DD21F61EBF}" type="parTrans" cxnId="{4F77A84D-933B-4973-A6FA-F04698C1598D}">
      <dgm:prSet/>
      <dgm:spPr/>
      <dgm:t>
        <a:bodyPr/>
        <a:lstStyle/>
        <a:p>
          <a:endParaRPr lang="tr-TR"/>
        </a:p>
      </dgm:t>
    </dgm:pt>
    <dgm:pt modelId="{B0F08100-DF08-400B-912A-8C07EA024CB1}" type="sibTrans" cxnId="{4F77A84D-933B-4973-A6FA-F04698C1598D}">
      <dgm:prSet/>
      <dgm:spPr/>
      <dgm:t>
        <a:bodyPr/>
        <a:lstStyle/>
        <a:p>
          <a:endParaRPr lang="tr-TR"/>
        </a:p>
      </dgm:t>
    </dgm:pt>
    <dgm:pt modelId="{37CE8354-78DC-49E6-B2E7-B391167C9F95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Spekulum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ile s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ervikal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değerlendirme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–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dilatasyon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efasman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kanama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merman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rüptürü</a:t>
          </a:r>
          <a:endParaRPr lang="tr-TR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5D7540-F533-4CFD-9B68-E30E3D942555}" type="parTrans" cxnId="{8ED3861D-43CC-4B87-BC3D-DD513D73F777}">
      <dgm:prSet/>
      <dgm:spPr/>
      <dgm:t>
        <a:bodyPr/>
        <a:lstStyle/>
        <a:p>
          <a:endParaRPr lang="tr-TR"/>
        </a:p>
      </dgm:t>
    </dgm:pt>
    <dgm:pt modelId="{3B45FE16-9753-46B9-8E34-2B0DC64982D3}" type="sibTrans" cxnId="{8ED3861D-43CC-4B87-BC3D-DD513D73F777}">
      <dgm:prSet/>
      <dgm:spPr/>
      <dgm:t>
        <a:bodyPr/>
        <a:lstStyle/>
        <a:p>
          <a:endParaRPr lang="tr-TR"/>
        </a:p>
      </dgm:t>
    </dgm:pt>
    <dgm:pt modelId="{4DD257BD-1EE3-487D-989A-9F25D8CCCD6C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Rektovajinal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GBS kültürü</a:t>
          </a:r>
        </a:p>
      </dgm:t>
    </dgm:pt>
    <dgm:pt modelId="{81CD163D-AF0E-4AB2-ACD9-1DF0BC06448A}" type="parTrans" cxnId="{74A68458-8380-44E0-A15E-4AB742D6CFDA}">
      <dgm:prSet/>
      <dgm:spPr/>
      <dgm:t>
        <a:bodyPr/>
        <a:lstStyle/>
        <a:p>
          <a:endParaRPr lang="tr-TR"/>
        </a:p>
      </dgm:t>
    </dgm:pt>
    <dgm:pt modelId="{F5DA8AF1-4F1A-4A84-9A0E-A033DC7105E3}" type="sibTrans" cxnId="{74A68458-8380-44E0-A15E-4AB742D6CFDA}">
      <dgm:prSet/>
      <dgm:spPr/>
      <dgm:t>
        <a:bodyPr/>
        <a:lstStyle/>
        <a:p>
          <a:endParaRPr lang="tr-TR"/>
        </a:p>
      </dgm:t>
    </dgm:pt>
    <dgm:pt modelId="{9F47678B-59A3-40B0-ADEA-59ACE298A644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Plasenta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previa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ve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EMR yokluğunda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bimanuel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muayene</a:t>
          </a:r>
        </a:p>
      </dgm:t>
    </dgm:pt>
    <dgm:pt modelId="{AB73605B-F036-47F8-BE1E-54DCD841E0B7}" type="parTrans" cxnId="{2B1BDE68-3B51-43F2-A856-1B933D1092E7}">
      <dgm:prSet/>
      <dgm:spPr/>
      <dgm:t>
        <a:bodyPr/>
        <a:lstStyle/>
        <a:p>
          <a:endParaRPr lang="tr-TR"/>
        </a:p>
      </dgm:t>
    </dgm:pt>
    <dgm:pt modelId="{E56349FC-C17A-4385-8DCA-6D95EFC4E309}" type="sibTrans" cxnId="{2B1BDE68-3B51-43F2-A856-1B933D1092E7}">
      <dgm:prSet/>
      <dgm:spPr/>
      <dgm:t>
        <a:bodyPr/>
        <a:lstStyle/>
        <a:p>
          <a:endParaRPr lang="tr-TR"/>
        </a:p>
      </dgm:t>
    </dgm:pt>
    <dgm:pt modelId="{BC88E051-3E40-4560-85AB-D4595F9A14F7}" type="pres">
      <dgm:prSet presAssocID="{2DDE33E5-A03E-4B62-9C29-A03A145D229D}" presName="linear" presStyleCnt="0">
        <dgm:presLayoutVars>
          <dgm:animLvl val="lvl"/>
          <dgm:resizeHandles val="exact"/>
        </dgm:presLayoutVars>
      </dgm:prSet>
      <dgm:spPr/>
    </dgm:pt>
    <dgm:pt modelId="{194E4F83-75B4-4D5D-AF09-B08CC83B7601}" type="pres">
      <dgm:prSet presAssocID="{1CE4FBBE-B694-4CD6-AD85-0B660BC3BE25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27A352D7-9AEC-4034-806E-413DD3A99E80}" type="pres">
      <dgm:prSet presAssocID="{2CE339E1-3FA2-48DC-B177-CB9BFEAC3E62}" presName="spacer" presStyleCnt="0"/>
      <dgm:spPr/>
    </dgm:pt>
    <dgm:pt modelId="{ACA442C4-2BFB-4787-8110-CA0BA8207AED}" type="pres">
      <dgm:prSet presAssocID="{8E2C2C0E-1B88-43BA-BE35-0AD6EA109553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1445F15B-0B0A-416D-AD1A-1538DEB744E4}" type="pres">
      <dgm:prSet presAssocID="{3AAEAF92-A4EC-45FD-94DE-5DE204313A8D}" presName="spacer" presStyleCnt="0"/>
      <dgm:spPr/>
    </dgm:pt>
    <dgm:pt modelId="{22868BEE-6AF6-4C8C-A1DE-610DAD2875E4}" type="pres">
      <dgm:prSet presAssocID="{B70F4731-CA32-4FB2-B4D3-6DD54BA2087E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CD2ED5B3-749A-47AD-99B2-2A106DD92958}" type="pres">
      <dgm:prSet presAssocID="{75936A15-6A78-44AD-9308-A59BBCF51323}" presName="spacer" presStyleCnt="0"/>
      <dgm:spPr/>
    </dgm:pt>
    <dgm:pt modelId="{C131C85D-C163-4BE3-AD89-F5CEDE2D4A79}" type="pres">
      <dgm:prSet presAssocID="{EA5AF294-A8A2-4343-9D03-C204C6550C84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157F79EE-050A-4876-B1EE-AC60B8C3B16F}" type="pres">
      <dgm:prSet presAssocID="{41034536-1B7B-426C-9DFA-0542C5DE61EA}" presName="spacer" presStyleCnt="0"/>
      <dgm:spPr/>
    </dgm:pt>
    <dgm:pt modelId="{A266E0BF-5941-4C9D-98D4-93B485AFF74A}" type="pres">
      <dgm:prSet presAssocID="{F4B850BA-37F4-4B94-B7F2-7B1BFDA11BAD}" presName="parentText" presStyleLbl="node1" presStyleIdx="4" presStyleCnt="9">
        <dgm:presLayoutVars>
          <dgm:chMax val="0"/>
          <dgm:bulletEnabled val="1"/>
        </dgm:presLayoutVars>
      </dgm:prSet>
      <dgm:spPr/>
    </dgm:pt>
    <dgm:pt modelId="{72234A4B-FC64-4A7C-9248-B44A0D863374}" type="pres">
      <dgm:prSet presAssocID="{16E0286E-0CAC-4BD5-B968-B0548D5E91B3}" presName="spacer" presStyleCnt="0"/>
      <dgm:spPr/>
    </dgm:pt>
    <dgm:pt modelId="{91369B31-CD5B-48B8-AD8F-4D0D8A711BF9}" type="pres">
      <dgm:prSet presAssocID="{45F04413-66FF-47E4-B8AA-56D17B0EA49A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73F0423-CD6F-4FE8-917F-87AF78F0AF35}" type="pres">
      <dgm:prSet presAssocID="{B0F08100-DF08-400B-912A-8C07EA024CB1}" presName="spacer" presStyleCnt="0"/>
      <dgm:spPr/>
    </dgm:pt>
    <dgm:pt modelId="{2D8426D3-7823-4016-A0F8-54F6D6200E7E}" type="pres">
      <dgm:prSet presAssocID="{37CE8354-78DC-49E6-B2E7-B391167C9F95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D2119F4A-FD0D-48D1-9A76-47BFD81C65FF}" type="pres">
      <dgm:prSet presAssocID="{3B45FE16-9753-46B9-8E34-2B0DC64982D3}" presName="spacer" presStyleCnt="0"/>
      <dgm:spPr/>
    </dgm:pt>
    <dgm:pt modelId="{A6C8EF84-FDE2-4546-B763-EDC14618D720}" type="pres">
      <dgm:prSet presAssocID="{4DD257BD-1EE3-487D-989A-9F25D8CCCD6C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F05BCF18-EDDE-4C00-8C8C-015DFCED3FE3}" type="pres">
      <dgm:prSet presAssocID="{F5DA8AF1-4F1A-4A84-9A0E-A033DC7105E3}" presName="spacer" presStyleCnt="0"/>
      <dgm:spPr/>
    </dgm:pt>
    <dgm:pt modelId="{A348113E-4F9A-4CFA-9C6D-BDFC7274F1A3}" type="pres">
      <dgm:prSet presAssocID="{9F47678B-59A3-40B0-ADEA-59ACE298A644}" presName="parentText" presStyleLbl="node1" presStyleIdx="8" presStyleCnt="9">
        <dgm:presLayoutVars>
          <dgm:chMax val="0"/>
          <dgm:bulletEnabled val="1"/>
        </dgm:presLayoutVars>
      </dgm:prSet>
      <dgm:spPr/>
    </dgm:pt>
  </dgm:ptLst>
  <dgm:cxnLst>
    <dgm:cxn modelId="{6688BA01-38F3-4265-947B-959BD7FAFA12}" type="presOf" srcId="{45F04413-66FF-47E4-B8AA-56D17B0EA49A}" destId="{91369B31-CD5B-48B8-AD8F-4D0D8A711BF9}" srcOrd="0" destOrd="0" presId="urn:microsoft.com/office/officeart/2005/8/layout/vList2"/>
    <dgm:cxn modelId="{F9C01E0F-BBC1-4FFE-93D1-D81DE63EA916}" srcId="{2DDE33E5-A03E-4B62-9C29-A03A145D229D}" destId="{8E2C2C0E-1B88-43BA-BE35-0AD6EA109553}" srcOrd="1" destOrd="0" parTransId="{4A04FB31-3AE6-4732-988F-F88DEB77B193}" sibTransId="{3AAEAF92-A4EC-45FD-94DE-5DE204313A8D}"/>
    <dgm:cxn modelId="{8ED3861D-43CC-4B87-BC3D-DD513D73F777}" srcId="{2DDE33E5-A03E-4B62-9C29-A03A145D229D}" destId="{37CE8354-78DC-49E6-B2E7-B391167C9F95}" srcOrd="6" destOrd="0" parTransId="{625D7540-F533-4CFD-9B68-E30E3D942555}" sibTransId="{3B45FE16-9753-46B9-8E34-2B0DC64982D3}"/>
    <dgm:cxn modelId="{5771F722-8CA0-443F-B417-371A01BA8E86}" type="presOf" srcId="{2DDE33E5-A03E-4B62-9C29-A03A145D229D}" destId="{BC88E051-3E40-4560-85AB-D4595F9A14F7}" srcOrd="0" destOrd="0" presId="urn:microsoft.com/office/officeart/2005/8/layout/vList2"/>
    <dgm:cxn modelId="{97C6232E-FDBD-4C87-AA13-3BEA6C7F8FFF}" type="presOf" srcId="{4DD257BD-1EE3-487D-989A-9F25D8CCCD6C}" destId="{A6C8EF84-FDE2-4546-B763-EDC14618D720}" srcOrd="0" destOrd="0" presId="urn:microsoft.com/office/officeart/2005/8/layout/vList2"/>
    <dgm:cxn modelId="{2B1BDE68-3B51-43F2-A856-1B933D1092E7}" srcId="{2DDE33E5-A03E-4B62-9C29-A03A145D229D}" destId="{9F47678B-59A3-40B0-ADEA-59ACE298A644}" srcOrd="8" destOrd="0" parTransId="{AB73605B-F036-47F8-BE1E-54DCD841E0B7}" sibTransId="{E56349FC-C17A-4385-8DCA-6D95EFC4E309}"/>
    <dgm:cxn modelId="{B64D6C4B-5F53-4980-A25B-1A70687A48F8}" type="presOf" srcId="{1CE4FBBE-B694-4CD6-AD85-0B660BC3BE25}" destId="{194E4F83-75B4-4D5D-AF09-B08CC83B7601}" srcOrd="0" destOrd="0" presId="urn:microsoft.com/office/officeart/2005/8/layout/vList2"/>
    <dgm:cxn modelId="{4F77A84D-933B-4973-A6FA-F04698C1598D}" srcId="{2DDE33E5-A03E-4B62-9C29-A03A145D229D}" destId="{45F04413-66FF-47E4-B8AA-56D17B0EA49A}" srcOrd="5" destOrd="0" parTransId="{A811E65B-9D0E-4B67-9D55-47DD21F61EBF}" sibTransId="{B0F08100-DF08-400B-912A-8C07EA024CB1}"/>
    <dgm:cxn modelId="{41A18677-9519-4E6E-81FA-D4A24441DA1B}" type="presOf" srcId="{9F47678B-59A3-40B0-ADEA-59ACE298A644}" destId="{A348113E-4F9A-4CFA-9C6D-BDFC7274F1A3}" srcOrd="0" destOrd="0" presId="urn:microsoft.com/office/officeart/2005/8/layout/vList2"/>
    <dgm:cxn modelId="{74A68458-8380-44E0-A15E-4AB742D6CFDA}" srcId="{2DDE33E5-A03E-4B62-9C29-A03A145D229D}" destId="{4DD257BD-1EE3-487D-989A-9F25D8CCCD6C}" srcOrd="7" destOrd="0" parTransId="{81CD163D-AF0E-4AB2-ACD9-1DF0BC06448A}" sibTransId="{F5DA8AF1-4F1A-4A84-9A0E-A033DC7105E3}"/>
    <dgm:cxn modelId="{004F8079-D5F7-46C4-8D64-10E24EF62122}" type="presOf" srcId="{F4B850BA-37F4-4B94-B7F2-7B1BFDA11BAD}" destId="{A266E0BF-5941-4C9D-98D4-93B485AFF74A}" srcOrd="0" destOrd="0" presId="urn:microsoft.com/office/officeart/2005/8/layout/vList2"/>
    <dgm:cxn modelId="{1272337E-B367-472E-9E99-21361BEC1F70}" srcId="{2DDE33E5-A03E-4B62-9C29-A03A145D229D}" destId="{EA5AF294-A8A2-4343-9D03-C204C6550C84}" srcOrd="3" destOrd="0" parTransId="{9F759C15-BD16-4651-A5B5-288A0BA69B9A}" sibTransId="{41034536-1B7B-426C-9DFA-0542C5DE61EA}"/>
    <dgm:cxn modelId="{394F78A0-39A7-49C7-860A-4D580B6F1950}" type="presOf" srcId="{37CE8354-78DC-49E6-B2E7-B391167C9F95}" destId="{2D8426D3-7823-4016-A0F8-54F6D6200E7E}" srcOrd="0" destOrd="0" presId="urn:microsoft.com/office/officeart/2005/8/layout/vList2"/>
    <dgm:cxn modelId="{817B9BA0-3B92-4C87-8764-C7FCDFCAFFBB}" srcId="{2DDE33E5-A03E-4B62-9C29-A03A145D229D}" destId="{F4B850BA-37F4-4B94-B7F2-7B1BFDA11BAD}" srcOrd="4" destOrd="0" parTransId="{8BBA91CA-EEC8-485D-846A-F2CF702E8625}" sibTransId="{16E0286E-0CAC-4BD5-B968-B0548D5E91B3}"/>
    <dgm:cxn modelId="{534A37AC-C039-46E0-99D7-5921EA452571}" type="presOf" srcId="{B70F4731-CA32-4FB2-B4D3-6DD54BA2087E}" destId="{22868BEE-6AF6-4C8C-A1DE-610DAD2875E4}" srcOrd="0" destOrd="0" presId="urn:microsoft.com/office/officeart/2005/8/layout/vList2"/>
    <dgm:cxn modelId="{664C68B9-EC61-4248-801D-FE44F4AC1B11}" srcId="{2DDE33E5-A03E-4B62-9C29-A03A145D229D}" destId="{1CE4FBBE-B694-4CD6-AD85-0B660BC3BE25}" srcOrd="0" destOrd="0" parTransId="{DD21927E-EE0D-4BDC-9B18-CCC8260B5BE4}" sibTransId="{2CE339E1-3FA2-48DC-B177-CB9BFEAC3E62}"/>
    <dgm:cxn modelId="{1FDC14C9-E17F-4004-85D8-13C9BE7D8A56}" type="presOf" srcId="{EA5AF294-A8A2-4343-9D03-C204C6550C84}" destId="{C131C85D-C163-4BE3-AD89-F5CEDE2D4A79}" srcOrd="0" destOrd="0" presId="urn:microsoft.com/office/officeart/2005/8/layout/vList2"/>
    <dgm:cxn modelId="{08A4ECD2-8FD2-4556-8561-CAA1DE197386}" srcId="{2DDE33E5-A03E-4B62-9C29-A03A145D229D}" destId="{B70F4731-CA32-4FB2-B4D3-6DD54BA2087E}" srcOrd="2" destOrd="0" parTransId="{B25090D5-E021-486D-935F-1D327BBFF2C5}" sibTransId="{75936A15-6A78-44AD-9308-A59BBCF51323}"/>
    <dgm:cxn modelId="{BA975DEB-26B8-4F9F-9CA7-46D7838F8B9A}" type="presOf" srcId="{8E2C2C0E-1B88-43BA-BE35-0AD6EA109553}" destId="{ACA442C4-2BFB-4787-8110-CA0BA8207AED}" srcOrd="0" destOrd="0" presId="urn:microsoft.com/office/officeart/2005/8/layout/vList2"/>
    <dgm:cxn modelId="{6EACED31-815A-4C52-8E71-FC329AEBA7E8}" type="presParOf" srcId="{BC88E051-3E40-4560-85AB-D4595F9A14F7}" destId="{194E4F83-75B4-4D5D-AF09-B08CC83B7601}" srcOrd="0" destOrd="0" presId="urn:microsoft.com/office/officeart/2005/8/layout/vList2"/>
    <dgm:cxn modelId="{85F26349-B07F-4E33-BFFF-A3299825E948}" type="presParOf" srcId="{BC88E051-3E40-4560-85AB-D4595F9A14F7}" destId="{27A352D7-9AEC-4034-806E-413DD3A99E80}" srcOrd="1" destOrd="0" presId="urn:microsoft.com/office/officeart/2005/8/layout/vList2"/>
    <dgm:cxn modelId="{820CD662-A23B-4EEC-B1B5-97F77B4E0FDF}" type="presParOf" srcId="{BC88E051-3E40-4560-85AB-D4595F9A14F7}" destId="{ACA442C4-2BFB-4787-8110-CA0BA8207AED}" srcOrd="2" destOrd="0" presId="urn:microsoft.com/office/officeart/2005/8/layout/vList2"/>
    <dgm:cxn modelId="{F2853A71-BAE1-4B92-85E6-22DA2B7F303B}" type="presParOf" srcId="{BC88E051-3E40-4560-85AB-D4595F9A14F7}" destId="{1445F15B-0B0A-416D-AD1A-1538DEB744E4}" srcOrd="3" destOrd="0" presId="urn:microsoft.com/office/officeart/2005/8/layout/vList2"/>
    <dgm:cxn modelId="{3AEEB54D-E334-45C6-89D2-5B0AA015D3F7}" type="presParOf" srcId="{BC88E051-3E40-4560-85AB-D4595F9A14F7}" destId="{22868BEE-6AF6-4C8C-A1DE-610DAD2875E4}" srcOrd="4" destOrd="0" presId="urn:microsoft.com/office/officeart/2005/8/layout/vList2"/>
    <dgm:cxn modelId="{D23581F9-056C-4B59-80C0-C7C1249A3DD9}" type="presParOf" srcId="{BC88E051-3E40-4560-85AB-D4595F9A14F7}" destId="{CD2ED5B3-749A-47AD-99B2-2A106DD92958}" srcOrd="5" destOrd="0" presId="urn:microsoft.com/office/officeart/2005/8/layout/vList2"/>
    <dgm:cxn modelId="{E26D0232-1A92-436C-B58C-1B0096D1B6BF}" type="presParOf" srcId="{BC88E051-3E40-4560-85AB-D4595F9A14F7}" destId="{C131C85D-C163-4BE3-AD89-F5CEDE2D4A79}" srcOrd="6" destOrd="0" presId="urn:microsoft.com/office/officeart/2005/8/layout/vList2"/>
    <dgm:cxn modelId="{30BD8D0F-1C67-4AB7-9180-5853E5174CE7}" type="presParOf" srcId="{BC88E051-3E40-4560-85AB-D4595F9A14F7}" destId="{157F79EE-050A-4876-B1EE-AC60B8C3B16F}" srcOrd="7" destOrd="0" presId="urn:microsoft.com/office/officeart/2005/8/layout/vList2"/>
    <dgm:cxn modelId="{DFD175DD-8929-4A96-985A-8CC929D099CE}" type="presParOf" srcId="{BC88E051-3E40-4560-85AB-D4595F9A14F7}" destId="{A266E0BF-5941-4C9D-98D4-93B485AFF74A}" srcOrd="8" destOrd="0" presId="urn:microsoft.com/office/officeart/2005/8/layout/vList2"/>
    <dgm:cxn modelId="{E2D6D643-5630-432E-82F0-511D1F0E65F6}" type="presParOf" srcId="{BC88E051-3E40-4560-85AB-D4595F9A14F7}" destId="{72234A4B-FC64-4A7C-9248-B44A0D863374}" srcOrd="9" destOrd="0" presId="urn:microsoft.com/office/officeart/2005/8/layout/vList2"/>
    <dgm:cxn modelId="{347ECE61-5B4E-45D4-A28F-D68D6F4BCD18}" type="presParOf" srcId="{BC88E051-3E40-4560-85AB-D4595F9A14F7}" destId="{91369B31-CD5B-48B8-AD8F-4D0D8A711BF9}" srcOrd="10" destOrd="0" presId="urn:microsoft.com/office/officeart/2005/8/layout/vList2"/>
    <dgm:cxn modelId="{FD53683D-38F8-4937-A772-C4998E4DF96B}" type="presParOf" srcId="{BC88E051-3E40-4560-85AB-D4595F9A14F7}" destId="{273F0423-CD6F-4FE8-917F-87AF78F0AF35}" srcOrd="11" destOrd="0" presId="urn:microsoft.com/office/officeart/2005/8/layout/vList2"/>
    <dgm:cxn modelId="{AC8A5AAF-5A95-47F5-A4BD-8D0594CEECDD}" type="presParOf" srcId="{BC88E051-3E40-4560-85AB-D4595F9A14F7}" destId="{2D8426D3-7823-4016-A0F8-54F6D6200E7E}" srcOrd="12" destOrd="0" presId="urn:microsoft.com/office/officeart/2005/8/layout/vList2"/>
    <dgm:cxn modelId="{248CFE0D-D8E8-43D3-8437-1C6522C15A9A}" type="presParOf" srcId="{BC88E051-3E40-4560-85AB-D4595F9A14F7}" destId="{D2119F4A-FD0D-48D1-9A76-47BFD81C65FF}" srcOrd="13" destOrd="0" presId="urn:microsoft.com/office/officeart/2005/8/layout/vList2"/>
    <dgm:cxn modelId="{3FF638A1-D665-43DE-91E3-09FB070C5D69}" type="presParOf" srcId="{BC88E051-3E40-4560-85AB-D4595F9A14F7}" destId="{A6C8EF84-FDE2-4546-B763-EDC14618D720}" srcOrd="14" destOrd="0" presId="urn:microsoft.com/office/officeart/2005/8/layout/vList2"/>
    <dgm:cxn modelId="{4F039406-A6E0-4081-8802-B7E7AF085001}" type="presParOf" srcId="{BC88E051-3E40-4560-85AB-D4595F9A14F7}" destId="{F05BCF18-EDDE-4C00-8C8C-015DFCED3FE3}" srcOrd="15" destOrd="0" presId="urn:microsoft.com/office/officeart/2005/8/layout/vList2"/>
    <dgm:cxn modelId="{5DE18115-5570-4E83-B8C0-A994F0A30647}" type="presParOf" srcId="{BC88E051-3E40-4560-85AB-D4595F9A14F7}" destId="{A348113E-4F9A-4CFA-9C6D-BDFC7274F1A3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1670DB7-A1EE-4640-9E57-AEC004B2D79B}" type="doc">
      <dgm:prSet loTypeId="urn:microsoft.com/office/officeart/2005/8/layout/vList2" loCatId="list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0F1B8967-BA39-44DF-BF9C-A7E92192BE26}">
      <dgm:prSet/>
      <dgm:spPr/>
      <dgm:t>
        <a:bodyPr/>
        <a:lstStyle/>
        <a:p>
          <a:r>
            <a:rPr lang="tr-TR" b="1" dirty="0">
              <a:latin typeface="Times New Roman" panose="02020603050405020304" pitchFamily="18" charset="0"/>
              <a:cs typeface="Times New Roman" panose="02020603050405020304" pitchFamily="18" charset="0"/>
            </a:rPr>
            <a:t>Demografik özellikler</a:t>
          </a:r>
          <a:endParaRPr lang="tr-TR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E2547A6-C25B-46BA-AC91-CCDADE9426A1}" type="parTrans" cxnId="{EA1CACB5-7B2F-4DD4-9A88-AF48612F0A48}">
      <dgm:prSet/>
      <dgm:spPr/>
      <dgm:t>
        <a:bodyPr/>
        <a:lstStyle/>
        <a:p>
          <a:endParaRPr lang="tr-TR"/>
        </a:p>
      </dgm:t>
    </dgm:pt>
    <dgm:pt modelId="{A6DEAD7B-87FE-4BDA-B420-CFCE554152EF}" type="sibTrans" cxnId="{EA1CACB5-7B2F-4DD4-9A88-AF48612F0A48}">
      <dgm:prSet/>
      <dgm:spPr/>
      <dgm:t>
        <a:bodyPr/>
        <a:lstStyle/>
        <a:p>
          <a:endParaRPr lang="tr-TR"/>
        </a:p>
      </dgm:t>
    </dgm:pt>
    <dgm:pt modelId="{35558050-717D-4745-91E0-401805472554}">
      <dgm:prSet/>
      <dgm:spPr>
        <a:ln w="9525">
          <a:noFill/>
        </a:ln>
      </dgm:spPr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&lt;17 yaş veya &gt;35 yaş</a:t>
          </a:r>
        </a:p>
      </dgm:t>
    </dgm:pt>
    <dgm:pt modelId="{C58CFEA3-D8A2-4773-B25B-A5B418C8CAF4}" type="parTrans" cxnId="{9BF03756-7F3F-4DEA-8ECB-D8B7C0205270}">
      <dgm:prSet/>
      <dgm:spPr/>
      <dgm:t>
        <a:bodyPr/>
        <a:lstStyle/>
        <a:p>
          <a:endParaRPr lang="tr-TR"/>
        </a:p>
      </dgm:t>
    </dgm:pt>
    <dgm:pt modelId="{25830C9E-B004-4813-ABB4-CC95C318D253}" type="sibTrans" cxnId="{9BF03756-7F3F-4DEA-8ECB-D8B7C0205270}">
      <dgm:prSet/>
      <dgm:spPr/>
      <dgm:t>
        <a:bodyPr/>
        <a:lstStyle/>
        <a:p>
          <a:endParaRPr lang="tr-TR"/>
        </a:p>
      </dgm:t>
    </dgm:pt>
    <dgm:pt modelId="{9D15EB53-D5F4-42AA-A32C-077EB77E0618}">
      <dgm:prSet/>
      <dgm:spPr>
        <a:ln w="9525">
          <a:noFill/>
        </a:ln>
      </dgm:spPr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Düşük VKİ</a:t>
          </a:r>
        </a:p>
      </dgm:t>
    </dgm:pt>
    <dgm:pt modelId="{CC4368F6-54E9-4CD7-90C5-32D950D088F3}" type="parTrans" cxnId="{639056CB-3D9B-4E0A-A859-3439567F6924}">
      <dgm:prSet/>
      <dgm:spPr/>
      <dgm:t>
        <a:bodyPr/>
        <a:lstStyle/>
        <a:p>
          <a:endParaRPr lang="tr-TR"/>
        </a:p>
      </dgm:t>
    </dgm:pt>
    <dgm:pt modelId="{86D6774F-F286-4301-897F-49A39C07269C}" type="sibTrans" cxnId="{639056CB-3D9B-4E0A-A859-3439567F6924}">
      <dgm:prSet/>
      <dgm:spPr/>
      <dgm:t>
        <a:bodyPr/>
        <a:lstStyle/>
        <a:p>
          <a:endParaRPr lang="tr-TR"/>
        </a:p>
      </dgm:t>
    </dgm:pt>
    <dgm:pt modelId="{DB5237D1-DACA-4252-83C1-6FA6D7D1D8B9}">
      <dgm:prSet/>
      <dgm:spPr>
        <a:ln w="9525">
          <a:noFill/>
        </a:ln>
      </dgm:spPr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Kötü beslenme</a:t>
          </a:r>
        </a:p>
      </dgm:t>
    </dgm:pt>
    <dgm:pt modelId="{DB547D90-E514-49A0-9F57-129898392882}" type="parTrans" cxnId="{15E904C8-5D81-43A4-B4C7-666DADC20CF3}">
      <dgm:prSet/>
      <dgm:spPr/>
      <dgm:t>
        <a:bodyPr/>
        <a:lstStyle/>
        <a:p>
          <a:endParaRPr lang="tr-TR"/>
        </a:p>
      </dgm:t>
    </dgm:pt>
    <dgm:pt modelId="{15F12AA1-7503-4612-8216-8142486E3B89}" type="sibTrans" cxnId="{15E904C8-5D81-43A4-B4C7-666DADC20CF3}">
      <dgm:prSet/>
      <dgm:spPr/>
      <dgm:t>
        <a:bodyPr/>
        <a:lstStyle/>
        <a:p>
          <a:endParaRPr lang="tr-TR"/>
        </a:p>
      </dgm:t>
    </dgm:pt>
    <dgm:pt modelId="{9E3A20B2-4DAD-4F70-BE91-F9FE50B1892E}">
      <dgm:prSet/>
      <dgm:spPr>
        <a:ln w="9525">
          <a:noFill/>
        </a:ln>
      </dgm:spPr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Düşük sosyoekonomik düzey</a:t>
          </a:r>
        </a:p>
      </dgm:t>
    </dgm:pt>
    <dgm:pt modelId="{CBE45CF6-23F1-44FB-8852-C5AFB621B5EE}" type="parTrans" cxnId="{BD892085-BC28-4638-AFC8-DB2DA7936936}">
      <dgm:prSet/>
      <dgm:spPr/>
      <dgm:t>
        <a:bodyPr/>
        <a:lstStyle/>
        <a:p>
          <a:endParaRPr lang="tr-TR"/>
        </a:p>
      </dgm:t>
    </dgm:pt>
    <dgm:pt modelId="{B2A0AFAB-DBBC-4858-ADF3-A1253E512808}" type="sibTrans" cxnId="{BD892085-BC28-4638-AFC8-DB2DA7936936}">
      <dgm:prSet/>
      <dgm:spPr/>
      <dgm:t>
        <a:bodyPr/>
        <a:lstStyle/>
        <a:p>
          <a:endParaRPr lang="tr-TR"/>
        </a:p>
      </dgm:t>
    </dgm:pt>
    <dgm:pt modelId="{31C8E388-B32B-4AC2-9904-DACEC361C2A4}">
      <dgm:prSet/>
      <dgm:spPr>
        <a:ln w="9525">
          <a:noFill/>
        </a:ln>
      </dgm:spPr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Düşük eğitim düzeyi</a:t>
          </a:r>
        </a:p>
      </dgm:t>
    </dgm:pt>
    <dgm:pt modelId="{C7C7874E-038E-41CC-A2E7-E7CB8F676A3E}" type="parTrans" cxnId="{30A8F435-7293-4EAD-8505-D42F0D4C99C5}">
      <dgm:prSet/>
      <dgm:spPr/>
      <dgm:t>
        <a:bodyPr/>
        <a:lstStyle/>
        <a:p>
          <a:endParaRPr lang="tr-TR"/>
        </a:p>
      </dgm:t>
    </dgm:pt>
    <dgm:pt modelId="{22DD2613-07B5-45AF-9FF2-5CFD2EAFB867}" type="sibTrans" cxnId="{30A8F435-7293-4EAD-8505-D42F0D4C99C5}">
      <dgm:prSet/>
      <dgm:spPr/>
      <dgm:t>
        <a:bodyPr/>
        <a:lstStyle/>
        <a:p>
          <a:endParaRPr lang="tr-TR"/>
        </a:p>
      </dgm:t>
    </dgm:pt>
    <dgm:pt modelId="{431FEEBD-BC1A-47E5-BFDC-041B6B38183F}">
      <dgm:prSet/>
      <dgm:spPr>
        <a:ln w="9525">
          <a:noFill/>
        </a:ln>
      </dgm:spPr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Gebelikler arası sürenin kısa olması</a:t>
          </a:r>
        </a:p>
      </dgm:t>
    </dgm:pt>
    <dgm:pt modelId="{25BBAFF7-164D-4F48-964E-40268EA67A78}" type="parTrans" cxnId="{CD38262A-636D-4AB9-8700-DE7073B395D0}">
      <dgm:prSet/>
      <dgm:spPr/>
      <dgm:t>
        <a:bodyPr/>
        <a:lstStyle/>
        <a:p>
          <a:endParaRPr lang="tr-TR"/>
        </a:p>
      </dgm:t>
    </dgm:pt>
    <dgm:pt modelId="{728517B2-456F-44A4-B726-E1CDE199F61D}" type="sibTrans" cxnId="{CD38262A-636D-4AB9-8700-DE7073B395D0}">
      <dgm:prSet/>
      <dgm:spPr/>
      <dgm:t>
        <a:bodyPr/>
        <a:lstStyle/>
        <a:p>
          <a:endParaRPr lang="tr-TR"/>
        </a:p>
      </dgm:t>
    </dgm:pt>
    <dgm:pt modelId="{9868DDF7-E92B-4728-9A6C-9DA876F7F32E}">
      <dgm:prSet/>
      <dgm:spPr>
        <a:ln w="9525">
          <a:noFill/>
        </a:ln>
      </dgm:spPr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Sigara</a:t>
          </a:r>
        </a:p>
      </dgm:t>
    </dgm:pt>
    <dgm:pt modelId="{C1C00A38-0BA6-4002-A878-AC2F96F43103}" type="parTrans" cxnId="{A4FBCEBD-E93D-44F3-8305-05C86276B272}">
      <dgm:prSet/>
      <dgm:spPr/>
      <dgm:t>
        <a:bodyPr/>
        <a:lstStyle/>
        <a:p>
          <a:endParaRPr lang="tr-TR"/>
        </a:p>
      </dgm:t>
    </dgm:pt>
    <dgm:pt modelId="{58DEEC5F-A2DD-4493-8002-4A63D943FC34}" type="sibTrans" cxnId="{A4FBCEBD-E93D-44F3-8305-05C86276B272}">
      <dgm:prSet/>
      <dgm:spPr/>
      <dgm:t>
        <a:bodyPr/>
        <a:lstStyle/>
        <a:p>
          <a:endParaRPr lang="tr-TR"/>
        </a:p>
      </dgm:t>
    </dgm:pt>
    <dgm:pt modelId="{9C4B00A1-310E-4D24-AE09-C6A84E062EA4}">
      <dgm:prSet/>
      <dgm:spPr>
        <a:ln w="9525">
          <a:noFill/>
        </a:ln>
      </dgm:spPr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Alkol bağımlılığı</a:t>
          </a:r>
        </a:p>
      </dgm:t>
    </dgm:pt>
    <dgm:pt modelId="{19CD873A-F498-4542-BC6F-54149F6DB8C9}" type="parTrans" cxnId="{14292253-B8B2-4DFB-AFE6-5747D89CDEED}">
      <dgm:prSet/>
      <dgm:spPr/>
      <dgm:t>
        <a:bodyPr/>
        <a:lstStyle/>
        <a:p>
          <a:endParaRPr lang="tr-TR"/>
        </a:p>
      </dgm:t>
    </dgm:pt>
    <dgm:pt modelId="{DAE00C4F-E94F-4A40-BED7-160C842C3591}" type="sibTrans" cxnId="{14292253-B8B2-4DFB-AFE6-5747D89CDEED}">
      <dgm:prSet/>
      <dgm:spPr/>
      <dgm:t>
        <a:bodyPr/>
        <a:lstStyle/>
        <a:p>
          <a:endParaRPr lang="tr-TR"/>
        </a:p>
      </dgm:t>
    </dgm:pt>
    <dgm:pt modelId="{9797C5BD-2B5E-4BCB-8197-228FB255C789}">
      <dgm:prSet/>
      <dgm:spPr>
        <a:ln w="9525">
          <a:noFill/>
        </a:ln>
      </dgm:spPr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Yasadışı ilaç kullanımı</a:t>
          </a:r>
        </a:p>
      </dgm:t>
    </dgm:pt>
    <dgm:pt modelId="{DBB9665E-09C5-4B92-995B-662A8DD92A5A}" type="parTrans" cxnId="{4371C81B-1631-45CF-8EB7-26FDE62C2EDD}">
      <dgm:prSet/>
      <dgm:spPr/>
      <dgm:t>
        <a:bodyPr/>
        <a:lstStyle/>
        <a:p>
          <a:endParaRPr lang="tr-TR"/>
        </a:p>
      </dgm:t>
    </dgm:pt>
    <dgm:pt modelId="{81F63072-AC12-48B8-B73E-CCAD37A22D66}" type="sibTrans" cxnId="{4371C81B-1631-45CF-8EB7-26FDE62C2EDD}">
      <dgm:prSet/>
      <dgm:spPr/>
      <dgm:t>
        <a:bodyPr/>
        <a:lstStyle/>
        <a:p>
          <a:endParaRPr lang="tr-TR"/>
        </a:p>
      </dgm:t>
    </dgm:pt>
    <dgm:pt modelId="{BA8EBBAB-117A-4323-8BFC-E7BB30635A38}">
      <dgm:prSet/>
      <dgm:spPr>
        <a:ln w="9525">
          <a:noFill/>
        </a:ln>
      </dgm:spPr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Sosyal faktörler</a:t>
          </a:r>
        </a:p>
      </dgm:t>
    </dgm:pt>
    <dgm:pt modelId="{9B16FF88-A37E-421C-83B5-D36807AB3041}" type="parTrans" cxnId="{B6D15FFA-64AA-4CF7-A6F1-E1A5D4EEFFFC}">
      <dgm:prSet/>
      <dgm:spPr/>
      <dgm:t>
        <a:bodyPr/>
        <a:lstStyle/>
        <a:p>
          <a:endParaRPr lang="tr-TR"/>
        </a:p>
      </dgm:t>
    </dgm:pt>
    <dgm:pt modelId="{17D25C81-2984-4FBB-98EA-555CD19343CB}" type="sibTrans" cxnId="{B6D15FFA-64AA-4CF7-A6F1-E1A5D4EEFFFC}">
      <dgm:prSet/>
      <dgm:spPr/>
      <dgm:t>
        <a:bodyPr/>
        <a:lstStyle/>
        <a:p>
          <a:endParaRPr lang="tr-TR"/>
        </a:p>
      </dgm:t>
    </dgm:pt>
    <dgm:pt modelId="{B93943F7-200B-4D03-A372-6A677D806241}">
      <dgm:prSet/>
      <dgm:spPr>
        <a:ln w="9525">
          <a:noFill/>
        </a:ln>
      </dgm:spPr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Çalışma koşulları</a:t>
          </a:r>
        </a:p>
      </dgm:t>
    </dgm:pt>
    <dgm:pt modelId="{ABEB2BCF-3EEC-4EFB-8A7B-9EA7F77E456D}" type="parTrans" cxnId="{3F3E401D-0CE9-44D1-9DBF-314DE59B9502}">
      <dgm:prSet/>
      <dgm:spPr/>
      <dgm:t>
        <a:bodyPr/>
        <a:lstStyle/>
        <a:p>
          <a:endParaRPr lang="tr-TR"/>
        </a:p>
      </dgm:t>
    </dgm:pt>
    <dgm:pt modelId="{5D88CA46-45CE-45DD-98CA-285B06951D8A}" type="sibTrans" cxnId="{3F3E401D-0CE9-44D1-9DBF-314DE59B9502}">
      <dgm:prSet/>
      <dgm:spPr/>
      <dgm:t>
        <a:bodyPr/>
        <a:lstStyle/>
        <a:p>
          <a:endParaRPr lang="tr-TR"/>
        </a:p>
      </dgm:t>
    </dgm:pt>
    <dgm:pt modelId="{FB6A53C8-C721-45DF-8433-232C9BE1620E}">
      <dgm:prSet/>
      <dgm:spPr/>
      <dgm:t>
        <a:bodyPr/>
        <a:lstStyle/>
        <a:p>
          <a:r>
            <a:rPr lang="tr-TR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Obstetrik</a:t>
          </a:r>
          <a:r>
            <a:rPr lang="tr-TR" b="1" dirty="0">
              <a:latin typeface="Times New Roman" panose="02020603050405020304" pitchFamily="18" charset="0"/>
              <a:cs typeface="Times New Roman" panose="02020603050405020304" pitchFamily="18" charset="0"/>
            </a:rPr>
            <a:t> ve jinekolojik öykü</a:t>
          </a:r>
          <a:endParaRPr lang="tr-TR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B9A3A5-DBF0-4B1A-B966-FCCC8BBB3B38}" type="parTrans" cxnId="{515D5C06-DD79-4A57-883F-9AB92F6078F4}">
      <dgm:prSet/>
      <dgm:spPr/>
      <dgm:t>
        <a:bodyPr/>
        <a:lstStyle/>
        <a:p>
          <a:endParaRPr lang="tr-TR"/>
        </a:p>
      </dgm:t>
    </dgm:pt>
    <dgm:pt modelId="{DB870466-525D-44E5-A77A-D353ADD3B82D}" type="sibTrans" cxnId="{515D5C06-DD79-4A57-883F-9AB92F6078F4}">
      <dgm:prSet/>
      <dgm:spPr/>
      <dgm:t>
        <a:bodyPr/>
        <a:lstStyle/>
        <a:p>
          <a:endParaRPr lang="tr-TR"/>
        </a:p>
      </dgm:t>
    </dgm:pt>
    <dgm:pt modelId="{29DED2B6-84BD-4D9E-B0AD-1F7E72AAE081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</a:t>
          </a:r>
        </a:p>
      </dgm:t>
    </dgm:pt>
    <dgm:pt modelId="{809F0764-62E6-4754-8B39-2CD347C22525}" type="parTrans" cxnId="{C51FEC6B-1F28-447F-A99E-041CCABA5352}">
      <dgm:prSet/>
      <dgm:spPr/>
      <dgm:t>
        <a:bodyPr/>
        <a:lstStyle/>
        <a:p>
          <a:endParaRPr lang="tr-TR"/>
        </a:p>
      </dgm:t>
    </dgm:pt>
    <dgm:pt modelId="{F0854CE6-1DF8-474C-8F13-7B65D0747FB0}" type="sibTrans" cxnId="{C51FEC6B-1F28-447F-A99E-041CCABA5352}">
      <dgm:prSet/>
      <dgm:spPr/>
      <dgm:t>
        <a:bodyPr/>
        <a:lstStyle/>
        <a:p>
          <a:endParaRPr lang="tr-TR"/>
        </a:p>
      </dgm:t>
    </dgm:pt>
    <dgm:pt modelId="{4D9960B9-26FD-4B8C-B8DC-D9453903606D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cerrahi</a:t>
          </a:r>
        </a:p>
      </dgm:t>
    </dgm:pt>
    <dgm:pt modelId="{7950D5C3-6FA8-46EA-B673-85F27885F54E}" type="parTrans" cxnId="{4C6EF6AF-037E-47EF-9287-891A6001739F}">
      <dgm:prSet/>
      <dgm:spPr/>
      <dgm:t>
        <a:bodyPr/>
        <a:lstStyle/>
        <a:p>
          <a:endParaRPr lang="tr-TR"/>
        </a:p>
      </dgm:t>
    </dgm:pt>
    <dgm:pt modelId="{7F4FCA1E-9AFF-4857-98CB-6C1E9AA4F8E7}" type="sibTrans" cxnId="{4C6EF6AF-037E-47EF-9287-891A6001739F}">
      <dgm:prSet/>
      <dgm:spPr/>
      <dgm:t>
        <a:bodyPr/>
        <a:lstStyle/>
        <a:p>
          <a:endParaRPr lang="tr-TR"/>
        </a:p>
      </dgm:t>
    </dgm:pt>
    <dgm:pt modelId="{7EC94803-A6CE-4CCA-874C-73D3DB1AC1C3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Uterin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anomaliler</a:t>
          </a:r>
        </a:p>
      </dgm:t>
    </dgm:pt>
    <dgm:pt modelId="{0C7C000E-5C7E-4CBA-A069-9AFBCB17D527}" type="parTrans" cxnId="{FFFCBFD4-D9DD-448A-82AA-8D3F20556506}">
      <dgm:prSet/>
      <dgm:spPr/>
      <dgm:t>
        <a:bodyPr/>
        <a:lstStyle/>
        <a:p>
          <a:endParaRPr lang="tr-TR"/>
        </a:p>
      </dgm:t>
    </dgm:pt>
    <dgm:pt modelId="{2CF0E4D0-BFC9-4ED2-8ED1-015048B93424}" type="sibTrans" cxnId="{FFFCBFD4-D9DD-448A-82AA-8D3F20556506}">
      <dgm:prSet/>
      <dgm:spPr/>
      <dgm:t>
        <a:bodyPr/>
        <a:lstStyle/>
        <a:p>
          <a:endParaRPr lang="tr-TR"/>
        </a:p>
      </dgm:t>
    </dgm:pt>
    <dgm:pt modelId="{0FF24DE1-F1EE-478A-B149-8EF8FE840B71}" type="pres">
      <dgm:prSet presAssocID="{71670DB7-A1EE-4640-9E57-AEC004B2D79B}" presName="linear" presStyleCnt="0">
        <dgm:presLayoutVars>
          <dgm:animLvl val="lvl"/>
          <dgm:resizeHandles val="exact"/>
        </dgm:presLayoutVars>
      </dgm:prSet>
      <dgm:spPr/>
    </dgm:pt>
    <dgm:pt modelId="{1D3AC7D8-E905-4E1C-88B2-9F619462ACA5}" type="pres">
      <dgm:prSet presAssocID="{0F1B8967-BA39-44DF-BF9C-A7E92192BE26}" presName="parentText" presStyleLbl="node1" presStyleIdx="0" presStyleCnt="2" custLinFactNeighborX="429" custLinFactNeighborY="-3013">
        <dgm:presLayoutVars>
          <dgm:chMax val="0"/>
          <dgm:bulletEnabled val="1"/>
        </dgm:presLayoutVars>
      </dgm:prSet>
      <dgm:spPr/>
    </dgm:pt>
    <dgm:pt modelId="{26256639-F31F-4979-8C88-402AA9BC8532}" type="pres">
      <dgm:prSet presAssocID="{0F1B8967-BA39-44DF-BF9C-A7E92192BE26}" presName="childText" presStyleLbl="revTx" presStyleIdx="0" presStyleCnt="2">
        <dgm:presLayoutVars>
          <dgm:bulletEnabled val="1"/>
        </dgm:presLayoutVars>
      </dgm:prSet>
      <dgm:spPr/>
    </dgm:pt>
    <dgm:pt modelId="{C824A961-4874-41B8-8920-BE350ACF6330}" type="pres">
      <dgm:prSet presAssocID="{FB6A53C8-C721-45DF-8433-232C9BE1620E}" presName="parentText" presStyleLbl="node1" presStyleIdx="1" presStyleCnt="2" custLinFactNeighborX="429" custLinFactNeighborY="-7752">
        <dgm:presLayoutVars>
          <dgm:chMax val="0"/>
          <dgm:bulletEnabled val="1"/>
        </dgm:presLayoutVars>
      </dgm:prSet>
      <dgm:spPr/>
    </dgm:pt>
    <dgm:pt modelId="{B7C9B8D2-AEA9-4B64-8F8C-924A73184AC5}" type="pres">
      <dgm:prSet presAssocID="{FB6A53C8-C721-45DF-8433-232C9BE1620E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515D5C06-DD79-4A57-883F-9AB92F6078F4}" srcId="{71670DB7-A1EE-4640-9E57-AEC004B2D79B}" destId="{FB6A53C8-C721-45DF-8433-232C9BE1620E}" srcOrd="1" destOrd="0" parTransId="{C8B9A3A5-DBF0-4B1A-B966-FCCC8BBB3B38}" sibTransId="{DB870466-525D-44E5-A77A-D353ADD3B82D}"/>
    <dgm:cxn modelId="{F9D76F0F-4C3A-4582-8E47-717636B53F51}" type="presOf" srcId="{9C4B00A1-310E-4D24-AE09-C6A84E062EA4}" destId="{26256639-F31F-4979-8C88-402AA9BC8532}" srcOrd="0" destOrd="7" presId="urn:microsoft.com/office/officeart/2005/8/layout/vList2"/>
    <dgm:cxn modelId="{0477F01A-49F6-4307-A0E6-A588D7369BCD}" type="presOf" srcId="{431FEEBD-BC1A-47E5-BFDC-041B6B38183F}" destId="{26256639-F31F-4979-8C88-402AA9BC8532}" srcOrd="0" destOrd="5" presId="urn:microsoft.com/office/officeart/2005/8/layout/vList2"/>
    <dgm:cxn modelId="{4371C81B-1631-45CF-8EB7-26FDE62C2EDD}" srcId="{0F1B8967-BA39-44DF-BF9C-A7E92192BE26}" destId="{9797C5BD-2B5E-4BCB-8197-228FB255C789}" srcOrd="8" destOrd="0" parTransId="{DBB9665E-09C5-4B92-995B-662A8DD92A5A}" sibTransId="{81F63072-AC12-48B8-B73E-CCAD37A22D66}"/>
    <dgm:cxn modelId="{3F3E401D-0CE9-44D1-9DBF-314DE59B9502}" srcId="{0F1B8967-BA39-44DF-BF9C-A7E92192BE26}" destId="{B93943F7-200B-4D03-A372-6A677D806241}" srcOrd="10" destOrd="0" parTransId="{ABEB2BCF-3EEC-4EFB-8A7B-9EA7F77E456D}" sibTransId="{5D88CA46-45CE-45DD-98CA-285B06951D8A}"/>
    <dgm:cxn modelId="{60E81F23-0042-48C3-AA30-63E38E0497A8}" type="presOf" srcId="{9868DDF7-E92B-4728-9A6C-9DA876F7F32E}" destId="{26256639-F31F-4979-8C88-402AA9BC8532}" srcOrd="0" destOrd="6" presId="urn:microsoft.com/office/officeart/2005/8/layout/vList2"/>
    <dgm:cxn modelId="{17BC4126-3C2B-409B-ACEE-30056F0F816F}" type="presOf" srcId="{4D9960B9-26FD-4B8C-B8DC-D9453903606D}" destId="{B7C9B8D2-AEA9-4B64-8F8C-924A73184AC5}" srcOrd="0" destOrd="1" presId="urn:microsoft.com/office/officeart/2005/8/layout/vList2"/>
    <dgm:cxn modelId="{CD38262A-636D-4AB9-8700-DE7073B395D0}" srcId="{0F1B8967-BA39-44DF-BF9C-A7E92192BE26}" destId="{431FEEBD-BC1A-47E5-BFDC-041B6B38183F}" srcOrd="5" destOrd="0" parTransId="{25BBAFF7-164D-4F48-964E-40268EA67A78}" sibTransId="{728517B2-456F-44A4-B726-E1CDE199F61D}"/>
    <dgm:cxn modelId="{B40D8C2C-5AC4-4617-B518-4A3BA9D2CED3}" type="presOf" srcId="{7EC94803-A6CE-4CCA-874C-73D3DB1AC1C3}" destId="{B7C9B8D2-AEA9-4B64-8F8C-924A73184AC5}" srcOrd="0" destOrd="2" presId="urn:microsoft.com/office/officeart/2005/8/layout/vList2"/>
    <dgm:cxn modelId="{30A8F435-7293-4EAD-8505-D42F0D4C99C5}" srcId="{0F1B8967-BA39-44DF-BF9C-A7E92192BE26}" destId="{31C8E388-B32B-4AC2-9904-DACEC361C2A4}" srcOrd="4" destOrd="0" parTransId="{C7C7874E-038E-41CC-A2E7-E7CB8F676A3E}" sibTransId="{22DD2613-07B5-45AF-9FF2-5CFD2EAFB867}"/>
    <dgm:cxn modelId="{5B4FAA36-C2FB-45B6-95D3-595153886BBE}" type="presOf" srcId="{35558050-717D-4745-91E0-401805472554}" destId="{26256639-F31F-4979-8C88-402AA9BC8532}" srcOrd="0" destOrd="0" presId="urn:microsoft.com/office/officeart/2005/8/layout/vList2"/>
    <dgm:cxn modelId="{A94BA839-6A2D-4FE0-A4C4-07E29C1C0345}" type="presOf" srcId="{BA8EBBAB-117A-4323-8BFC-E7BB30635A38}" destId="{26256639-F31F-4979-8C88-402AA9BC8532}" srcOrd="0" destOrd="9" presId="urn:microsoft.com/office/officeart/2005/8/layout/vList2"/>
    <dgm:cxn modelId="{CD30505E-8DC9-4CB2-9146-1E20AF4B3BC6}" type="presOf" srcId="{9797C5BD-2B5E-4BCB-8197-228FB255C789}" destId="{26256639-F31F-4979-8C88-402AA9BC8532}" srcOrd="0" destOrd="8" presId="urn:microsoft.com/office/officeart/2005/8/layout/vList2"/>
    <dgm:cxn modelId="{C51FEC6B-1F28-447F-A99E-041CCABA5352}" srcId="{FB6A53C8-C721-45DF-8433-232C9BE1620E}" destId="{29DED2B6-84BD-4D9E-B0AD-1F7E72AAE081}" srcOrd="0" destOrd="0" parTransId="{809F0764-62E6-4754-8B39-2CD347C22525}" sibTransId="{F0854CE6-1DF8-474C-8F13-7B65D0747FB0}"/>
    <dgm:cxn modelId="{E2C1046D-4D1A-410D-BE02-A300FF13A7EF}" type="presOf" srcId="{0F1B8967-BA39-44DF-BF9C-A7E92192BE26}" destId="{1D3AC7D8-E905-4E1C-88B2-9F619462ACA5}" srcOrd="0" destOrd="0" presId="urn:microsoft.com/office/officeart/2005/8/layout/vList2"/>
    <dgm:cxn modelId="{D5C44B52-AE99-4BC8-97AD-F721A33DF399}" type="presOf" srcId="{FB6A53C8-C721-45DF-8433-232C9BE1620E}" destId="{C824A961-4874-41B8-8920-BE350ACF6330}" srcOrd="0" destOrd="0" presId="urn:microsoft.com/office/officeart/2005/8/layout/vList2"/>
    <dgm:cxn modelId="{9F1FAC72-F618-455F-AF14-71D7273E7F00}" type="presOf" srcId="{B93943F7-200B-4D03-A372-6A677D806241}" destId="{26256639-F31F-4979-8C88-402AA9BC8532}" srcOrd="0" destOrd="10" presId="urn:microsoft.com/office/officeart/2005/8/layout/vList2"/>
    <dgm:cxn modelId="{14292253-B8B2-4DFB-AFE6-5747D89CDEED}" srcId="{0F1B8967-BA39-44DF-BF9C-A7E92192BE26}" destId="{9C4B00A1-310E-4D24-AE09-C6A84E062EA4}" srcOrd="7" destOrd="0" parTransId="{19CD873A-F498-4542-BC6F-54149F6DB8C9}" sibTransId="{DAE00C4F-E94F-4A40-BED7-160C842C3591}"/>
    <dgm:cxn modelId="{D7F55E74-99CA-4A86-8ABE-C8343ED04AD7}" type="presOf" srcId="{9D15EB53-D5F4-42AA-A32C-077EB77E0618}" destId="{26256639-F31F-4979-8C88-402AA9BC8532}" srcOrd="0" destOrd="1" presId="urn:microsoft.com/office/officeart/2005/8/layout/vList2"/>
    <dgm:cxn modelId="{9BF03756-7F3F-4DEA-8ECB-D8B7C0205270}" srcId="{0F1B8967-BA39-44DF-BF9C-A7E92192BE26}" destId="{35558050-717D-4745-91E0-401805472554}" srcOrd="0" destOrd="0" parTransId="{C58CFEA3-D8A2-4773-B25B-A5B418C8CAF4}" sibTransId="{25830C9E-B004-4813-ABB4-CC95C318D253}"/>
    <dgm:cxn modelId="{BD892085-BC28-4638-AFC8-DB2DA7936936}" srcId="{0F1B8967-BA39-44DF-BF9C-A7E92192BE26}" destId="{9E3A20B2-4DAD-4F70-BE91-F9FE50B1892E}" srcOrd="3" destOrd="0" parTransId="{CBE45CF6-23F1-44FB-8852-C5AFB621B5EE}" sibTransId="{B2A0AFAB-DBBC-4858-ADF3-A1253E512808}"/>
    <dgm:cxn modelId="{55051E9A-5557-42C3-8733-524FD1C79893}" type="presOf" srcId="{29DED2B6-84BD-4D9E-B0AD-1F7E72AAE081}" destId="{B7C9B8D2-AEA9-4B64-8F8C-924A73184AC5}" srcOrd="0" destOrd="0" presId="urn:microsoft.com/office/officeart/2005/8/layout/vList2"/>
    <dgm:cxn modelId="{E73472A3-435F-4587-BB05-5D2E37F51399}" type="presOf" srcId="{DB5237D1-DACA-4252-83C1-6FA6D7D1D8B9}" destId="{26256639-F31F-4979-8C88-402AA9BC8532}" srcOrd="0" destOrd="2" presId="urn:microsoft.com/office/officeart/2005/8/layout/vList2"/>
    <dgm:cxn modelId="{4C6EF6AF-037E-47EF-9287-891A6001739F}" srcId="{FB6A53C8-C721-45DF-8433-232C9BE1620E}" destId="{4D9960B9-26FD-4B8C-B8DC-D9453903606D}" srcOrd="1" destOrd="0" parTransId="{7950D5C3-6FA8-46EA-B673-85F27885F54E}" sibTransId="{7F4FCA1E-9AFF-4857-98CB-6C1E9AA4F8E7}"/>
    <dgm:cxn modelId="{EA1CACB5-7B2F-4DD4-9A88-AF48612F0A48}" srcId="{71670DB7-A1EE-4640-9E57-AEC004B2D79B}" destId="{0F1B8967-BA39-44DF-BF9C-A7E92192BE26}" srcOrd="0" destOrd="0" parTransId="{5E2547A6-C25B-46BA-AC91-CCDADE9426A1}" sibTransId="{A6DEAD7B-87FE-4BDA-B420-CFCE554152EF}"/>
    <dgm:cxn modelId="{A4FBCEBD-E93D-44F3-8305-05C86276B272}" srcId="{0F1B8967-BA39-44DF-BF9C-A7E92192BE26}" destId="{9868DDF7-E92B-4728-9A6C-9DA876F7F32E}" srcOrd="6" destOrd="0" parTransId="{C1C00A38-0BA6-4002-A878-AC2F96F43103}" sibTransId="{58DEEC5F-A2DD-4493-8002-4A63D943FC34}"/>
    <dgm:cxn modelId="{15E904C8-5D81-43A4-B4C7-666DADC20CF3}" srcId="{0F1B8967-BA39-44DF-BF9C-A7E92192BE26}" destId="{DB5237D1-DACA-4252-83C1-6FA6D7D1D8B9}" srcOrd="2" destOrd="0" parTransId="{DB547D90-E514-49A0-9F57-129898392882}" sibTransId="{15F12AA1-7503-4612-8216-8142486E3B89}"/>
    <dgm:cxn modelId="{639056CB-3D9B-4E0A-A859-3439567F6924}" srcId="{0F1B8967-BA39-44DF-BF9C-A7E92192BE26}" destId="{9D15EB53-D5F4-42AA-A32C-077EB77E0618}" srcOrd="1" destOrd="0" parTransId="{CC4368F6-54E9-4CD7-90C5-32D950D088F3}" sibTransId="{86D6774F-F286-4301-897F-49A39C07269C}"/>
    <dgm:cxn modelId="{FFFCBFD4-D9DD-448A-82AA-8D3F20556506}" srcId="{FB6A53C8-C721-45DF-8433-232C9BE1620E}" destId="{7EC94803-A6CE-4CCA-874C-73D3DB1AC1C3}" srcOrd="2" destOrd="0" parTransId="{0C7C000E-5C7E-4CBA-A069-9AFBCB17D527}" sibTransId="{2CF0E4D0-BFC9-4ED2-8ED1-015048B93424}"/>
    <dgm:cxn modelId="{9B788BF3-7AA9-495C-951B-2608E9E748D3}" type="presOf" srcId="{31C8E388-B32B-4AC2-9904-DACEC361C2A4}" destId="{26256639-F31F-4979-8C88-402AA9BC8532}" srcOrd="0" destOrd="4" presId="urn:microsoft.com/office/officeart/2005/8/layout/vList2"/>
    <dgm:cxn modelId="{1972AFF7-DF63-4DE6-968D-4D0E150AF9F9}" type="presOf" srcId="{71670DB7-A1EE-4640-9E57-AEC004B2D79B}" destId="{0FF24DE1-F1EE-478A-B149-8EF8FE840B71}" srcOrd="0" destOrd="0" presId="urn:microsoft.com/office/officeart/2005/8/layout/vList2"/>
    <dgm:cxn modelId="{7124A9F9-56C0-46BC-B965-6A91FCBC354E}" type="presOf" srcId="{9E3A20B2-4DAD-4F70-BE91-F9FE50B1892E}" destId="{26256639-F31F-4979-8C88-402AA9BC8532}" srcOrd="0" destOrd="3" presId="urn:microsoft.com/office/officeart/2005/8/layout/vList2"/>
    <dgm:cxn modelId="{B6D15FFA-64AA-4CF7-A6F1-E1A5D4EEFFFC}" srcId="{0F1B8967-BA39-44DF-BF9C-A7E92192BE26}" destId="{BA8EBBAB-117A-4323-8BFC-E7BB30635A38}" srcOrd="9" destOrd="0" parTransId="{9B16FF88-A37E-421C-83B5-D36807AB3041}" sibTransId="{17D25C81-2984-4FBB-98EA-555CD19343CB}"/>
    <dgm:cxn modelId="{A815A3F9-135F-4FB4-8CB3-027B6A2BBCFB}" type="presParOf" srcId="{0FF24DE1-F1EE-478A-B149-8EF8FE840B71}" destId="{1D3AC7D8-E905-4E1C-88B2-9F619462ACA5}" srcOrd="0" destOrd="0" presId="urn:microsoft.com/office/officeart/2005/8/layout/vList2"/>
    <dgm:cxn modelId="{B914F4FB-E32D-4817-822D-679448EADD11}" type="presParOf" srcId="{0FF24DE1-F1EE-478A-B149-8EF8FE840B71}" destId="{26256639-F31F-4979-8C88-402AA9BC8532}" srcOrd="1" destOrd="0" presId="urn:microsoft.com/office/officeart/2005/8/layout/vList2"/>
    <dgm:cxn modelId="{7DB12DD8-051E-4AEE-AB95-A8FCD7430F0B}" type="presParOf" srcId="{0FF24DE1-F1EE-478A-B149-8EF8FE840B71}" destId="{C824A961-4874-41B8-8920-BE350ACF6330}" srcOrd="2" destOrd="0" presId="urn:microsoft.com/office/officeart/2005/8/layout/vList2"/>
    <dgm:cxn modelId="{F405981C-9BA2-4A4C-981A-DB89D2A818CB}" type="presParOf" srcId="{0FF24DE1-F1EE-478A-B149-8EF8FE840B71}" destId="{B7C9B8D2-AEA9-4B64-8F8C-924A73184AC5}" srcOrd="3" destOrd="0" presId="urn:microsoft.com/office/officeart/2005/8/layout/vList2"/>
  </dgm:cxnLst>
  <dgm:bg/>
  <dgm:whole>
    <a:ln w="9525"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23196130-0A2D-4E6B-82F4-AC12475769C9}" type="doc">
      <dgm:prSet loTypeId="urn:microsoft.com/office/officeart/2005/8/layout/vList2" loCatId="list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25293CCB-81A2-4E30-9BA3-AC97CB576D61}">
      <dgm:prSet/>
      <dgm:spPr/>
      <dgm:t>
        <a:bodyPr/>
        <a:lstStyle/>
        <a:p>
          <a:r>
            <a:rPr lang="tr-TR"/>
            <a:t>Tanı </a:t>
          </a:r>
        </a:p>
      </dgm:t>
    </dgm:pt>
    <dgm:pt modelId="{F69B31A1-C841-497D-BDC8-1FBB5B9B67D7}" type="parTrans" cxnId="{1208A3AD-7C35-4DD0-A633-214E00EFC666}">
      <dgm:prSet/>
      <dgm:spPr/>
      <dgm:t>
        <a:bodyPr/>
        <a:lstStyle/>
        <a:p>
          <a:endParaRPr lang="tr-TR"/>
        </a:p>
      </dgm:t>
    </dgm:pt>
    <dgm:pt modelId="{6DDDECF8-B856-4434-89B6-EB7CA242E44E}" type="sibTrans" cxnId="{1208A3AD-7C35-4DD0-A633-214E00EFC666}">
      <dgm:prSet/>
      <dgm:spPr/>
      <dgm:t>
        <a:bodyPr/>
        <a:lstStyle/>
        <a:p>
          <a:endParaRPr lang="tr-TR"/>
        </a:p>
      </dgm:t>
    </dgm:pt>
    <dgm:pt modelId="{9536E016-8972-4BB7-9E7A-15BA59E3D3E5}" type="pres">
      <dgm:prSet presAssocID="{23196130-0A2D-4E6B-82F4-AC12475769C9}" presName="linear" presStyleCnt="0">
        <dgm:presLayoutVars>
          <dgm:animLvl val="lvl"/>
          <dgm:resizeHandles val="exact"/>
        </dgm:presLayoutVars>
      </dgm:prSet>
      <dgm:spPr/>
    </dgm:pt>
    <dgm:pt modelId="{FE690DBF-6754-4618-8B51-E4525D4245AF}" type="pres">
      <dgm:prSet presAssocID="{25293CCB-81A2-4E30-9BA3-AC97CB576D61}" presName="parentText" presStyleLbl="node1" presStyleIdx="0" presStyleCnt="1" custScaleY="59181">
        <dgm:presLayoutVars>
          <dgm:chMax val="0"/>
          <dgm:bulletEnabled val="1"/>
        </dgm:presLayoutVars>
      </dgm:prSet>
      <dgm:spPr/>
    </dgm:pt>
  </dgm:ptLst>
  <dgm:cxnLst>
    <dgm:cxn modelId="{2ECFCE8E-41E0-4615-9EC9-9B2EB20B1037}" type="presOf" srcId="{25293CCB-81A2-4E30-9BA3-AC97CB576D61}" destId="{FE690DBF-6754-4618-8B51-E4525D4245AF}" srcOrd="0" destOrd="0" presId="urn:microsoft.com/office/officeart/2005/8/layout/vList2"/>
    <dgm:cxn modelId="{BCBA1194-17F9-492A-A5B0-507A89DF0503}" type="presOf" srcId="{23196130-0A2D-4E6B-82F4-AC12475769C9}" destId="{9536E016-8972-4BB7-9E7A-15BA59E3D3E5}" srcOrd="0" destOrd="0" presId="urn:microsoft.com/office/officeart/2005/8/layout/vList2"/>
    <dgm:cxn modelId="{1208A3AD-7C35-4DD0-A633-214E00EFC666}" srcId="{23196130-0A2D-4E6B-82F4-AC12475769C9}" destId="{25293CCB-81A2-4E30-9BA3-AC97CB576D61}" srcOrd="0" destOrd="0" parTransId="{F69B31A1-C841-497D-BDC8-1FBB5B9B67D7}" sibTransId="{6DDDECF8-B856-4434-89B6-EB7CA242E44E}"/>
    <dgm:cxn modelId="{5CE145F5-96F8-477A-9E86-FD8BBDDE7679}" type="presParOf" srcId="{9536E016-8972-4BB7-9E7A-15BA59E3D3E5}" destId="{FE690DBF-6754-4618-8B51-E4525D4245A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6D9C3F15-849B-4601-8561-DB5D1CAE9B85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/>
      <dgm:spPr/>
      <dgm:t>
        <a:bodyPr/>
        <a:lstStyle/>
        <a:p>
          <a:endParaRPr lang="tr-TR"/>
        </a:p>
      </dgm:t>
    </dgm:pt>
    <dgm:pt modelId="{7D1FD467-1827-4DAF-9497-8DE219FCE717}">
      <dgm:prSet custT="1"/>
      <dgm:spPr/>
      <dgm:t>
        <a:bodyPr/>
        <a:lstStyle/>
        <a:p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Düzenli ağrılı </a:t>
          </a:r>
          <a:r>
            <a:rPr lang="tr-TR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uterin</a:t>
          </a:r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kontraksiyonlara</a:t>
          </a:r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eşlik eden </a:t>
          </a:r>
          <a:r>
            <a:rPr lang="tr-TR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dilatasyon</a:t>
          </a:r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ve </a:t>
          </a:r>
          <a:r>
            <a:rPr lang="tr-TR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efasman</a:t>
          </a:r>
          <a:r>
            <a:rPr lang="tr-T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varlığı tanı koydurucudur</a:t>
          </a:r>
        </a:p>
      </dgm:t>
    </dgm:pt>
    <dgm:pt modelId="{598E166A-C53D-46BC-B589-7B82346B8E86}" type="parTrans" cxnId="{B1DC3E33-AF35-407A-BDD7-8BA4ECDE9206}">
      <dgm:prSet/>
      <dgm:spPr/>
      <dgm:t>
        <a:bodyPr/>
        <a:lstStyle/>
        <a:p>
          <a:endParaRPr lang="tr-TR"/>
        </a:p>
      </dgm:t>
    </dgm:pt>
    <dgm:pt modelId="{D2A3A6CF-7A9A-4E29-9099-80875AE907E7}" type="sibTrans" cxnId="{B1DC3E33-AF35-407A-BDD7-8BA4ECDE9206}">
      <dgm:prSet/>
      <dgm:spPr/>
      <dgm:t>
        <a:bodyPr/>
        <a:lstStyle/>
        <a:p>
          <a:endParaRPr lang="tr-TR"/>
        </a:p>
      </dgm:t>
    </dgm:pt>
    <dgm:pt modelId="{D732E002-0BD9-419E-871A-55D3D40C46B7}">
      <dgm:prSet custT="1"/>
      <dgm:spPr/>
      <dgm:t>
        <a:bodyPr/>
        <a:lstStyle/>
        <a:p>
          <a:r>
            <a:rPr lang="tr-TR" sz="2800" b="0" dirty="0">
              <a:latin typeface="Times New Roman" panose="02020603050405020304" pitchFamily="18" charset="0"/>
              <a:cs typeface="Times New Roman" panose="02020603050405020304" pitchFamily="18" charset="0"/>
            </a:rPr>
            <a:t>Düzenli </a:t>
          </a:r>
          <a:r>
            <a:rPr lang="tr-TR" sz="2800" b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uterin</a:t>
          </a:r>
          <a:r>
            <a:rPr lang="tr-TR" sz="2800" b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800" b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kontraksiyona</a:t>
          </a:r>
          <a:r>
            <a:rPr lang="tr-TR" sz="2800" b="0" dirty="0">
              <a:latin typeface="Times New Roman" panose="02020603050405020304" pitchFamily="18" charset="0"/>
              <a:cs typeface="Times New Roman" panose="02020603050405020304" pitchFamily="18" charset="0"/>
            </a:rPr>
            <a:t> eşlik eden </a:t>
          </a:r>
          <a:r>
            <a:rPr lang="tr-TR" sz="2800" b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800" b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800" b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dilatasyon</a:t>
          </a:r>
          <a:r>
            <a:rPr lang="tr-TR" sz="2800" b="0" dirty="0">
              <a:latin typeface="Times New Roman" panose="02020603050405020304" pitchFamily="18" charset="0"/>
              <a:cs typeface="Times New Roman" panose="02020603050405020304" pitchFamily="18" charset="0"/>
            </a:rPr>
            <a:t> ≥ 3 cm ve/veya &gt; %80 </a:t>
          </a:r>
          <a:r>
            <a:rPr lang="tr-TR" sz="2800" b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efasman</a:t>
          </a:r>
          <a:r>
            <a:rPr lang="tr-TR" sz="2800" b="0" dirty="0">
              <a:latin typeface="Times New Roman" panose="02020603050405020304" pitchFamily="18" charset="0"/>
              <a:cs typeface="Times New Roman" panose="02020603050405020304" pitchFamily="18" charset="0"/>
            </a:rPr>
            <a:t> varlığında </a:t>
          </a:r>
          <a:r>
            <a:rPr lang="tr-TR" sz="2800" b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800" b="0" dirty="0">
              <a:latin typeface="Times New Roman" panose="02020603050405020304" pitchFamily="18" charset="0"/>
              <a:cs typeface="Times New Roman" panose="02020603050405020304" pitchFamily="18" charset="0"/>
            </a:rPr>
            <a:t> eylem tanısı ile koyulur ve uygun yönetim basamaklarına geçilir. </a:t>
          </a:r>
        </a:p>
      </dgm:t>
    </dgm:pt>
    <dgm:pt modelId="{5A386B20-FFA8-4154-A656-8536AEFE83F9}" type="parTrans" cxnId="{37B22633-A971-42A3-A337-AACFDB7C5F30}">
      <dgm:prSet/>
      <dgm:spPr/>
      <dgm:t>
        <a:bodyPr/>
        <a:lstStyle/>
        <a:p>
          <a:endParaRPr lang="tr-TR"/>
        </a:p>
      </dgm:t>
    </dgm:pt>
    <dgm:pt modelId="{708AF5CE-5BFA-40D6-9F1A-B97FD1069192}" type="sibTrans" cxnId="{37B22633-A971-42A3-A337-AACFDB7C5F30}">
      <dgm:prSet/>
      <dgm:spPr/>
      <dgm:t>
        <a:bodyPr/>
        <a:lstStyle/>
        <a:p>
          <a:endParaRPr lang="tr-TR"/>
        </a:p>
      </dgm:t>
    </dgm:pt>
    <dgm:pt modelId="{5948FDF9-0EFA-4E9E-809F-E075534FB68E}" type="pres">
      <dgm:prSet presAssocID="{6D9C3F15-849B-4601-8561-DB5D1CAE9B85}" presName="linear" presStyleCnt="0">
        <dgm:presLayoutVars>
          <dgm:animLvl val="lvl"/>
          <dgm:resizeHandles val="exact"/>
        </dgm:presLayoutVars>
      </dgm:prSet>
      <dgm:spPr/>
    </dgm:pt>
    <dgm:pt modelId="{7649D197-85CA-4356-8276-C83E19470D25}" type="pres">
      <dgm:prSet presAssocID="{7D1FD467-1827-4DAF-9497-8DE219FCE717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1532E18E-54C0-4165-BD67-CB431E26BD2A}" type="pres">
      <dgm:prSet presAssocID="{D2A3A6CF-7A9A-4E29-9099-80875AE907E7}" presName="spacer" presStyleCnt="0"/>
      <dgm:spPr/>
    </dgm:pt>
    <dgm:pt modelId="{24BB123F-A5C1-47F2-86E9-6DFF04FCB2C9}" type="pres">
      <dgm:prSet presAssocID="{D732E002-0BD9-419E-871A-55D3D40C46B7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37B22633-A971-42A3-A337-AACFDB7C5F30}" srcId="{6D9C3F15-849B-4601-8561-DB5D1CAE9B85}" destId="{D732E002-0BD9-419E-871A-55D3D40C46B7}" srcOrd="1" destOrd="0" parTransId="{5A386B20-FFA8-4154-A656-8536AEFE83F9}" sibTransId="{708AF5CE-5BFA-40D6-9F1A-B97FD1069192}"/>
    <dgm:cxn modelId="{B1DC3E33-AF35-407A-BDD7-8BA4ECDE9206}" srcId="{6D9C3F15-849B-4601-8561-DB5D1CAE9B85}" destId="{7D1FD467-1827-4DAF-9497-8DE219FCE717}" srcOrd="0" destOrd="0" parTransId="{598E166A-C53D-46BC-B589-7B82346B8E86}" sibTransId="{D2A3A6CF-7A9A-4E29-9099-80875AE907E7}"/>
    <dgm:cxn modelId="{00ADDE91-4595-418E-BA12-67552CF8680F}" type="presOf" srcId="{6D9C3F15-849B-4601-8561-DB5D1CAE9B85}" destId="{5948FDF9-0EFA-4E9E-809F-E075534FB68E}" srcOrd="0" destOrd="0" presId="urn:microsoft.com/office/officeart/2005/8/layout/vList2"/>
    <dgm:cxn modelId="{1E4E4996-29E3-4339-83A6-54A077A1ABA0}" type="presOf" srcId="{7D1FD467-1827-4DAF-9497-8DE219FCE717}" destId="{7649D197-85CA-4356-8276-C83E19470D25}" srcOrd="0" destOrd="0" presId="urn:microsoft.com/office/officeart/2005/8/layout/vList2"/>
    <dgm:cxn modelId="{71BE63D2-07DC-4B23-BD1D-29B0A0669A16}" type="presOf" srcId="{D732E002-0BD9-419E-871A-55D3D40C46B7}" destId="{24BB123F-A5C1-47F2-86E9-6DFF04FCB2C9}" srcOrd="0" destOrd="0" presId="urn:microsoft.com/office/officeart/2005/8/layout/vList2"/>
    <dgm:cxn modelId="{AE476813-3E05-4A9B-82CE-AA40AACB1FB4}" type="presParOf" srcId="{5948FDF9-0EFA-4E9E-809F-E075534FB68E}" destId="{7649D197-85CA-4356-8276-C83E19470D25}" srcOrd="0" destOrd="0" presId="urn:microsoft.com/office/officeart/2005/8/layout/vList2"/>
    <dgm:cxn modelId="{993A6F84-23B8-4DF9-A691-32E5797334CE}" type="presParOf" srcId="{5948FDF9-0EFA-4E9E-809F-E075534FB68E}" destId="{1532E18E-54C0-4165-BD67-CB431E26BD2A}" srcOrd="1" destOrd="0" presId="urn:microsoft.com/office/officeart/2005/8/layout/vList2"/>
    <dgm:cxn modelId="{D9DEFD12-3933-469B-BFE7-96C4B1D47D82}" type="presParOf" srcId="{5948FDF9-0EFA-4E9E-809F-E075534FB68E}" destId="{24BB123F-A5C1-47F2-86E9-6DFF04FCB2C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7851B2AA-1917-4CF5-BBC8-94879B924117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5DAD0A92-DC4C-421A-8556-B4F655CFFADC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Düzenli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uterin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kontraksiyon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valığında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dilatasyon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&lt; 3cm ve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efasman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&lt; %80 ise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eylem varlığını doğrulamak ya da dışlamak için ek inceleme gerekir </a:t>
          </a:r>
        </a:p>
      </dgm:t>
    </dgm:pt>
    <dgm:pt modelId="{F2570333-9B79-4F4B-96B1-15498016FFC1}" type="parTrans" cxnId="{2BCE5C28-CB64-4D70-B77A-2BA77F1BD69F}">
      <dgm:prSet/>
      <dgm:spPr/>
      <dgm:t>
        <a:bodyPr/>
        <a:lstStyle/>
        <a:p>
          <a:endParaRPr lang="tr-TR"/>
        </a:p>
      </dgm:t>
    </dgm:pt>
    <dgm:pt modelId="{0B41BC66-D03F-4F19-9701-9910867960BB}" type="sibTrans" cxnId="{2BCE5C28-CB64-4D70-B77A-2BA77F1BD69F}">
      <dgm:prSet/>
      <dgm:spPr/>
      <dgm:t>
        <a:bodyPr/>
        <a:lstStyle/>
        <a:p>
          <a:endParaRPr lang="tr-TR"/>
        </a:p>
      </dgm:t>
    </dgm:pt>
    <dgm:pt modelId="{6E23FACC-F582-47F4-8797-DA7E2FF32BAB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TVUSG ile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uzunluk ölçümü (tercih edilen devam basamağı)</a:t>
          </a:r>
        </a:p>
      </dgm:t>
    </dgm:pt>
    <dgm:pt modelId="{E14E83CD-71BF-4E36-80BC-33E9BDDE4905}" type="parTrans" cxnId="{D5F5EE25-4DE7-4D90-B167-1D466269FD04}">
      <dgm:prSet/>
      <dgm:spPr/>
      <dgm:t>
        <a:bodyPr/>
        <a:lstStyle/>
        <a:p>
          <a:endParaRPr lang="tr-TR"/>
        </a:p>
      </dgm:t>
    </dgm:pt>
    <dgm:pt modelId="{97506FED-D8F7-46FD-94DA-DAB4FC29C640}" type="sibTrans" cxnId="{D5F5EE25-4DE7-4D90-B167-1D466269FD04}">
      <dgm:prSet/>
      <dgm:spPr/>
      <dgm:t>
        <a:bodyPr/>
        <a:lstStyle/>
        <a:p>
          <a:endParaRPr lang="tr-TR"/>
        </a:p>
      </dgm:t>
    </dgm:pt>
    <dgm:pt modelId="{F3A4C695-777A-483B-93A1-B398EA81A2DE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Fetal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fibronektin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C6326E77-4D80-44DF-8474-1FE7F000844E}" type="parTrans" cxnId="{6231AC37-D23B-4097-8413-C6F57A333E86}">
      <dgm:prSet/>
      <dgm:spPr/>
      <dgm:t>
        <a:bodyPr/>
        <a:lstStyle/>
        <a:p>
          <a:endParaRPr lang="tr-TR"/>
        </a:p>
      </dgm:t>
    </dgm:pt>
    <dgm:pt modelId="{F8442736-0B9D-4C9A-972B-8806BFAC9CFA}" type="sibTrans" cxnId="{6231AC37-D23B-4097-8413-C6F57A333E86}">
      <dgm:prSet/>
      <dgm:spPr/>
      <dgm:t>
        <a:bodyPr/>
        <a:lstStyle/>
        <a:p>
          <a:endParaRPr lang="tr-TR"/>
        </a:p>
      </dgm:t>
    </dgm:pt>
    <dgm:pt modelId="{E5D09C26-3443-4AFB-AF39-B61475A9E8DC}">
      <dgm:prSet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Tekrarlayan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değerlendirme </a:t>
          </a:r>
        </a:p>
      </dgm:t>
    </dgm:pt>
    <dgm:pt modelId="{AFCED7F0-143D-470B-9593-FD4A70A91A85}" type="parTrans" cxnId="{50175F75-F7CF-4616-88B7-82419E43F9A3}">
      <dgm:prSet/>
      <dgm:spPr/>
      <dgm:t>
        <a:bodyPr/>
        <a:lstStyle/>
        <a:p>
          <a:endParaRPr lang="tr-TR"/>
        </a:p>
      </dgm:t>
    </dgm:pt>
    <dgm:pt modelId="{024D196D-9706-4DA0-AABA-10B8C5D14D0C}" type="sibTrans" cxnId="{50175F75-F7CF-4616-88B7-82419E43F9A3}">
      <dgm:prSet/>
      <dgm:spPr/>
      <dgm:t>
        <a:bodyPr/>
        <a:lstStyle/>
        <a:p>
          <a:endParaRPr lang="tr-TR"/>
        </a:p>
      </dgm:t>
    </dgm:pt>
    <dgm:pt modelId="{317BA36F-B7D0-4B6A-B739-328844D7F102}" type="pres">
      <dgm:prSet presAssocID="{7851B2AA-1917-4CF5-BBC8-94879B924117}" presName="linear" presStyleCnt="0">
        <dgm:presLayoutVars>
          <dgm:animLvl val="lvl"/>
          <dgm:resizeHandles val="exact"/>
        </dgm:presLayoutVars>
      </dgm:prSet>
      <dgm:spPr/>
    </dgm:pt>
    <dgm:pt modelId="{B4AAE359-FBA8-4B1C-A970-D9806C574DDA}" type="pres">
      <dgm:prSet presAssocID="{5DAD0A92-DC4C-421A-8556-B4F655CFFADC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6542B1AB-2907-41C9-A40D-C40AE675D0CD}" type="pres">
      <dgm:prSet presAssocID="{0B41BC66-D03F-4F19-9701-9910867960BB}" presName="spacer" presStyleCnt="0"/>
      <dgm:spPr/>
    </dgm:pt>
    <dgm:pt modelId="{46DF92DB-A144-42A2-B463-97D69887565E}" type="pres">
      <dgm:prSet presAssocID="{6E23FACC-F582-47F4-8797-DA7E2FF32BAB}" presName="parentText" presStyleLbl="node1" presStyleIdx="1" presStyleCnt="4" custScaleX="89145" custLinFactNeighborX="5058" custLinFactNeighborY="50003">
        <dgm:presLayoutVars>
          <dgm:chMax val="0"/>
          <dgm:bulletEnabled val="1"/>
        </dgm:presLayoutVars>
      </dgm:prSet>
      <dgm:spPr/>
    </dgm:pt>
    <dgm:pt modelId="{6F0285D2-FEB2-4965-B006-E0CF624A79EF}" type="pres">
      <dgm:prSet presAssocID="{97506FED-D8F7-46FD-94DA-DAB4FC29C640}" presName="spacer" presStyleCnt="0"/>
      <dgm:spPr/>
    </dgm:pt>
    <dgm:pt modelId="{1A849A78-FDE5-4A95-AA3D-F9F475112E16}" type="pres">
      <dgm:prSet presAssocID="{F3A4C695-777A-483B-93A1-B398EA81A2DE}" presName="parentText" presStyleLbl="node1" presStyleIdx="2" presStyleCnt="4" custScaleX="89500" custLinFactNeighborX="5146" custLinFactNeighborY="53997">
        <dgm:presLayoutVars>
          <dgm:chMax val="0"/>
          <dgm:bulletEnabled val="1"/>
        </dgm:presLayoutVars>
      </dgm:prSet>
      <dgm:spPr/>
    </dgm:pt>
    <dgm:pt modelId="{93ED9371-9BF9-4DEF-BB03-FBB2E0601802}" type="pres">
      <dgm:prSet presAssocID="{F8442736-0B9D-4C9A-972B-8806BFAC9CFA}" presName="spacer" presStyleCnt="0"/>
      <dgm:spPr/>
    </dgm:pt>
    <dgm:pt modelId="{EC04E346-8235-4FC1-8D93-8200F052ACBA}" type="pres">
      <dgm:prSet presAssocID="{E5D09C26-3443-4AFB-AF39-B61475A9E8DC}" presName="parentText" presStyleLbl="node1" presStyleIdx="3" presStyleCnt="4" custScaleX="89499" custLinFactNeighborX="4969" custLinFactNeighborY="80998">
        <dgm:presLayoutVars>
          <dgm:chMax val="0"/>
          <dgm:bulletEnabled val="1"/>
        </dgm:presLayoutVars>
      </dgm:prSet>
      <dgm:spPr/>
    </dgm:pt>
  </dgm:ptLst>
  <dgm:cxnLst>
    <dgm:cxn modelId="{D5F5EE25-4DE7-4D90-B167-1D466269FD04}" srcId="{7851B2AA-1917-4CF5-BBC8-94879B924117}" destId="{6E23FACC-F582-47F4-8797-DA7E2FF32BAB}" srcOrd="1" destOrd="0" parTransId="{E14E83CD-71BF-4E36-80BC-33E9BDDE4905}" sibTransId="{97506FED-D8F7-46FD-94DA-DAB4FC29C640}"/>
    <dgm:cxn modelId="{2BCE5C28-CB64-4D70-B77A-2BA77F1BD69F}" srcId="{7851B2AA-1917-4CF5-BBC8-94879B924117}" destId="{5DAD0A92-DC4C-421A-8556-B4F655CFFADC}" srcOrd="0" destOrd="0" parTransId="{F2570333-9B79-4F4B-96B1-15498016FFC1}" sibTransId="{0B41BC66-D03F-4F19-9701-9910867960BB}"/>
    <dgm:cxn modelId="{6231AC37-D23B-4097-8413-C6F57A333E86}" srcId="{7851B2AA-1917-4CF5-BBC8-94879B924117}" destId="{F3A4C695-777A-483B-93A1-B398EA81A2DE}" srcOrd="2" destOrd="0" parTransId="{C6326E77-4D80-44DF-8474-1FE7F000844E}" sibTransId="{F8442736-0B9D-4C9A-972B-8806BFAC9CFA}"/>
    <dgm:cxn modelId="{7AB8935C-FF1C-4BE3-9CA5-17AD62F7A9CB}" type="presOf" srcId="{6E23FACC-F582-47F4-8797-DA7E2FF32BAB}" destId="{46DF92DB-A144-42A2-B463-97D69887565E}" srcOrd="0" destOrd="0" presId="urn:microsoft.com/office/officeart/2005/8/layout/vList2"/>
    <dgm:cxn modelId="{8259325D-13FB-4CEC-B548-82ECF55C33EF}" type="presOf" srcId="{E5D09C26-3443-4AFB-AF39-B61475A9E8DC}" destId="{EC04E346-8235-4FC1-8D93-8200F052ACBA}" srcOrd="0" destOrd="0" presId="urn:microsoft.com/office/officeart/2005/8/layout/vList2"/>
    <dgm:cxn modelId="{50175F75-F7CF-4616-88B7-82419E43F9A3}" srcId="{7851B2AA-1917-4CF5-BBC8-94879B924117}" destId="{E5D09C26-3443-4AFB-AF39-B61475A9E8DC}" srcOrd="3" destOrd="0" parTransId="{AFCED7F0-143D-470B-9593-FD4A70A91A85}" sibTransId="{024D196D-9706-4DA0-AABA-10B8C5D14D0C}"/>
    <dgm:cxn modelId="{DDD9A6B0-3345-4942-A123-029965527B0F}" type="presOf" srcId="{F3A4C695-777A-483B-93A1-B398EA81A2DE}" destId="{1A849A78-FDE5-4A95-AA3D-F9F475112E16}" srcOrd="0" destOrd="0" presId="urn:microsoft.com/office/officeart/2005/8/layout/vList2"/>
    <dgm:cxn modelId="{86F162E9-F3B6-4D98-A240-0D3C62D2E090}" type="presOf" srcId="{5DAD0A92-DC4C-421A-8556-B4F655CFFADC}" destId="{B4AAE359-FBA8-4B1C-A970-D9806C574DDA}" srcOrd="0" destOrd="0" presId="urn:microsoft.com/office/officeart/2005/8/layout/vList2"/>
    <dgm:cxn modelId="{4F7DC8F9-76C1-4CDC-BC58-DE7D001DE6E4}" type="presOf" srcId="{7851B2AA-1917-4CF5-BBC8-94879B924117}" destId="{317BA36F-B7D0-4B6A-B739-328844D7F102}" srcOrd="0" destOrd="0" presId="urn:microsoft.com/office/officeart/2005/8/layout/vList2"/>
    <dgm:cxn modelId="{5F19DE20-08E3-4B7A-8304-B8783FC8E69C}" type="presParOf" srcId="{317BA36F-B7D0-4B6A-B739-328844D7F102}" destId="{B4AAE359-FBA8-4B1C-A970-D9806C574DDA}" srcOrd="0" destOrd="0" presId="urn:microsoft.com/office/officeart/2005/8/layout/vList2"/>
    <dgm:cxn modelId="{2F2C01A6-A768-4BDA-8E34-115B2DC08147}" type="presParOf" srcId="{317BA36F-B7D0-4B6A-B739-328844D7F102}" destId="{6542B1AB-2907-41C9-A40D-C40AE675D0CD}" srcOrd="1" destOrd="0" presId="urn:microsoft.com/office/officeart/2005/8/layout/vList2"/>
    <dgm:cxn modelId="{B9BE9233-5D49-4A5C-A8E4-F318D778E3C1}" type="presParOf" srcId="{317BA36F-B7D0-4B6A-B739-328844D7F102}" destId="{46DF92DB-A144-42A2-B463-97D69887565E}" srcOrd="2" destOrd="0" presId="urn:microsoft.com/office/officeart/2005/8/layout/vList2"/>
    <dgm:cxn modelId="{8896F381-878A-43F1-8CB4-274C004ABECE}" type="presParOf" srcId="{317BA36F-B7D0-4B6A-B739-328844D7F102}" destId="{6F0285D2-FEB2-4965-B006-E0CF624A79EF}" srcOrd="3" destOrd="0" presId="urn:microsoft.com/office/officeart/2005/8/layout/vList2"/>
    <dgm:cxn modelId="{30712910-EAB2-44A2-AA8C-D4500020AFA2}" type="presParOf" srcId="{317BA36F-B7D0-4B6A-B739-328844D7F102}" destId="{1A849A78-FDE5-4A95-AA3D-F9F475112E16}" srcOrd="4" destOrd="0" presId="urn:microsoft.com/office/officeart/2005/8/layout/vList2"/>
    <dgm:cxn modelId="{D48BC0BF-9F11-4DA9-B1FC-BECE29095FD8}" type="presParOf" srcId="{317BA36F-B7D0-4B6A-B739-328844D7F102}" destId="{93ED9371-9BF9-4DEF-BB03-FBB2E0601802}" srcOrd="5" destOrd="0" presId="urn:microsoft.com/office/officeart/2005/8/layout/vList2"/>
    <dgm:cxn modelId="{D83C3B84-7F4E-4C16-AFA9-EFF5E00D26B2}" type="presParOf" srcId="{317BA36F-B7D0-4B6A-B739-328844D7F102}" destId="{EC04E346-8235-4FC1-8D93-8200F052ACB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926D49B-36D3-4A0A-B435-F35803FADBC6}" type="doc">
      <dgm:prSet loTypeId="urn:microsoft.com/office/officeart/2005/8/layout/vList2" loCatId="list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89A29DB3-4D0D-4027-A5AC-B9B0190C3129}">
      <dgm:prSet custT="1"/>
      <dgm:spPr>
        <a:ln w="28575"/>
      </dgm:spPr>
      <dgm:t>
        <a:bodyPr/>
        <a:lstStyle/>
        <a:p>
          <a:r>
            <a:rPr lang="tr-TR" sz="2200" b="1" dirty="0">
              <a:latin typeface="Times New Roman" panose="02020603050405020304" pitchFamily="18" charset="0"/>
              <a:cs typeface="Times New Roman" panose="02020603050405020304" pitchFamily="18" charset="0"/>
            </a:rPr>
            <a:t>Mevcut gebeliğe ait özellikler</a:t>
          </a:r>
          <a:endParaRPr lang="tr-TR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046C4DB-5D76-4376-8D1F-FE4F2C31771C}" type="parTrans" cxnId="{073FBD63-E6E9-4966-8520-40727D353BC4}">
      <dgm:prSet/>
      <dgm:spPr/>
      <dgm:t>
        <a:bodyPr/>
        <a:lstStyle/>
        <a:p>
          <a:endParaRPr lang="tr-TR"/>
        </a:p>
      </dgm:t>
    </dgm:pt>
    <dgm:pt modelId="{3B2AC5E4-1B69-4E24-A307-46D3DAFABE66}" type="sibTrans" cxnId="{073FBD63-E6E9-4966-8520-40727D353BC4}">
      <dgm:prSet/>
      <dgm:spPr/>
      <dgm:t>
        <a:bodyPr/>
        <a:lstStyle/>
        <a:p>
          <a:endParaRPr lang="tr-TR"/>
        </a:p>
      </dgm:t>
    </dgm:pt>
    <dgm:pt modelId="{ACAD658D-F9F1-48C1-9A7C-EA47574CAEB8}">
      <dgm:prSet custT="1"/>
      <dgm:spPr>
        <a:ln w="6350">
          <a:noFill/>
        </a:ln>
      </dgm:spPr>
      <dgm:t>
        <a:bodyPr/>
        <a:lstStyle/>
        <a:p>
          <a:r>
            <a:rPr lang="tr-TR" sz="1700" dirty="0">
              <a:latin typeface="Times New Roman" panose="02020603050405020304" pitchFamily="18" charset="0"/>
              <a:cs typeface="Times New Roman" panose="02020603050405020304" pitchFamily="18" charset="0"/>
            </a:rPr>
            <a:t>ART gebelikleri</a:t>
          </a:r>
        </a:p>
      </dgm:t>
    </dgm:pt>
    <dgm:pt modelId="{D1585F19-BF64-43A9-B032-770834E71FFF}" type="parTrans" cxnId="{1EAC00A6-8517-4841-B80F-A7173DFF7C55}">
      <dgm:prSet/>
      <dgm:spPr/>
      <dgm:t>
        <a:bodyPr/>
        <a:lstStyle/>
        <a:p>
          <a:endParaRPr lang="tr-TR"/>
        </a:p>
      </dgm:t>
    </dgm:pt>
    <dgm:pt modelId="{141D4D40-3667-40F9-AA42-D80D49A99C80}" type="sibTrans" cxnId="{1EAC00A6-8517-4841-B80F-A7173DFF7C55}">
      <dgm:prSet/>
      <dgm:spPr/>
      <dgm:t>
        <a:bodyPr/>
        <a:lstStyle/>
        <a:p>
          <a:endParaRPr lang="tr-TR"/>
        </a:p>
      </dgm:t>
    </dgm:pt>
    <dgm:pt modelId="{0240FC79-FB2A-4975-919B-3BAC64BA7B63}">
      <dgm:prSet custT="1"/>
      <dgm:spPr>
        <a:ln w="6350">
          <a:noFill/>
        </a:ln>
      </dgm:spPr>
      <dgm:t>
        <a:bodyPr/>
        <a:lstStyle/>
        <a:p>
          <a:r>
            <a:rPr lang="tr-TR" sz="1700" dirty="0">
              <a:latin typeface="Times New Roman" panose="02020603050405020304" pitchFamily="18" charset="0"/>
              <a:cs typeface="Times New Roman" panose="02020603050405020304" pitchFamily="18" charset="0"/>
            </a:rPr>
            <a:t>Çoğul gebelik</a:t>
          </a:r>
        </a:p>
      </dgm:t>
    </dgm:pt>
    <dgm:pt modelId="{8E744E20-2F6F-40ED-B090-B51E974F0119}" type="parTrans" cxnId="{FB9FDD14-290E-4784-87F8-4DCF6D29E757}">
      <dgm:prSet/>
      <dgm:spPr/>
      <dgm:t>
        <a:bodyPr/>
        <a:lstStyle/>
        <a:p>
          <a:endParaRPr lang="tr-TR"/>
        </a:p>
      </dgm:t>
    </dgm:pt>
    <dgm:pt modelId="{E2DB6AE4-16DE-4053-92DB-6FF215D30664}" type="sibTrans" cxnId="{FB9FDD14-290E-4784-87F8-4DCF6D29E757}">
      <dgm:prSet/>
      <dgm:spPr/>
      <dgm:t>
        <a:bodyPr/>
        <a:lstStyle/>
        <a:p>
          <a:endParaRPr lang="tr-TR"/>
        </a:p>
      </dgm:t>
    </dgm:pt>
    <dgm:pt modelId="{9F81AC09-4DC2-4BD8-AD48-1B5FDDB816BD}">
      <dgm:prSet custT="1"/>
      <dgm:spPr>
        <a:ln w="6350">
          <a:noFill/>
        </a:ln>
      </dgm:spPr>
      <dgm:t>
        <a:bodyPr/>
        <a:lstStyle/>
        <a:p>
          <a:r>
            <a:rPr lang="tr-TR" sz="17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Fetal</a:t>
          </a:r>
          <a:r>
            <a:rPr lang="tr-TR" sz="1700" dirty="0">
              <a:latin typeface="Times New Roman" panose="02020603050405020304" pitchFamily="18" charset="0"/>
              <a:cs typeface="Times New Roman" panose="02020603050405020304" pitchFamily="18" charset="0"/>
            </a:rPr>
            <a:t> durumlar (yapısal anomaliler, </a:t>
          </a:r>
          <a:r>
            <a:rPr lang="tr-TR" sz="17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koromozom</a:t>
          </a:r>
          <a:r>
            <a:rPr lang="tr-TR" sz="1700" dirty="0">
              <a:latin typeface="Times New Roman" panose="02020603050405020304" pitchFamily="18" charset="0"/>
              <a:cs typeface="Times New Roman" panose="02020603050405020304" pitchFamily="18" charset="0"/>
            </a:rPr>
            <a:t> anomaliler, İUGG)</a:t>
          </a:r>
        </a:p>
      </dgm:t>
    </dgm:pt>
    <dgm:pt modelId="{1B1EA338-5162-4787-BCD0-0236AB4DA29C}" type="parTrans" cxnId="{D305EF58-411C-4D5D-AFC7-A71FCCD7F9D0}">
      <dgm:prSet/>
      <dgm:spPr/>
      <dgm:t>
        <a:bodyPr/>
        <a:lstStyle/>
        <a:p>
          <a:endParaRPr lang="tr-TR"/>
        </a:p>
      </dgm:t>
    </dgm:pt>
    <dgm:pt modelId="{65836CE9-0863-44EE-80E8-A66B1847F507}" type="sibTrans" cxnId="{D305EF58-411C-4D5D-AFC7-A71FCCD7F9D0}">
      <dgm:prSet/>
      <dgm:spPr/>
      <dgm:t>
        <a:bodyPr/>
        <a:lstStyle/>
        <a:p>
          <a:endParaRPr lang="tr-TR"/>
        </a:p>
      </dgm:t>
    </dgm:pt>
    <dgm:pt modelId="{D6B82BE5-DB20-40E7-B236-6079114551F9}">
      <dgm:prSet custT="1"/>
      <dgm:spPr>
        <a:ln w="6350">
          <a:noFill/>
        </a:ln>
      </dgm:spPr>
      <dgm:t>
        <a:bodyPr/>
        <a:lstStyle/>
        <a:p>
          <a:r>
            <a:rPr lang="tr-TR" sz="17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Antepartum</a:t>
          </a:r>
          <a:r>
            <a:rPr lang="tr-TR" sz="1700" dirty="0">
              <a:latin typeface="Times New Roman" panose="02020603050405020304" pitchFamily="18" charset="0"/>
              <a:cs typeface="Times New Roman" panose="02020603050405020304" pitchFamily="18" charset="0"/>
            </a:rPr>
            <a:t> kanama</a:t>
          </a:r>
        </a:p>
      </dgm:t>
    </dgm:pt>
    <dgm:pt modelId="{CBDF4480-69AE-42B9-9983-BF096E9B7F00}" type="parTrans" cxnId="{96BAC84B-A441-48DD-8001-26D188D2D0ED}">
      <dgm:prSet/>
      <dgm:spPr/>
      <dgm:t>
        <a:bodyPr/>
        <a:lstStyle/>
        <a:p>
          <a:endParaRPr lang="tr-TR"/>
        </a:p>
      </dgm:t>
    </dgm:pt>
    <dgm:pt modelId="{A9301026-7B49-49B3-A23B-EAA4AE317679}" type="sibTrans" cxnId="{96BAC84B-A441-48DD-8001-26D188D2D0ED}">
      <dgm:prSet/>
      <dgm:spPr/>
      <dgm:t>
        <a:bodyPr/>
        <a:lstStyle/>
        <a:p>
          <a:endParaRPr lang="tr-TR"/>
        </a:p>
      </dgm:t>
    </dgm:pt>
    <dgm:pt modelId="{13FFF6AC-0574-46CC-A066-0C0CD59F04B6}">
      <dgm:prSet custT="1"/>
      <dgm:spPr>
        <a:ln w="6350">
          <a:noFill/>
        </a:ln>
      </dgm:spPr>
      <dgm:t>
        <a:bodyPr/>
        <a:lstStyle/>
        <a:p>
          <a:r>
            <a:rPr lang="tr-TR" sz="17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Amniyotik</a:t>
          </a:r>
          <a:r>
            <a:rPr lang="tr-TR" sz="1700" dirty="0">
              <a:latin typeface="Times New Roman" panose="02020603050405020304" pitchFamily="18" charset="0"/>
              <a:cs typeface="Times New Roman" panose="02020603050405020304" pitchFamily="18" charset="0"/>
            </a:rPr>
            <a:t> sıvı anomalileri-</a:t>
          </a:r>
          <a:r>
            <a:rPr lang="tr-TR" sz="17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polihidroamnios</a:t>
          </a:r>
          <a:r>
            <a:rPr lang="tr-TR" sz="17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tr-TR" sz="17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oligohidroamnios</a:t>
          </a:r>
          <a:endParaRPr lang="tr-TR" sz="17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23E8494-5EA1-49F6-BE5A-56FA520A315B}" type="parTrans" cxnId="{E100AC32-F11F-4FD2-A909-DD1E79E3DA9B}">
      <dgm:prSet/>
      <dgm:spPr/>
      <dgm:t>
        <a:bodyPr/>
        <a:lstStyle/>
        <a:p>
          <a:endParaRPr lang="tr-TR"/>
        </a:p>
      </dgm:t>
    </dgm:pt>
    <dgm:pt modelId="{B913CCD8-35E1-45C1-A050-218274265427}" type="sibTrans" cxnId="{E100AC32-F11F-4FD2-A909-DD1E79E3DA9B}">
      <dgm:prSet/>
      <dgm:spPr/>
      <dgm:t>
        <a:bodyPr/>
        <a:lstStyle/>
        <a:p>
          <a:endParaRPr lang="tr-TR"/>
        </a:p>
      </dgm:t>
    </dgm:pt>
    <dgm:pt modelId="{98EB9DD7-4BA7-4370-A7AE-FC9D4C52D336}">
      <dgm:prSet custT="1"/>
      <dgm:spPr>
        <a:ln w="6350">
          <a:noFill/>
        </a:ln>
      </dgm:spPr>
      <dgm:t>
        <a:bodyPr/>
        <a:lstStyle/>
        <a:p>
          <a:r>
            <a:rPr lang="tr-TR" sz="17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Maternal</a:t>
          </a:r>
          <a:r>
            <a:rPr lang="tr-TR" sz="1700" dirty="0">
              <a:latin typeface="Times New Roman" panose="02020603050405020304" pitchFamily="18" charset="0"/>
              <a:cs typeface="Times New Roman" panose="02020603050405020304" pitchFamily="18" charset="0"/>
            </a:rPr>
            <a:t> tıbbi durumlar (hipertansiyon, </a:t>
          </a:r>
          <a:r>
            <a:rPr lang="tr-TR" sz="17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diabet</a:t>
          </a:r>
          <a:r>
            <a:rPr lang="tr-TR" sz="1700" dirty="0">
              <a:latin typeface="Times New Roman" panose="02020603050405020304" pitchFamily="18" charset="0"/>
              <a:cs typeface="Times New Roman" panose="02020603050405020304" pitchFamily="18" charset="0"/>
            </a:rPr>
            <a:t>, astım, </a:t>
          </a:r>
          <a:r>
            <a:rPr lang="tr-TR" sz="17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tiroid</a:t>
          </a:r>
          <a:r>
            <a:rPr lang="tr-TR" sz="1700" dirty="0">
              <a:latin typeface="Times New Roman" panose="02020603050405020304" pitchFamily="18" charset="0"/>
              <a:cs typeface="Times New Roman" panose="02020603050405020304" pitchFamily="18" charset="0"/>
            </a:rPr>
            <a:t> hastalığı)</a:t>
          </a:r>
        </a:p>
      </dgm:t>
    </dgm:pt>
    <dgm:pt modelId="{D28045A4-CDB1-4FF9-8676-A606C0549C0E}" type="parTrans" cxnId="{23A87713-677B-48A7-92E9-EDDDFFCCE7D3}">
      <dgm:prSet/>
      <dgm:spPr/>
      <dgm:t>
        <a:bodyPr/>
        <a:lstStyle/>
        <a:p>
          <a:endParaRPr lang="tr-TR"/>
        </a:p>
      </dgm:t>
    </dgm:pt>
    <dgm:pt modelId="{7F02B889-8298-4262-AF79-DD8695C67988}" type="sibTrans" cxnId="{23A87713-677B-48A7-92E9-EDDDFFCCE7D3}">
      <dgm:prSet/>
      <dgm:spPr/>
      <dgm:t>
        <a:bodyPr/>
        <a:lstStyle/>
        <a:p>
          <a:endParaRPr lang="tr-TR"/>
        </a:p>
      </dgm:t>
    </dgm:pt>
    <dgm:pt modelId="{E3D15308-A014-4B6E-B657-AF511AEDA376}">
      <dgm:prSet custT="1"/>
      <dgm:spPr>
        <a:ln w="6350">
          <a:noFill/>
        </a:ln>
      </dgm:spPr>
      <dgm:t>
        <a:bodyPr/>
        <a:lstStyle/>
        <a:p>
          <a:r>
            <a:rPr lang="tr-TR" sz="1700" dirty="0">
              <a:latin typeface="Times New Roman" panose="02020603050405020304" pitchFamily="18" charset="0"/>
              <a:cs typeface="Times New Roman" panose="02020603050405020304" pitchFamily="18" charset="0"/>
            </a:rPr>
            <a:t>Psikolojik faktörler</a:t>
          </a:r>
        </a:p>
      </dgm:t>
    </dgm:pt>
    <dgm:pt modelId="{85209438-B5B1-4102-9A2D-77BF1CB8E79A}" type="parTrans" cxnId="{EF686DDA-2A5F-41D2-91CE-24F71EB0CF1A}">
      <dgm:prSet/>
      <dgm:spPr/>
      <dgm:t>
        <a:bodyPr/>
        <a:lstStyle/>
        <a:p>
          <a:endParaRPr lang="tr-TR"/>
        </a:p>
      </dgm:t>
    </dgm:pt>
    <dgm:pt modelId="{69FECA97-FB03-40BF-9170-F3F5A8856EA1}" type="sibTrans" cxnId="{EF686DDA-2A5F-41D2-91CE-24F71EB0CF1A}">
      <dgm:prSet/>
      <dgm:spPr/>
      <dgm:t>
        <a:bodyPr/>
        <a:lstStyle/>
        <a:p>
          <a:endParaRPr lang="tr-TR"/>
        </a:p>
      </dgm:t>
    </dgm:pt>
    <dgm:pt modelId="{1C6C096C-8533-4D10-BDBB-2A313F576D99}">
      <dgm:prSet custT="1"/>
      <dgm:spPr>
        <a:ln w="6350">
          <a:noFill/>
        </a:ln>
      </dgm:spPr>
      <dgm:t>
        <a:bodyPr/>
        <a:lstStyle/>
        <a:p>
          <a:r>
            <a:rPr lang="tr-TR" sz="1700" dirty="0">
              <a:latin typeface="Times New Roman" panose="02020603050405020304" pitchFamily="18" charset="0"/>
              <a:cs typeface="Times New Roman" panose="02020603050405020304" pitchFamily="18" charset="0"/>
            </a:rPr>
            <a:t>Gebelik sırasındaki enfeksiyonlar</a:t>
          </a:r>
        </a:p>
      </dgm:t>
    </dgm:pt>
    <dgm:pt modelId="{AE39EF81-2B1E-440F-BBF9-D76BE4482772}" type="parTrans" cxnId="{2C5DD319-0D92-44BF-9918-25909FED4F61}">
      <dgm:prSet/>
      <dgm:spPr/>
      <dgm:t>
        <a:bodyPr/>
        <a:lstStyle/>
        <a:p>
          <a:endParaRPr lang="tr-TR"/>
        </a:p>
      </dgm:t>
    </dgm:pt>
    <dgm:pt modelId="{9C1C2095-4C7A-4D4D-B2B6-75B2CADB726B}" type="sibTrans" cxnId="{2C5DD319-0D92-44BF-9918-25909FED4F61}">
      <dgm:prSet/>
      <dgm:spPr/>
      <dgm:t>
        <a:bodyPr/>
        <a:lstStyle/>
        <a:p>
          <a:endParaRPr lang="tr-TR"/>
        </a:p>
      </dgm:t>
    </dgm:pt>
    <dgm:pt modelId="{634C8C35-045C-479E-A429-14EBE300BE3B}">
      <dgm:prSet custT="1"/>
      <dgm:spPr>
        <a:ln w="6350">
          <a:noFill/>
        </a:ln>
      </dgm:spPr>
      <dgm:t>
        <a:bodyPr/>
        <a:lstStyle/>
        <a:p>
          <a:r>
            <a:rPr lang="tr-TR" sz="1700" dirty="0">
              <a:latin typeface="Times New Roman" panose="02020603050405020304" pitchFamily="18" charset="0"/>
              <a:cs typeface="Times New Roman" panose="02020603050405020304" pitchFamily="18" charset="0"/>
            </a:rPr>
            <a:t>Kısa </a:t>
          </a:r>
          <a:r>
            <a:rPr lang="tr-TR" sz="17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17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(14-28 hafta arasında)</a:t>
          </a:r>
        </a:p>
      </dgm:t>
    </dgm:pt>
    <dgm:pt modelId="{5229BE81-2F19-4D86-A067-1B7915BFB6C2}" type="parTrans" cxnId="{D04F8FF3-8A05-47D1-8E61-9D685209F946}">
      <dgm:prSet/>
      <dgm:spPr/>
      <dgm:t>
        <a:bodyPr/>
        <a:lstStyle/>
        <a:p>
          <a:endParaRPr lang="tr-TR"/>
        </a:p>
      </dgm:t>
    </dgm:pt>
    <dgm:pt modelId="{97100B98-833B-439B-A5FB-33E3E2C16429}" type="sibTrans" cxnId="{D04F8FF3-8A05-47D1-8E61-9D685209F946}">
      <dgm:prSet/>
      <dgm:spPr/>
      <dgm:t>
        <a:bodyPr/>
        <a:lstStyle/>
        <a:p>
          <a:endParaRPr lang="tr-TR"/>
        </a:p>
      </dgm:t>
    </dgm:pt>
    <dgm:pt modelId="{0154B11A-D78A-4489-9A76-D7B96278EBE0}">
      <dgm:prSet custT="1"/>
      <dgm:spPr>
        <a:ln w="6350">
          <a:noFill/>
        </a:ln>
      </dgm:spPr>
      <dgm:t>
        <a:bodyPr/>
        <a:lstStyle/>
        <a:p>
          <a:r>
            <a:rPr lang="tr-TR" sz="1700" dirty="0">
              <a:latin typeface="Times New Roman" panose="02020603050405020304" pitchFamily="18" charset="0"/>
              <a:cs typeface="Times New Roman" panose="02020603050405020304" pitchFamily="18" charset="0"/>
            </a:rPr>
            <a:t>22 ile 34. hafta arasında pozitif </a:t>
          </a:r>
          <a:r>
            <a:rPr lang="tr-TR" sz="17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fFN</a:t>
          </a:r>
          <a:endParaRPr lang="tr-TR" sz="17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F318C4-A6F7-4907-AA2C-D02004ECD78A}" type="parTrans" cxnId="{414AEF1B-E469-47C5-B960-F6D8FF232B0C}">
      <dgm:prSet/>
      <dgm:spPr/>
      <dgm:t>
        <a:bodyPr/>
        <a:lstStyle/>
        <a:p>
          <a:endParaRPr lang="tr-TR"/>
        </a:p>
      </dgm:t>
    </dgm:pt>
    <dgm:pt modelId="{F494288E-B71E-4245-BCD5-42EFB1A0A1CE}" type="sibTrans" cxnId="{414AEF1B-E469-47C5-B960-F6D8FF232B0C}">
      <dgm:prSet/>
      <dgm:spPr/>
      <dgm:t>
        <a:bodyPr/>
        <a:lstStyle/>
        <a:p>
          <a:endParaRPr lang="tr-TR"/>
        </a:p>
      </dgm:t>
    </dgm:pt>
    <dgm:pt modelId="{27826FAC-728D-45C8-A637-AC17F534F120}">
      <dgm:prSet custT="1"/>
      <dgm:spPr>
        <a:ln w="6350">
          <a:noFill/>
        </a:ln>
      </dgm:spPr>
      <dgm:t>
        <a:bodyPr/>
        <a:lstStyle/>
        <a:p>
          <a:r>
            <a:rPr lang="tr-TR" sz="17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17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7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kontraksiyonlar</a:t>
          </a:r>
          <a:endParaRPr lang="tr-TR" sz="17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95B8B4-8F28-4223-966D-C946D795AF40}" type="parTrans" cxnId="{0394BDB2-D6C8-47A2-B343-42B067590FA1}">
      <dgm:prSet/>
      <dgm:spPr/>
      <dgm:t>
        <a:bodyPr/>
        <a:lstStyle/>
        <a:p>
          <a:endParaRPr lang="tr-TR"/>
        </a:p>
      </dgm:t>
    </dgm:pt>
    <dgm:pt modelId="{0D9E635B-C153-4518-91CE-405B2D7A5D11}" type="sibTrans" cxnId="{0394BDB2-D6C8-47A2-B343-42B067590FA1}">
      <dgm:prSet/>
      <dgm:spPr/>
      <dgm:t>
        <a:bodyPr/>
        <a:lstStyle/>
        <a:p>
          <a:endParaRPr lang="tr-TR"/>
        </a:p>
      </dgm:t>
    </dgm:pt>
    <dgm:pt modelId="{5B8152AA-1C0A-4C39-832D-EEC08B908AFC}">
      <dgm:prSet/>
      <dgm:spPr>
        <a:ln w="6350">
          <a:noFill/>
        </a:ln>
      </dgm:spPr>
      <dgm:t>
        <a:bodyPr/>
        <a:lstStyle/>
        <a:p>
          <a:endParaRPr lang="tr-TR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573B080-A160-462D-8F2D-3A6BEE521A92}" type="parTrans" cxnId="{FCD4FFFB-5ECD-4727-A848-F1C065F61F5B}">
      <dgm:prSet/>
      <dgm:spPr/>
      <dgm:t>
        <a:bodyPr/>
        <a:lstStyle/>
        <a:p>
          <a:endParaRPr lang="tr-TR"/>
        </a:p>
      </dgm:t>
    </dgm:pt>
    <dgm:pt modelId="{72DC6237-893C-422E-B59F-2A3845F25BE2}" type="sibTrans" cxnId="{FCD4FFFB-5ECD-4727-A848-F1C065F61F5B}">
      <dgm:prSet/>
      <dgm:spPr/>
      <dgm:t>
        <a:bodyPr/>
        <a:lstStyle/>
        <a:p>
          <a:endParaRPr lang="tr-TR"/>
        </a:p>
      </dgm:t>
    </dgm:pt>
    <dgm:pt modelId="{A868577B-2DA9-439A-8F17-80DC80C47754}" type="pres">
      <dgm:prSet presAssocID="{C926D49B-36D3-4A0A-B435-F35803FADBC6}" presName="linear" presStyleCnt="0">
        <dgm:presLayoutVars>
          <dgm:animLvl val="lvl"/>
          <dgm:resizeHandles val="exact"/>
        </dgm:presLayoutVars>
      </dgm:prSet>
      <dgm:spPr/>
    </dgm:pt>
    <dgm:pt modelId="{61AFD41F-418C-4805-BBB1-4DBE57844695}" type="pres">
      <dgm:prSet presAssocID="{89A29DB3-4D0D-4027-A5AC-B9B0190C3129}" presName="parentText" presStyleLbl="node1" presStyleIdx="0" presStyleCnt="1" custScaleY="42254" custLinFactNeighborX="-470" custLinFactNeighborY="71">
        <dgm:presLayoutVars>
          <dgm:chMax val="0"/>
          <dgm:bulletEnabled val="1"/>
        </dgm:presLayoutVars>
      </dgm:prSet>
      <dgm:spPr/>
    </dgm:pt>
    <dgm:pt modelId="{26B7AC31-94C8-4CBF-978B-76DFFB20201E}" type="pres">
      <dgm:prSet presAssocID="{89A29DB3-4D0D-4027-A5AC-B9B0190C3129}" presName="childText" presStyleLbl="revTx" presStyleIdx="0" presStyleCnt="1" custScaleY="101741">
        <dgm:presLayoutVars>
          <dgm:bulletEnabled val="1"/>
        </dgm:presLayoutVars>
      </dgm:prSet>
      <dgm:spPr/>
    </dgm:pt>
  </dgm:ptLst>
  <dgm:cxnLst>
    <dgm:cxn modelId="{23A87713-677B-48A7-92E9-EDDDFFCCE7D3}" srcId="{89A29DB3-4D0D-4027-A5AC-B9B0190C3129}" destId="{98EB9DD7-4BA7-4370-A7AE-FC9D4C52D336}" srcOrd="5" destOrd="0" parTransId="{D28045A4-CDB1-4FF9-8676-A606C0549C0E}" sibTransId="{7F02B889-8298-4262-AF79-DD8695C67988}"/>
    <dgm:cxn modelId="{FB9FDD14-290E-4784-87F8-4DCF6D29E757}" srcId="{89A29DB3-4D0D-4027-A5AC-B9B0190C3129}" destId="{0240FC79-FB2A-4975-919B-3BAC64BA7B63}" srcOrd="1" destOrd="0" parTransId="{8E744E20-2F6F-40ED-B090-B51E974F0119}" sibTransId="{E2DB6AE4-16DE-4053-92DB-6FF215D30664}"/>
    <dgm:cxn modelId="{2C5DD319-0D92-44BF-9918-25909FED4F61}" srcId="{89A29DB3-4D0D-4027-A5AC-B9B0190C3129}" destId="{1C6C096C-8533-4D10-BDBB-2A313F576D99}" srcOrd="7" destOrd="0" parTransId="{AE39EF81-2B1E-440F-BBF9-D76BE4482772}" sibTransId="{9C1C2095-4C7A-4D4D-B2B6-75B2CADB726B}"/>
    <dgm:cxn modelId="{C4253C1A-FC89-44FD-91B4-C5DE388C3214}" type="presOf" srcId="{0154B11A-D78A-4489-9A76-D7B96278EBE0}" destId="{26B7AC31-94C8-4CBF-978B-76DFFB20201E}" srcOrd="0" destOrd="9" presId="urn:microsoft.com/office/officeart/2005/8/layout/vList2"/>
    <dgm:cxn modelId="{414AEF1B-E469-47C5-B960-F6D8FF232B0C}" srcId="{89A29DB3-4D0D-4027-A5AC-B9B0190C3129}" destId="{0154B11A-D78A-4489-9A76-D7B96278EBE0}" srcOrd="9" destOrd="0" parTransId="{DDF318C4-A6F7-4907-AA2C-D02004ECD78A}" sibTransId="{F494288E-B71E-4245-BCD5-42EFB1A0A1CE}"/>
    <dgm:cxn modelId="{E100AC32-F11F-4FD2-A909-DD1E79E3DA9B}" srcId="{89A29DB3-4D0D-4027-A5AC-B9B0190C3129}" destId="{13FFF6AC-0574-46CC-A066-0C0CD59F04B6}" srcOrd="4" destOrd="0" parTransId="{323E8494-5EA1-49F6-BE5A-56FA520A315B}" sibTransId="{B913CCD8-35E1-45C1-A050-218274265427}"/>
    <dgm:cxn modelId="{073FBD63-E6E9-4966-8520-40727D353BC4}" srcId="{C926D49B-36D3-4A0A-B435-F35803FADBC6}" destId="{89A29DB3-4D0D-4027-A5AC-B9B0190C3129}" srcOrd="0" destOrd="0" parTransId="{3046C4DB-5D76-4376-8D1F-FE4F2C31771C}" sibTransId="{3B2AC5E4-1B69-4E24-A307-46D3DAFABE66}"/>
    <dgm:cxn modelId="{F5426F48-3844-40D9-BE9F-B4E55862AC3A}" type="presOf" srcId="{0240FC79-FB2A-4975-919B-3BAC64BA7B63}" destId="{26B7AC31-94C8-4CBF-978B-76DFFB20201E}" srcOrd="0" destOrd="1" presId="urn:microsoft.com/office/officeart/2005/8/layout/vList2"/>
    <dgm:cxn modelId="{96BAC84B-A441-48DD-8001-26D188D2D0ED}" srcId="{89A29DB3-4D0D-4027-A5AC-B9B0190C3129}" destId="{D6B82BE5-DB20-40E7-B236-6079114551F9}" srcOrd="3" destOrd="0" parTransId="{CBDF4480-69AE-42B9-9983-BF096E9B7F00}" sibTransId="{A9301026-7B49-49B3-A23B-EAA4AE317679}"/>
    <dgm:cxn modelId="{85603451-17DA-49CB-A5E6-439545B9477E}" type="presOf" srcId="{13FFF6AC-0574-46CC-A066-0C0CD59F04B6}" destId="{26B7AC31-94C8-4CBF-978B-76DFFB20201E}" srcOrd="0" destOrd="4" presId="urn:microsoft.com/office/officeart/2005/8/layout/vList2"/>
    <dgm:cxn modelId="{1DE11873-8BC1-4A24-8597-A6DC5C4361E9}" type="presOf" srcId="{5B8152AA-1C0A-4C39-832D-EEC08B908AFC}" destId="{26B7AC31-94C8-4CBF-978B-76DFFB20201E}" srcOrd="0" destOrd="11" presId="urn:microsoft.com/office/officeart/2005/8/layout/vList2"/>
    <dgm:cxn modelId="{7E787878-3257-4312-A2D2-CD2D0EA9F191}" type="presOf" srcId="{27826FAC-728D-45C8-A637-AC17F534F120}" destId="{26B7AC31-94C8-4CBF-978B-76DFFB20201E}" srcOrd="0" destOrd="10" presId="urn:microsoft.com/office/officeart/2005/8/layout/vList2"/>
    <dgm:cxn modelId="{D305EF58-411C-4D5D-AFC7-A71FCCD7F9D0}" srcId="{89A29DB3-4D0D-4027-A5AC-B9B0190C3129}" destId="{9F81AC09-4DC2-4BD8-AD48-1B5FDDB816BD}" srcOrd="2" destOrd="0" parTransId="{1B1EA338-5162-4787-BCD0-0236AB4DA29C}" sibTransId="{65836CE9-0863-44EE-80E8-A66B1847F507}"/>
    <dgm:cxn modelId="{29C28680-DB6C-417F-8E3B-3A0EF1A8DDF7}" type="presOf" srcId="{98EB9DD7-4BA7-4370-A7AE-FC9D4C52D336}" destId="{26B7AC31-94C8-4CBF-978B-76DFFB20201E}" srcOrd="0" destOrd="5" presId="urn:microsoft.com/office/officeart/2005/8/layout/vList2"/>
    <dgm:cxn modelId="{8E72E984-7566-4AB5-9FA2-07B43FB06023}" type="presOf" srcId="{E3D15308-A014-4B6E-B657-AF511AEDA376}" destId="{26B7AC31-94C8-4CBF-978B-76DFFB20201E}" srcOrd="0" destOrd="6" presId="urn:microsoft.com/office/officeart/2005/8/layout/vList2"/>
    <dgm:cxn modelId="{1D17BB97-5080-4A61-B30A-FA176D5313A4}" type="presOf" srcId="{89A29DB3-4D0D-4027-A5AC-B9B0190C3129}" destId="{61AFD41F-418C-4805-BBB1-4DBE57844695}" srcOrd="0" destOrd="0" presId="urn:microsoft.com/office/officeart/2005/8/layout/vList2"/>
    <dgm:cxn modelId="{8CE8779A-E8B6-4155-8E9E-4AEC3433D667}" type="presOf" srcId="{C926D49B-36D3-4A0A-B435-F35803FADBC6}" destId="{A868577B-2DA9-439A-8F17-80DC80C47754}" srcOrd="0" destOrd="0" presId="urn:microsoft.com/office/officeart/2005/8/layout/vList2"/>
    <dgm:cxn modelId="{1EAC00A6-8517-4841-B80F-A7173DFF7C55}" srcId="{89A29DB3-4D0D-4027-A5AC-B9B0190C3129}" destId="{ACAD658D-F9F1-48C1-9A7C-EA47574CAEB8}" srcOrd="0" destOrd="0" parTransId="{D1585F19-BF64-43A9-B032-770834E71FFF}" sibTransId="{141D4D40-3667-40F9-AA42-D80D49A99C80}"/>
    <dgm:cxn modelId="{0394BDB2-D6C8-47A2-B343-42B067590FA1}" srcId="{89A29DB3-4D0D-4027-A5AC-B9B0190C3129}" destId="{27826FAC-728D-45C8-A637-AC17F534F120}" srcOrd="10" destOrd="0" parTransId="{D595B8B4-8F28-4223-966D-C946D795AF40}" sibTransId="{0D9E635B-C153-4518-91CE-405B2D7A5D11}"/>
    <dgm:cxn modelId="{B1E2D0BE-25FC-4218-8A72-1FC9173AAB49}" type="presOf" srcId="{D6B82BE5-DB20-40E7-B236-6079114551F9}" destId="{26B7AC31-94C8-4CBF-978B-76DFFB20201E}" srcOrd="0" destOrd="3" presId="urn:microsoft.com/office/officeart/2005/8/layout/vList2"/>
    <dgm:cxn modelId="{5C9DB0CE-18D9-41DC-95DC-2A544734EF2C}" type="presOf" srcId="{ACAD658D-F9F1-48C1-9A7C-EA47574CAEB8}" destId="{26B7AC31-94C8-4CBF-978B-76DFFB20201E}" srcOrd="0" destOrd="0" presId="urn:microsoft.com/office/officeart/2005/8/layout/vList2"/>
    <dgm:cxn modelId="{EF686DDA-2A5F-41D2-91CE-24F71EB0CF1A}" srcId="{89A29DB3-4D0D-4027-A5AC-B9B0190C3129}" destId="{E3D15308-A014-4B6E-B657-AF511AEDA376}" srcOrd="6" destOrd="0" parTransId="{85209438-B5B1-4102-9A2D-77BF1CB8E79A}" sibTransId="{69FECA97-FB03-40BF-9170-F3F5A8856EA1}"/>
    <dgm:cxn modelId="{895826DF-D01B-4809-A861-C13FC867C8DB}" type="presOf" srcId="{9F81AC09-4DC2-4BD8-AD48-1B5FDDB816BD}" destId="{26B7AC31-94C8-4CBF-978B-76DFFB20201E}" srcOrd="0" destOrd="2" presId="urn:microsoft.com/office/officeart/2005/8/layout/vList2"/>
    <dgm:cxn modelId="{C45750E7-E0AA-4302-9C05-63BBA54308F1}" type="presOf" srcId="{1C6C096C-8533-4D10-BDBB-2A313F576D99}" destId="{26B7AC31-94C8-4CBF-978B-76DFFB20201E}" srcOrd="0" destOrd="7" presId="urn:microsoft.com/office/officeart/2005/8/layout/vList2"/>
    <dgm:cxn modelId="{D04F8FF3-8A05-47D1-8E61-9D685209F946}" srcId="{89A29DB3-4D0D-4027-A5AC-B9B0190C3129}" destId="{634C8C35-045C-479E-A429-14EBE300BE3B}" srcOrd="8" destOrd="0" parTransId="{5229BE81-2F19-4D86-A067-1B7915BFB6C2}" sibTransId="{97100B98-833B-439B-A5FB-33E3E2C16429}"/>
    <dgm:cxn modelId="{BAF7AEF5-3F9B-4CDE-B191-9EA1C0D2D997}" type="presOf" srcId="{634C8C35-045C-479E-A429-14EBE300BE3B}" destId="{26B7AC31-94C8-4CBF-978B-76DFFB20201E}" srcOrd="0" destOrd="8" presId="urn:microsoft.com/office/officeart/2005/8/layout/vList2"/>
    <dgm:cxn modelId="{FCD4FFFB-5ECD-4727-A848-F1C065F61F5B}" srcId="{89A29DB3-4D0D-4027-A5AC-B9B0190C3129}" destId="{5B8152AA-1C0A-4C39-832D-EEC08B908AFC}" srcOrd="11" destOrd="0" parTransId="{C573B080-A160-462D-8F2D-3A6BEE521A92}" sibTransId="{72DC6237-893C-422E-B59F-2A3845F25BE2}"/>
    <dgm:cxn modelId="{70BA6C4D-2F1B-4616-9019-1EBABF171487}" type="presParOf" srcId="{A868577B-2DA9-439A-8F17-80DC80C47754}" destId="{61AFD41F-418C-4805-BBB1-4DBE57844695}" srcOrd="0" destOrd="0" presId="urn:microsoft.com/office/officeart/2005/8/layout/vList2"/>
    <dgm:cxn modelId="{6093CF76-B002-410C-9B90-B99234304B4E}" type="presParOf" srcId="{A868577B-2DA9-439A-8F17-80DC80C47754}" destId="{26B7AC31-94C8-4CBF-978B-76DFFB20201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051FDAC-102B-4D98-9C8B-EC0A60D8CB3A}" type="doc">
      <dgm:prSet loTypeId="urn:microsoft.com/office/officeart/2005/8/layout/vList2" loCatId="list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B0101194-610B-410B-9F8C-E55F90D97B6D}">
      <dgm:prSet custT="1"/>
      <dgm:spPr/>
      <dgm:t>
        <a:bodyPr/>
        <a:lstStyle/>
        <a:p>
          <a:r>
            <a:rPr lang="tr-TR" sz="3200" b="0" dirty="0">
              <a:latin typeface="Times New Roman" panose="02020603050405020304" pitchFamily="18" charset="0"/>
              <a:cs typeface="Times New Roman" panose="02020603050405020304" pitchFamily="18" charset="0"/>
            </a:rPr>
            <a:t>Risk faktörü </a:t>
          </a:r>
          <a:r>
            <a:rPr lang="tr-TR" sz="3200" b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skorlama</a:t>
          </a:r>
          <a:r>
            <a:rPr lang="tr-TR" sz="3200" b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C090865D-73BD-4F6D-8208-6DD8E5840AE6}" type="parTrans" cxnId="{20710AE5-D2B7-49BA-AD22-64807F9F3CCF}">
      <dgm:prSet/>
      <dgm:spPr/>
      <dgm:t>
        <a:bodyPr/>
        <a:lstStyle/>
        <a:p>
          <a:endParaRPr lang="tr-TR"/>
        </a:p>
      </dgm:t>
    </dgm:pt>
    <dgm:pt modelId="{06B41CE5-F841-4274-A930-DA0462CA4743}" type="sibTrans" cxnId="{20710AE5-D2B7-49BA-AD22-64807F9F3CCF}">
      <dgm:prSet/>
      <dgm:spPr/>
      <dgm:t>
        <a:bodyPr/>
        <a:lstStyle/>
        <a:p>
          <a:endParaRPr lang="tr-TR"/>
        </a:p>
      </dgm:t>
    </dgm:pt>
    <dgm:pt modelId="{C71EE381-56DF-43C5-885A-BE40FB003C62}" type="pres">
      <dgm:prSet presAssocID="{8051FDAC-102B-4D98-9C8B-EC0A60D8CB3A}" presName="linear" presStyleCnt="0">
        <dgm:presLayoutVars>
          <dgm:animLvl val="lvl"/>
          <dgm:resizeHandles val="exact"/>
        </dgm:presLayoutVars>
      </dgm:prSet>
      <dgm:spPr/>
    </dgm:pt>
    <dgm:pt modelId="{9517D511-3831-40ED-95EB-ED4587BCBB3E}" type="pres">
      <dgm:prSet presAssocID="{B0101194-610B-410B-9F8C-E55F90D97B6D}" presName="parentText" presStyleLbl="node1" presStyleIdx="0" presStyleCnt="1" custScaleX="100000" custScaleY="188606" custLinFactNeighborX="854" custLinFactNeighborY="360">
        <dgm:presLayoutVars>
          <dgm:chMax val="0"/>
          <dgm:bulletEnabled val="1"/>
        </dgm:presLayoutVars>
      </dgm:prSet>
      <dgm:spPr/>
    </dgm:pt>
  </dgm:ptLst>
  <dgm:cxnLst>
    <dgm:cxn modelId="{7CEC7B6D-ACB5-43BB-9AC9-E1D4D8E2C597}" type="presOf" srcId="{8051FDAC-102B-4D98-9C8B-EC0A60D8CB3A}" destId="{C71EE381-56DF-43C5-885A-BE40FB003C62}" srcOrd="0" destOrd="0" presId="urn:microsoft.com/office/officeart/2005/8/layout/vList2"/>
    <dgm:cxn modelId="{0DD5F797-92AA-49E8-ACFE-553B45C1A20B}" type="presOf" srcId="{B0101194-610B-410B-9F8C-E55F90D97B6D}" destId="{9517D511-3831-40ED-95EB-ED4587BCBB3E}" srcOrd="0" destOrd="0" presId="urn:microsoft.com/office/officeart/2005/8/layout/vList2"/>
    <dgm:cxn modelId="{20710AE5-D2B7-49BA-AD22-64807F9F3CCF}" srcId="{8051FDAC-102B-4D98-9C8B-EC0A60D8CB3A}" destId="{B0101194-610B-410B-9F8C-E55F90D97B6D}" srcOrd="0" destOrd="0" parTransId="{C090865D-73BD-4F6D-8208-6DD8E5840AE6}" sibTransId="{06B41CE5-F841-4274-A930-DA0462CA4743}"/>
    <dgm:cxn modelId="{30A655CD-5DB2-488D-B919-D4D9245B3944}" type="presParOf" srcId="{C71EE381-56DF-43C5-885A-BE40FB003C62}" destId="{9517D511-3831-40ED-95EB-ED4587BCBB3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765A759-FDD8-4AA2-9598-EEDC8293C7B3}" type="doc">
      <dgm:prSet loTypeId="urn:microsoft.com/office/officeart/2005/8/layout/vList2" loCatId="list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96627FE5-2C97-4E3E-8FAD-6EDB73256B76}">
      <dgm:prSet custT="1"/>
      <dgm:spPr/>
      <dgm:t>
        <a:bodyPr/>
        <a:lstStyle/>
        <a:p>
          <a:r>
            <a:rPr lang="tr-TR" sz="21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1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olgularının büyük kısmında belirlenebilir risk faktörü yok</a:t>
          </a:r>
        </a:p>
      </dgm:t>
    </dgm:pt>
    <dgm:pt modelId="{B77499CC-63CB-4EF1-8CBD-834EBDAE31D8}" type="parTrans" cxnId="{BBA8968A-3147-43DF-BED5-34389B765AAB}">
      <dgm:prSet/>
      <dgm:spPr/>
      <dgm:t>
        <a:bodyPr/>
        <a:lstStyle/>
        <a:p>
          <a:endParaRPr lang="tr-TR"/>
        </a:p>
      </dgm:t>
    </dgm:pt>
    <dgm:pt modelId="{2935E1C6-AD31-4AA0-B93C-BEAE6B6DAD0C}" type="sibTrans" cxnId="{BBA8968A-3147-43DF-BED5-34389B765AAB}">
      <dgm:prSet/>
      <dgm:spPr/>
      <dgm:t>
        <a:bodyPr/>
        <a:lstStyle/>
        <a:p>
          <a:endParaRPr lang="tr-TR"/>
        </a:p>
      </dgm:t>
    </dgm:pt>
    <dgm:pt modelId="{18AD21E1-D007-4643-91BC-D74A83B28338}">
      <dgm:prSet custT="1"/>
      <dgm:spPr/>
      <dgm:t>
        <a:bodyPr/>
        <a:lstStyle/>
        <a:p>
          <a:r>
            <a:rPr lang="tr-TR" sz="2100" dirty="0">
              <a:latin typeface="Times New Roman" panose="02020603050405020304" pitchFamily="18" charset="0"/>
              <a:cs typeface="Times New Roman" panose="02020603050405020304" pitchFamily="18" charset="0"/>
            </a:rPr>
            <a:t>Çoğu risk </a:t>
          </a:r>
          <a:r>
            <a:rPr lang="tr-TR" sz="21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skorlama</a:t>
          </a:r>
          <a:r>
            <a:rPr lang="tr-TR" sz="2100" dirty="0">
              <a:latin typeface="Times New Roman" panose="02020603050405020304" pitchFamily="18" charset="0"/>
              <a:cs typeface="Times New Roman" panose="02020603050405020304" pitchFamily="18" charset="0"/>
            </a:rPr>
            <a:t> sisteminin pozitif </a:t>
          </a:r>
          <a:r>
            <a:rPr lang="tr-TR" sz="21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prediktif</a:t>
          </a:r>
          <a:r>
            <a:rPr lang="tr-TR" sz="2100" dirty="0">
              <a:latin typeface="Times New Roman" panose="02020603050405020304" pitchFamily="18" charset="0"/>
              <a:cs typeface="Times New Roman" panose="02020603050405020304" pitchFamily="18" charset="0"/>
            </a:rPr>
            <a:t> değeri düşük</a:t>
          </a:r>
        </a:p>
      </dgm:t>
    </dgm:pt>
    <dgm:pt modelId="{D63D0209-0A4C-4A2F-9028-A9E960931E90}" type="parTrans" cxnId="{3852614A-EE57-46D5-9C89-97587F0CB0AE}">
      <dgm:prSet/>
      <dgm:spPr/>
      <dgm:t>
        <a:bodyPr/>
        <a:lstStyle/>
        <a:p>
          <a:endParaRPr lang="tr-TR"/>
        </a:p>
      </dgm:t>
    </dgm:pt>
    <dgm:pt modelId="{C7659467-CF23-4932-A37F-1DB8A1269079}" type="sibTrans" cxnId="{3852614A-EE57-46D5-9C89-97587F0CB0AE}">
      <dgm:prSet/>
      <dgm:spPr/>
      <dgm:t>
        <a:bodyPr/>
        <a:lstStyle/>
        <a:p>
          <a:endParaRPr lang="tr-TR"/>
        </a:p>
      </dgm:t>
    </dgm:pt>
    <dgm:pt modelId="{E9956D02-34A6-4332-A9C2-11419A202A9D}">
      <dgm:prSet custT="1"/>
      <dgm:spPr/>
      <dgm:t>
        <a:bodyPr/>
        <a:lstStyle/>
        <a:p>
          <a:r>
            <a:rPr lang="tr-TR" sz="21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100" dirty="0">
              <a:latin typeface="Times New Roman" panose="02020603050405020304" pitchFamily="18" charset="0"/>
              <a:cs typeface="Times New Roman" panose="02020603050405020304" pitchFamily="18" charset="0"/>
            </a:rPr>
            <a:t> doğumu etkili şekilde öngörebilen bir risk </a:t>
          </a:r>
          <a:r>
            <a:rPr lang="tr-TR" sz="21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skorlama</a:t>
          </a:r>
          <a:r>
            <a:rPr lang="tr-TR" sz="2100" dirty="0">
              <a:latin typeface="Times New Roman" panose="02020603050405020304" pitchFamily="18" charset="0"/>
              <a:cs typeface="Times New Roman" panose="02020603050405020304" pitchFamily="18" charset="0"/>
            </a:rPr>
            <a:t> sistemi yok</a:t>
          </a:r>
        </a:p>
      </dgm:t>
    </dgm:pt>
    <dgm:pt modelId="{F17398FA-F310-421E-B481-0E9385025394}" type="parTrans" cxnId="{B6152E21-ED3D-424C-B8EC-ABED2CA1D5C2}">
      <dgm:prSet/>
      <dgm:spPr/>
      <dgm:t>
        <a:bodyPr/>
        <a:lstStyle/>
        <a:p>
          <a:endParaRPr lang="tr-TR"/>
        </a:p>
      </dgm:t>
    </dgm:pt>
    <dgm:pt modelId="{EB757B01-5692-4EA9-8B49-6A7740275093}" type="sibTrans" cxnId="{B6152E21-ED3D-424C-B8EC-ABED2CA1D5C2}">
      <dgm:prSet/>
      <dgm:spPr/>
      <dgm:t>
        <a:bodyPr/>
        <a:lstStyle/>
        <a:p>
          <a:endParaRPr lang="tr-TR"/>
        </a:p>
      </dgm:t>
    </dgm:pt>
    <dgm:pt modelId="{2BBC54D0-4AC8-43AF-ADBC-4BBB512DD02A}" type="pres">
      <dgm:prSet presAssocID="{E765A759-FDD8-4AA2-9598-EEDC8293C7B3}" presName="linear" presStyleCnt="0">
        <dgm:presLayoutVars>
          <dgm:animLvl val="lvl"/>
          <dgm:resizeHandles val="exact"/>
        </dgm:presLayoutVars>
      </dgm:prSet>
      <dgm:spPr/>
    </dgm:pt>
    <dgm:pt modelId="{B93CF910-1754-45D1-9DF5-7DFE9EC005ED}" type="pres">
      <dgm:prSet presAssocID="{96627FE5-2C97-4E3E-8FAD-6EDB73256B76}" presName="parentText" presStyleLbl="node1" presStyleIdx="0" presStyleCnt="3" custLinFactNeighborX="1163" custLinFactNeighborY="-72363">
        <dgm:presLayoutVars>
          <dgm:chMax val="0"/>
          <dgm:bulletEnabled val="1"/>
        </dgm:presLayoutVars>
      </dgm:prSet>
      <dgm:spPr/>
    </dgm:pt>
    <dgm:pt modelId="{0228447E-D108-4B78-8D74-C28D35EB80AC}" type="pres">
      <dgm:prSet presAssocID="{2935E1C6-AD31-4AA0-B93C-BEAE6B6DAD0C}" presName="spacer" presStyleCnt="0"/>
      <dgm:spPr/>
    </dgm:pt>
    <dgm:pt modelId="{9664F468-F05F-4E96-9362-05DD3A787C4E}" type="pres">
      <dgm:prSet presAssocID="{18AD21E1-D007-4643-91BC-D74A83B2833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FFD59611-6D93-4D1D-BA64-2432A064E434}" type="pres">
      <dgm:prSet presAssocID="{C7659467-CF23-4932-A37F-1DB8A1269079}" presName="spacer" presStyleCnt="0"/>
      <dgm:spPr/>
    </dgm:pt>
    <dgm:pt modelId="{1706FF80-C4DE-4501-AB03-312603DCEDBC}" type="pres">
      <dgm:prSet presAssocID="{E9956D02-34A6-4332-A9C2-11419A202A9D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BD981B0F-2D03-4FD6-A1BF-920A974B479A}" type="presOf" srcId="{18AD21E1-D007-4643-91BC-D74A83B28338}" destId="{9664F468-F05F-4E96-9362-05DD3A787C4E}" srcOrd="0" destOrd="0" presId="urn:microsoft.com/office/officeart/2005/8/layout/vList2"/>
    <dgm:cxn modelId="{B6152E21-ED3D-424C-B8EC-ABED2CA1D5C2}" srcId="{E765A759-FDD8-4AA2-9598-EEDC8293C7B3}" destId="{E9956D02-34A6-4332-A9C2-11419A202A9D}" srcOrd="2" destOrd="0" parTransId="{F17398FA-F310-421E-B481-0E9385025394}" sibTransId="{EB757B01-5692-4EA9-8B49-6A7740275093}"/>
    <dgm:cxn modelId="{1BA61038-33B4-4516-B445-2BE7CF386211}" type="presOf" srcId="{96627FE5-2C97-4E3E-8FAD-6EDB73256B76}" destId="{B93CF910-1754-45D1-9DF5-7DFE9EC005ED}" srcOrd="0" destOrd="0" presId="urn:microsoft.com/office/officeart/2005/8/layout/vList2"/>
    <dgm:cxn modelId="{3852614A-EE57-46D5-9C89-97587F0CB0AE}" srcId="{E765A759-FDD8-4AA2-9598-EEDC8293C7B3}" destId="{18AD21E1-D007-4643-91BC-D74A83B28338}" srcOrd="1" destOrd="0" parTransId="{D63D0209-0A4C-4A2F-9028-A9E960931E90}" sibTransId="{C7659467-CF23-4932-A37F-1DB8A1269079}"/>
    <dgm:cxn modelId="{6C6D3F55-8A14-463E-9330-AB88A6200F17}" type="presOf" srcId="{E765A759-FDD8-4AA2-9598-EEDC8293C7B3}" destId="{2BBC54D0-4AC8-43AF-ADBC-4BBB512DD02A}" srcOrd="0" destOrd="0" presId="urn:microsoft.com/office/officeart/2005/8/layout/vList2"/>
    <dgm:cxn modelId="{BBA8968A-3147-43DF-BED5-34389B765AAB}" srcId="{E765A759-FDD8-4AA2-9598-EEDC8293C7B3}" destId="{96627FE5-2C97-4E3E-8FAD-6EDB73256B76}" srcOrd="0" destOrd="0" parTransId="{B77499CC-63CB-4EF1-8CBD-834EBDAE31D8}" sibTransId="{2935E1C6-AD31-4AA0-B93C-BEAE6B6DAD0C}"/>
    <dgm:cxn modelId="{6C24F7C7-33DA-4382-823F-B97C6719E74D}" type="presOf" srcId="{E9956D02-34A6-4332-A9C2-11419A202A9D}" destId="{1706FF80-C4DE-4501-AB03-312603DCEDBC}" srcOrd="0" destOrd="0" presId="urn:microsoft.com/office/officeart/2005/8/layout/vList2"/>
    <dgm:cxn modelId="{DFDAF162-ADFE-4DD0-A03F-C956072C3172}" type="presParOf" srcId="{2BBC54D0-4AC8-43AF-ADBC-4BBB512DD02A}" destId="{B93CF910-1754-45D1-9DF5-7DFE9EC005ED}" srcOrd="0" destOrd="0" presId="urn:microsoft.com/office/officeart/2005/8/layout/vList2"/>
    <dgm:cxn modelId="{5AE2CFCE-E6BD-4E96-92E6-190811D76110}" type="presParOf" srcId="{2BBC54D0-4AC8-43AF-ADBC-4BBB512DD02A}" destId="{0228447E-D108-4B78-8D74-C28D35EB80AC}" srcOrd="1" destOrd="0" presId="urn:microsoft.com/office/officeart/2005/8/layout/vList2"/>
    <dgm:cxn modelId="{C1EECD11-88A2-4C4F-ABA2-D7B7EC136A6B}" type="presParOf" srcId="{2BBC54D0-4AC8-43AF-ADBC-4BBB512DD02A}" destId="{9664F468-F05F-4E96-9362-05DD3A787C4E}" srcOrd="2" destOrd="0" presId="urn:microsoft.com/office/officeart/2005/8/layout/vList2"/>
    <dgm:cxn modelId="{453FAEC8-111A-4530-B8D9-4CE225A05571}" type="presParOf" srcId="{2BBC54D0-4AC8-43AF-ADBC-4BBB512DD02A}" destId="{FFD59611-6D93-4D1D-BA64-2432A064E434}" srcOrd="3" destOrd="0" presId="urn:microsoft.com/office/officeart/2005/8/layout/vList2"/>
    <dgm:cxn modelId="{D352918D-7D9F-44A1-A1DC-0787654CEC36}" type="presParOf" srcId="{2BBC54D0-4AC8-43AF-ADBC-4BBB512DD02A}" destId="{1706FF80-C4DE-4501-AB03-312603DCEDB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620B4AE-C4C2-493B-8EC7-3C69C2844D59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C2820C4E-37DE-49A6-88BE-D77E4B7EF44E}">
      <dgm:prSet/>
      <dgm:spPr/>
      <dgm:t>
        <a:bodyPr/>
        <a:lstStyle/>
        <a:p>
          <a:r>
            <a:rPr lang="tr-TR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Fetal</a:t>
          </a:r>
          <a:r>
            <a:rPr lang="tr-TR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fibronektin</a:t>
          </a:r>
          <a:r>
            <a:rPr lang="tr-TR" b="1" dirty="0">
              <a:latin typeface="Times New Roman" panose="02020603050405020304" pitchFamily="18" charset="0"/>
              <a:cs typeface="Times New Roman" panose="02020603050405020304" pitchFamily="18" charset="0"/>
            </a:rPr>
            <a:t> taraması</a:t>
          </a:r>
          <a:endParaRPr lang="tr-TR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6273961-EE10-4C94-9ACD-1614126460EE}" type="parTrans" cxnId="{4BCFFA24-934D-4D4D-845E-FFCE2E6FCE3F}">
      <dgm:prSet/>
      <dgm:spPr/>
      <dgm:t>
        <a:bodyPr/>
        <a:lstStyle/>
        <a:p>
          <a:endParaRPr lang="tr-TR"/>
        </a:p>
      </dgm:t>
    </dgm:pt>
    <dgm:pt modelId="{C551E91E-6B2C-4922-9C49-49027461D6A4}" type="sibTrans" cxnId="{4BCFFA24-934D-4D4D-845E-FFCE2E6FCE3F}">
      <dgm:prSet/>
      <dgm:spPr/>
      <dgm:t>
        <a:bodyPr/>
        <a:lstStyle/>
        <a:p>
          <a:endParaRPr lang="tr-TR"/>
        </a:p>
      </dgm:t>
    </dgm:pt>
    <dgm:pt modelId="{E608606C-6AD3-410A-9D8C-39DDDDD084EA}">
      <dgm:prSet/>
      <dgm:spPr/>
      <dgm:t>
        <a:bodyPr/>
        <a:lstStyle/>
        <a:p>
          <a:r>
            <a:rPr lang="tr-TR" b="1" dirty="0">
              <a:latin typeface="Times New Roman" panose="02020603050405020304" pitchFamily="18" charset="0"/>
              <a:cs typeface="Times New Roman" panose="02020603050405020304" pitchFamily="18" charset="0"/>
            </a:rPr>
            <a:t>Bakteriyel </a:t>
          </a:r>
          <a:r>
            <a:rPr lang="tr-TR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vajinozis</a:t>
          </a:r>
          <a:r>
            <a:rPr lang="tr-TR" b="1" dirty="0">
              <a:latin typeface="Times New Roman" panose="02020603050405020304" pitchFamily="18" charset="0"/>
              <a:cs typeface="Times New Roman" panose="02020603050405020304" pitchFamily="18" charset="0"/>
            </a:rPr>
            <a:t> taraması</a:t>
          </a:r>
          <a:endParaRPr lang="tr-TR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22EF2B-08E3-4A32-A4E5-62702C8F91F0}" type="parTrans" cxnId="{1040E0FC-1158-4719-8869-985068C3BD09}">
      <dgm:prSet/>
      <dgm:spPr/>
      <dgm:t>
        <a:bodyPr/>
        <a:lstStyle/>
        <a:p>
          <a:endParaRPr lang="tr-TR"/>
        </a:p>
      </dgm:t>
    </dgm:pt>
    <dgm:pt modelId="{88241EDD-E461-4E45-BDEF-249815553E18}" type="sibTrans" cxnId="{1040E0FC-1158-4719-8869-985068C3BD09}">
      <dgm:prSet/>
      <dgm:spPr/>
      <dgm:t>
        <a:bodyPr/>
        <a:lstStyle/>
        <a:p>
          <a:endParaRPr lang="tr-TR"/>
        </a:p>
      </dgm:t>
    </dgm:pt>
    <dgm:pt modelId="{2B0FEBBD-885D-49AE-B020-5BBE9CF94C55}">
      <dgm:prSet/>
      <dgm:spPr/>
      <dgm:t>
        <a:bodyPr/>
        <a:lstStyle/>
        <a:p>
          <a:r>
            <a:rPr lang="tr-TR" b="1" dirty="0">
              <a:latin typeface="Times New Roman" panose="02020603050405020304" pitchFamily="18" charset="0"/>
              <a:cs typeface="Times New Roman" panose="02020603050405020304" pitchFamily="18" charset="0"/>
            </a:rPr>
            <a:t>Tükürük </a:t>
          </a:r>
          <a:r>
            <a:rPr lang="tr-TR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östriol</a:t>
          </a:r>
          <a:r>
            <a:rPr lang="tr-TR" b="1" dirty="0">
              <a:latin typeface="Times New Roman" panose="02020603050405020304" pitchFamily="18" charset="0"/>
              <a:cs typeface="Times New Roman" panose="02020603050405020304" pitchFamily="18" charset="0"/>
            </a:rPr>
            <a:t> taraması</a:t>
          </a:r>
          <a:endParaRPr lang="tr-TR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FBFBCE-94D5-4C9A-9A97-2EE509A22E5E}" type="parTrans" cxnId="{DCDE2AE2-3379-43D0-B08E-1EB4BCCB1CA6}">
      <dgm:prSet/>
      <dgm:spPr/>
      <dgm:t>
        <a:bodyPr/>
        <a:lstStyle/>
        <a:p>
          <a:endParaRPr lang="tr-TR"/>
        </a:p>
      </dgm:t>
    </dgm:pt>
    <dgm:pt modelId="{9C7F418D-9DAC-49BB-95D5-4AC9B57ED3E1}" type="sibTrans" cxnId="{DCDE2AE2-3379-43D0-B08E-1EB4BCCB1CA6}">
      <dgm:prSet/>
      <dgm:spPr/>
      <dgm:t>
        <a:bodyPr/>
        <a:lstStyle/>
        <a:p>
          <a:endParaRPr lang="tr-TR"/>
        </a:p>
      </dgm:t>
    </dgm:pt>
    <dgm:pt modelId="{0EE621B0-A3E8-4685-B3B6-B752CB6368F6}">
      <dgm:prSet/>
      <dgm:spPr/>
      <dgm:t>
        <a:bodyPr/>
        <a:lstStyle/>
        <a:p>
          <a:r>
            <a:rPr lang="tr-TR" b="1" dirty="0">
              <a:latin typeface="Times New Roman" panose="02020603050405020304" pitchFamily="18" charset="0"/>
              <a:cs typeface="Times New Roman" panose="02020603050405020304" pitchFamily="18" charset="0"/>
            </a:rPr>
            <a:t>Evde </a:t>
          </a:r>
          <a:r>
            <a:rPr lang="tr-TR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uterin</a:t>
          </a:r>
          <a:r>
            <a:rPr lang="tr-TR" b="1" dirty="0">
              <a:latin typeface="Times New Roman" panose="02020603050405020304" pitchFamily="18" charset="0"/>
              <a:cs typeface="Times New Roman" panose="02020603050405020304" pitchFamily="18" charset="0"/>
            </a:rPr>
            <a:t> aktivite izlemi</a:t>
          </a:r>
          <a:endParaRPr lang="tr-TR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6F20CC-F3E7-47EE-91D1-8C27FA508EAD}" type="parTrans" cxnId="{54806DC1-806E-42EC-A77B-C56D4E776EF0}">
      <dgm:prSet/>
      <dgm:spPr/>
      <dgm:t>
        <a:bodyPr/>
        <a:lstStyle/>
        <a:p>
          <a:endParaRPr lang="tr-TR"/>
        </a:p>
      </dgm:t>
    </dgm:pt>
    <dgm:pt modelId="{DCD74AC7-D4BB-4B9E-BA72-9B59F101896B}" type="sibTrans" cxnId="{54806DC1-806E-42EC-A77B-C56D4E776EF0}">
      <dgm:prSet/>
      <dgm:spPr/>
      <dgm:t>
        <a:bodyPr/>
        <a:lstStyle/>
        <a:p>
          <a:endParaRPr lang="tr-TR"/>
        </a:p>
      </dgm:t>
    </dgm:pt>
    <dgm:pt modelId="{2766B1B3-2195-49A8-9C7C-DAC686ADC6CD}">
      <dgm:prSet/>
      <dgm:spPr/>
      <dgm:t>
        <a:bodyPr/>
        <a:lstStyle/>
        <a:p>
          <a:r>
            <a:rPr lang="tr-TR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Biyomarker</a:t>
          </a:r>
          <a:r>
            <a:rPr lang="tr-TR" b="1" dirty="0">
              <a:latin typeface="Times New Roman" panose="02020603050405020304" pitchFamily="18" charset="0"/>
              <a:cs typeface="Times New Roman" panose="02020603050405020304" pitchFamily="18" charset="0"/>
            </a:rPr>
            <a:t> çalışmaları</a:t>
          </a:r>
          <a:endParaRPr lang="tr-TR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840735-0D05-4E32-8B84-77FB59C31A91}" type="parTrans" cxnId="{1496E8BC-C0AC-4E3B-9800-492ADF042BF9}">
      <dgm:prSet/>
      <dgm:spPr/>
      <dgm:t>
        <a:bodyPr/>
        <a:lstStyle/>
        <a:p>
          <a:endParaRPr lang="tr-TR"/>
        </a:p>
      </dgm:t>
    </dgm:pt>
    <dgm:pt modelId="{DB843297-C0F0-46EB-A801-5433CCA13E86}" type="sibTrans" cxnId="{1496E8BC-C0AC-4E3B-9800-492ADF042BF9}">
      <dgm:prSet/>
      <dgm:spPr/>
      <dgm:t>
        <a:bodyPr/>
        <a:lstStyle/>
        <a:p>
          <a:endParaRPr lang="tr-TR"/>
        </a:p>
      </dgm:t>
    </dgm:pt>
    <dgm:pt modelId="{0789EF81-5C36-4C5B-B696-2D3EECB6B4B6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Asemptomatik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olgularda kullanımları </a:t>
          </a:r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perinatal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sonuçları iyileştirmiyor</a:t>
          </a:r>
          <a:endParaRPr lang="tr-TR" dirty="0"/>
        </a:p>
      </dgm:t>
    </dgm:pt>
    <dgm:pt modelId="{666CBD70-47B8-480C-A5D8-89218DF71550}" type="parTrans" cxnId="{0A248694-9896-4248-8E68-E2F6368C3739}">
      <dgm:prSet/>
      <dgm:spPr/>
      <dgm:t>
        <a:bodyPr/>
        <a:lstStyle/>
        <a:p>
          <a:endParaRPr lang="tr-TR"/>
        </a:p>
      </dgm:t>
    </dgm:pt>
    <dgm:pt modelId="{019039F1-A8A7-422B-AF40-DC5BEC6BF57B}" type="sibTrans" cxnId="{0A248694-9896-4248-8E68-E2F6368C3739}">
      <dgm:prSet/>
      <dgm:spPr/>
      <dgm:t>
        <a:bodyPr/>
        <a:lstStyle/>
        <a:p>
          <a:endParaRPr lang="tr-TR"/>
        </a:p>
      </dgm:t>
    </dgm:pt>
    <dgm:pt modelId="{223A9A61-C6F0-40F9-82D1-A91FC2629152}">
      <dgm:prSet/>
      <dgm:spPr/>
      <dgm:t>
        <a:bodyPr/>
        <a:lstStyle/>
        <a:p>
          <a:r>
            <a:rPr lang="tr-TR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 doğum taramasında kullanımları önerilmiyor</a:t>
          </a:r>
          <a:r>
            <a:rPr lang="tr-TR" dirty="0"/>
            <a:t>	</a:t>
          </a:r>
        </a:p>
      </dgm:t>
    </dgm:pt>
    <dgm:pt modelId="{7ABA9764-46FB-4EAC-9A31-EBD1AE6059B7}" type="parTrans" cxnId="{24C11A7B-A8EE-47B4-8B9A-27C328A2F4FD}">
      <dgm:prSet/>
      <dgm:spPr/>
      <dgm:t>
        <a:bodyPr/>
        <a:lstStyle/>
        <a:p>
          <a:endParaRPr lang="tr-TR"/>
        </a:p>
      </dgm:t>
    </dgm:pt>
    <dgm:pt modelId="{8637BABF-07B5-46F8-8BC0-EAF17241566B}" type="sibTrans" cxnId="{24C11A7B-A8EE-47B4-8B9A-27C328A2F4FD}">
      <dgm:prSet/>
      <dgm:spPr/>
      <dgm:t>
        <a:bodyPr/>
        <a:lstStyle/>
        <a:p>
          <a:endParaRPr lang="tr-TR"/>
        </a:p>
      </dgm:t>
    </dgm:pt>
    <dgm:pt modelId="{2F0A30B5-54B0-4A4D-BD5F-2E16C3C65E37}" type="pres">
      <dgm:prSet presAssocID="{C620B4AE-C4C2-493B-8EC7-3C69C2844D59}" presName="linear" presStyleCnt="0">
        <dgm:presLayoutVars>
          <dgm:animLvl val="lvl"/>
          <dgm:resizeHandles val="exact"/>
        </dgm:presLayoutVars>
      </dgm:prSet>
      <dgm:spPr/>
    </dgm:pt>
    <dgm:pt modelId="{1B46B0FD-6446-43E4-9FFE-4FBDAAA6F819}" type="pres">
      <dgm:prSet presAssocID="{C2820C4E-37DE-49A6-88BE-D77E4B7EF44E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49548AB5-53C3-4718-8F43-F2A2D520B43F}" type="pres">
      <dgm:prSet presAssocID="{C551E91E-6B2C-4922-9C49-49027461D6A4}" presName="spacer" presStyleCnt="0"/>
      <dgm:spPr/>
    </dgm:pt>
    <dgm:pt modelId="{93C4DAE0-4179-430A-9D72-ADCFB7F92B45}" type="pres">
      <dgm:prSet presAssocID="{E608606C-6AD3-410A-9D8C-39DDDDD084EA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823D8588-BA0B-4826-9983-9099855EF6A9}" type="pres">
      <dgm:prSet presAssocID="{88241EDD-E461-4E45-BDEF-249815553E18}" presName="spacer" presStyleCnt="0"/>
      <dgm:spPr/>
    </dgm:pt>
    <dgm:pt modelId="{BEDEE239-381D-4D4F-AE94-E9F3AF667D7B}" type="pres">
      <dgm:prSet presAssocID="{2B0FEBBD-885D-49AE-B020-5BBE9CF94C55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000D5FD8-24F8-4D25-A1C3-BDF69B880315}" type="pres">
      <dgm:prSet presAssocID="{9C7F418D-9DAC-49BB-95D5-4AC9B57ED3E1}" presName="spacer" presStyleCnt="0"/>
      <dgm:spPr/>
    </dgm:pt>
    <dgm:pt modelId="{04753DB1-3703-47ED-97FE-F8FBC4B0B010}" type="pres">
      <dgm:prSet presAssocID="{0EE621B0-A3E8-4685-B3B6-B752CB6368F6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90944BB5-D5E7-4137-B12F-C0166C567BD9}" type="pres">
      <dgm:prSet presAssocID="{DCD74AC7-D4BB-4B9E-BA72-9B59F101896B}" presName="spacer" presStyleCnt="0"/>
      <dgm:spPr/>
    </dgm:pt>
    <dgm:pt modelId="{5A17B784-8EC9-455B-BADE-193AFBF55354}" type="pres">
      <dgm:prSet presAssocID="{2766B1B3-2195-49A8-9C7C-DAC686ADC6CD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75B87AFC-C922-467B-93C0-5FB2C736D8E3}" type="pres">
      <dgm:prSet presAssocID="{DB843297-C0F0-46EB-A801-5433CCA13E86}" presName="spacer" presStyleCnt="0"/>
      <dgm:spPr/>
    </dgm:pt>
    <dgm:pt modelId="{634FE9FD-D080-4601-898C-DEA4FC3D236A}" type="pres">
      <dgm:prSet presAssocID="{0789EF81-5C36-4C5B-B696-2D3EECB6B4B6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84F259D2-5065-48F4-9407-19E289FD2F62}" type="pres">
      <dgm:prSet presAssocID="{019039F1-A8A7-422B-AF40-DC5BEC6BF57B}" presName="spacer" presStyleCnt="0"/>
      <dgm:spPr/>
    </dgm:pt>
    <dgm:pt modelId="{1DB62E16-FD06-49B2-9DBB-262DAF451807}" type="pres">
      <dgm:prSet presAssocID="{223A9A61-C6F0-40F9-82D1-A91FC2629152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4BCFFA24-934D-4D4D-845E-FFCE2E6FCE3F}" srcId="{C620B4AE-C4C2-493B-8EC7-3C69C2844D59}" destId="{C2820C4E-37DE-49A6-88BE-D77E4B7EF44E}" srcOrd="0" destOrd="0" parTransId="{96273961-EE10-4C94-9ACD-1614126460EE}" sibTransId="{C551E91E-6B2C-4922-9C49-49027461D6A4}"/>
    <dgm:cxn modelId="{C580EE27-FF82-4853-A465-00C997E0B190}" type="presOf" srcId="{2766B1B3-2195-49A8-9C7C-DAC686ADC6CD}" destId="{5A17B784-8EC9-455B-BADE-193AFBF55354}" srcOrd="0" destOrd="0" presId="urn:microsoft.com/office/officeart/2005/8/layout/vList2"/>
    <dgm:cxn modelId="{AE00D329-13F5-414E-B108-3F3A7D5089C6}" type="presOf" srcId="{2B0FEBBD-885D-49AE-B020-5BBE9CF94C55}" destId="{BEDEE239-381D-4D4F-AE94-E9F3AF667D7B}" srcOrd="0" destOrd="0" presId="urn:microsoft.com/office/officeart/2005/8/layout/vList2"/>
    <dgm:cxn modelId="{128A2C48-A753-4F8F-AE83-72F6C055D461}" type="presOf" srcId="{0EE621B0-A3E8-4685-B3B6-B752CB6368F6}" destId="{04753DB1-3703-47ED-97FE-F8FBC4B0B010}" srcOrd="0" destOrd="0" presId="urn:microsoft.com/office/officeart/2005/8/layout/vList2"/>
    <dgm:cxn modelId="{24C11A7B-A8EE-47B4-8B9A-27C328A2F4FD}" srcId="{C620B4AE-C4C2-493B-8EC7-3C69C2844D59}" destId="{223A9A61-C6F0-40F9-82D1-A91FC2629152}" srcOrd="6" destOrd="0" parTransId="{7ABA9764-46FB-4EAC-9A31-EBD1AE6059B7}" sibTransId="{8637BABF-07B5-46F8-8BC0-EAF17241566B}"/>
    <dgm:cxn modelId="{0A248694-9896-4248-8E68-E2F6368C3739}" srcId="{C620B4AE-C4C2-493B-8EC7-3C69C2844D59}" destId="{0789EF81-5C36-4C5B-B696-2D3EECB6B4B6}" srcOrd="5" destOrd="0" parTransId="{666CBD70-47B8-480C-A5D8-89218DF71550}" sibTransId="{019039F1-A8A7-422B-AF40-DC5BEC6BF57B}"/>
    <dgm:cxn modelId="{E32A96A8-F588-4278-82FF-34194DFBE68E}" type="presOf" srcId="{C2820C4E-37DE-49A6-88BE-D77E4B7EF44E}" destId="{1B46B0FD-6446-43E4-9FFE-4FBDAAA6F819}" srcOrd="0" destOrd="0" presId="urn:microsoft.com/office/officeart/2005/8/layout/vList2"/>
    <dgm:cxn modelId="{59EBF6B4-5DAD-4F74-AE0B-F2F0297C88BB}" type="presOf" srcId="{E608606C-6AD3-410A-9D8C-39DDDDD084EA}" destId="{93C4DAE0-4179-430A-9D72-ADCFB7F92B45}" srcOrd="0" destOrd="0" presId="urn:microsoft.com/office/officeart/2005/8/layout/vList2"/>
    <dgm:cxn modelId="{1496E8BC-C0AC-4E3B-9800-492ADF042BF9}" srcId="{C620B4AE-C4C2-493B-8EC7-3C69C2844D59}" destId="{2766B1B3-2195-49A8-9C7C-DAC686ADC6CD}" srcOrd="4" destOrd="0" parTransId="{44840735-0D05-4E32-8B84-77FB59C31A91}" sibTransId="{DB843297-C0F0-46EB-A801-5433CCA13E86}"/>
    <dgm:cxn modelId="{54806DC1-806E-42EC-A77B-C56D4E776EF0}" srcId="{C620B4AE-C4C2-493B-8EC7-3C69C2844D59}" destId="{0EE621B0-A3E8-4685-B3B6-B752CB6368F6}" srcOrd="3" destOrd="0" parTransId="{916F20CC-F3E7-47EE-91D1-8C27FA508EAD}" sibTransId="{DCD74AC7-D4BB-4B9E-BA72-9B59F101896B}"/>
    <dgm:cxn modelId="{FBFB11C9-1557-42CA-8D63-E8C6A67E5B41}" type="presOf" srcId="{223A9A61-C6F0-40F9-82D1-A91FC2629152}" destId="{1DB62E16-FD06-49B2-9DBB-262DAF451807}" srcOrd="0" destOrd="0" presId="urn:microsoft.com/office/officeart/2005/8/layout/vList2"/>
    <dgm:cxn modelId="{B27193C9-F041-4388-927A-3688C7D41E69}" type="presOf" srcId="{0789EF81-5C36-4C5B-B696-2D3EECB6B4B6}" destId="{634FE9FD-D080-4601-898C-DEA4FC3D236A}" srcOrd="0" destOrd="0" presId="urn:microsoft.com/office/officeart/2005/8/layout/vList2"/>
    <dgm:cxn modelId="{DCDE2AE2-3379-43D0-B08E-1EB4BCCB1CA6}" srcId="{C620B4AE-C4C2-493B-8EC7-3C69C2844D59}" destId="{2B0FEBBD-885D-49AE-B020-5BBE9CF94C55}" srcOrd="2" destOrd="0" parTransId="{41FBFBCE-94D5-4C9A-9A97-2EE509A22E5E}" sibTransId="{9C7F418D-9DAC-49BB-95D5-4AC9B57ED3E1}"/>
    <dgm:cxn modelId="{67B24FE6-8F76-4A93-9E76-165EAD0097BE}" type="presOf" srcId="{C620B4AE-C4C2-493B-8EC7-3C69C2844D59}" destId="{2F0A30B5-54B0-4A4D-BD5F-2E16C3C65E37}" srcOrd="0" destOrd="0" presId="urn:microsoft.com/office/officeart/2005/8/layout/vList2"/>
    <dgm:cxn modelId="{1040E0FC-1158-4719-8869-985068C3BD09}" srcId="{C620B4AE-C4C2-493B-8EC7-3C69C2844D59}" destId="{E608606C-6AD3-410A-9D8C-39DDDDD084EA}" srcOrd="1" destOrd="0" parTransId="{D222EF2B-08E3-4A32-A4E5-62702C8F91F0}" sibTransId="{88241EDD-E461-4E45-BDEF-249815553E18}"/>
    <dgm:cxn modelId="{C5A1FA08-0317-48E8-B32F-9DBB19D17027}" type="presParOf" srcId="{2F0A30B5-54B0-4A4D-BD5F-2E16C3C65E37}" destId="{1B46B0FD-6446-43E4-9FFE-4FBDAAA6F819}" srcOrd="0" destOrd="0" presId="urn:microsoft.com/office/officeart/2005/8/layout/vList2"/>
    <dgm:cxn modelId="{B7564A02-EB19-42CE-A829-C6090E4694CA}" type="presParOf" srcId="{2F0A30B5-54B0-4A4D-BD5F-2E16C3C65E37}" destId="{49548AB5-53C3-4718-8F43-F2A2D520B43F}" srcOrd="1" destOrd="0" presId="urn:microsoft.com/office/officeart/2005/8/layout/vList2"/>
    <dgm:cxn modelId="{542D6A2A-26E9-41E0-8465-5C4C934A6F05}" type="presParOf" srcId="{2F0A30B5-54B0-4A4D-BD5F-2E16C3C65E37}" destId="{93C4DAE0-4179-430A-9D72-ADCFB7F92B45}" srcOrd="2" destOrd="0" presId="urn:microsoft.com/office/officeart/2005/8/layout/vList2"/>
    <dgm:cxn modelId="{075C04A3-6E3A-498F-99BC-A748B14A8A1F}" type="presParOf" srcId="{2F0A30B5-54B0-4A4D-BD5F-2E16C3C65E37}" destId="{823D8588-BA0B-4826-9983-9099855EF6A9}" srcOrd="3" destOrd="0" presId="urn:microsoft.com/office/officeart/2005/8/layout/vList2"/>
    <dgm:cxn modelId="{F54199A8-8374-4C99-8F16-D8E66A6DC605}" type="presParOf" srcId="{2F0A30B5-54B0-4A4D-BD5F-2E16C3C65E37}" destId="{BEDEE239-381D-4D4F-AE94-E9F3AF667D7B}" srcOrd="4" destOrd="0" presId="urn:microsoft.com/office/officeart/2005/8/layout/vList2"/>
    <dgm:cxn modelId="{D3174187-2851-4EA9-BA06-38DE9EC4F8EC}" type="presParOf" srcId="{2F0A30B5-54B0-4A4D-BD5F-2E16C3C65E37}" destId="{000D5FD8-24F8-4D25-A1C3-BDF69B880315}" srcOrd="5" destOrd="0" presId="urn:microsoft.com/office/officeart/2005/8/layout/vList2"/>
    <dgm:cxn modelId="{29A48DF6-D529-441D-8F3C-02F73533E2B2}" type="presParOf" srcId="{2F0A30B5-54B0-4A4D-BD5F-2E16C3C65E37}" destId="{04753DB1-3703-47ED-97FE-F8FBC4B0B010}" srcOrd="6" destOrd="0" presId="urn:microsoft.com/office/officeart/2005/8/layout/vList2"/>
    <dgm:cxn modelId="{653E02B1-8171-4DCA-91A7-CC5768300274}" type="presParOf" srcId="{2F0A30B5-54B0-4A4D-BD5F-2E16C3C65E37}" destId="{90944BB5-D5E7-4137-B12F-C0166C567BD9}" srcOrd="7" destOrd="0" presId="urn:microsoft.com/office/officeart/2005/8/layout/vList2"/>
    <dgm:cxn modelId="{3588F5CA-08FB-4FBF-8F3A-38AA1E0DF70C}" type="presParOf" srcId="{2F0A30B5-54B0-4A4D-BD5F-2E16C3C65E37}" destId="{5A17B784-8EC9-455B-BADE-193AFBF55354}" srcOrd="8" destOrd="0" presId="urn:microsoft.com/office/officeart/2005/8/layout/vList2"/>
    <dgm:cxn modelId="{CDB7E0BD-10D3-4F29-A56B-B2A7062E7169}" type="presParOf" srcId="{2F0A30B5-54B0-4A4D-BD5F-2E16C3C65E37}" destId="{75B87AFC-C922-467B-93C0-5FB2C736D8E3}" srcOrd="9" destOrd="0" presId="urn:microsoft.com/office/officeart/2005/8/layout/vList2"/>
    <dgm:cxn modelId="{17CC56EB-2A89-4787-B1B8-0179B066CA19}" type="presParOf" srcId="{2F0A30B5-54B0-4A4D-BD5F-2E16C3C65E37}" destId="{634FE9FD-D080-4601-898C-DEA4FC3D236A}" srcOrd="10" destOrd="0" presId="urn:microsoft.com/office/officeart/2005/8/layout/vList2"/>
    <dgm:cxn modelId="{0C191DFF-D490-4719-BF0C-9A60A0E4F3DF}" type="presParOf" srcId="{2F0A30B5-54B0-4A4D-BD5F-2E16C3C65E37}" destId="{84F259D2-5065-48F4-9407-19E289FD2F62}" srcOrd="11" destOrd="0" presId="urn:microsoft.com/office/officeart/2005/8/layout/vList2"/>
    <dgm:cxn modelId="{C036341E-8D2E-457B-9F86-6A548653DFDF}" type="presParOf" srcId="{2F0A30B5-54B0-4A4D-BD5F-2E16C3C65E37}" destId="{1DB62E16-FD06-49B2-9DBB-262DAF451807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14640F0-F939-4F7E-B92E-7BDF6048B2AD}" type="doc">
      <dgm:prSet loTypeId="urn:microsoft.com/office/officeart/2005/8/layout/vList2" loCatId="list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932CB9B6-7413-45FA-B9CA-A95637D064F8}">
      <dgm:prSet custT="1"/>
      <dgm:spPr/>
      <dgm:t>
        <a:bodyPr/>
        <a:lstStyle/>
        <a:p>
          <a:r>
            <a:rPr lang="tr-TR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ölçümü</a:t>
          </a:r>
        </a:p>
      </dgm:t>
    </dgm:pt>
    <dgm:pt modelId="{CEFB1164-1E91-4E39-9C77-47D4CA868C57}" type="parTrans" cxnId="{68F6C887-C70C-4962-8E3F-510DD9454DED}">
      <dgm:prSet/>
      <dgm:spPr/>
      <dgm:t>
        <a:bodyPr/>
        <a:lstStyle/>
        <a:p>
          <a:endParaRPr lang="tr-TR"/>
        </a:p>
      </dgm:t>
    </dgm:pt>
    <dgm:pt modelId="{6D72D377-CD34-478F-BF01-D6EF6625BA2A}" type="sibTrans" cxnId="{68F6C887-C70C-4962-8E3F-510DD9454DED}">
      <dgm:prSet/>
      <dgm:spPr/>
      <dgm:t>
        <a:bodyPr/>
        <a:lstStyle/>
        <a:p>
          <a:endParaRPr lang="tr-TR"/>
        </a:p>
      </dgm:t>
    </dgm:pt>
    <dgm:pt modelId="{6575E3DB-D7A2-48E8-B249-B893A3570726}" type="pres">
      <dgm:prSet presAssocID="{F14640F0-F939-4F7E-B92E-7BDF6048B2AD}" presName="linear" presStyleCnt="0">
        <dgm:presLayoutVars>
          <dgm:animLvl val="lvl"/>
          <dgm:resizeHandles val="exact"/>
        </dgm:presLayoutVars>
      </dgm:prSet>
      <dgm:spPr/>
    </dgm:pt>
    <dgm:pt modelId="{9BF01AFF-D0CD-4830-832A-2C16ECCE8272}" type="pres">
      <dgm:prSet presAssocID="{932CB9B6-7413-45FA-B9CA-A95637D064F8}" presName="parentText" presStyleLbl="node1" presStyleIdx="0" presStyleCnt="1" custScaleY="70047">
        <dgm:presLayoutVars>
          <dgm:chMax val="0"/>
          <dgm:bulletEnabled val="1"/>
        </dgm:presLayoutVars>
      </dgm:prSet>
      <dgm:spPr/>
    </dgm:pt>
  </dgm:ptLst>
  <dgm:cxnLst>
    <dgm:cxn modelId="{9CA15D08-D752-4DDC-B891-893970D51F64}" type="presOf" srcId="{F14640F0-F939-4F7E-B92E-7BDF6048B2AD}" destId="{6575E3DB-D7A2-48E8-B249-B893A3570726}" srcOrd="0" destOrd="0" presId="urn:microsoft.com/office/officeart/2005/8/layout/vList2"/>
    <dgm:cxn modelId="{0FB7BF83-3188-4B04-9FD3-7C2B76722821}" type="presOf" srcId="{932CB9B6-7413-45FA-B9CA-A95637D064F8}" destId="{9BF01AFF-D0CD-4830-832A-2C16ECCE8272}" srcOrd="0" destOrd="0" presId="urn:microsoft.com/office/officeart/2005/8/layout/vList2"/>
    <dgm:cxn modelId="{68F6C887-C70C-4962-8E3F-510DD9454DED}" srcId="{F14640F0-F939-4F7E-B92E-7BDF6048B2AD}" destId="{932CB9B6-7413-45FA-B9CA-A95637D064F8}" srcOrd="0" destOrd="0" parTransId="{CEFB1164-1E91-4E39-9C77-47D4CA868C57}" sibTransId="{6D72D377-CD34-478F-BF01-D6EF6625BA2A}"/>
    <dgm:cxn modelId="{EB5B8543-94DE-4F21-9170-9DAB84AB6978}" type="presParOf" srcId="{6575E3DB-D7A2-48E8-B249-B893A3570726}" destId="{9BF01AFF-D0CD-4830-832A-2C16ECCE827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1446E5-9B56-43C6-8583-BC998607BC8D}">
      <dsp:nvSpPr>
        <dsp:cNvPr id="0" name=""/>
        <dsp:cNvSpPr/>
      </dsp:nvSpPr>
      <dsp:spPr>
        <a:xfrm>
          <a:off x="0" y="562666"/>
          <a:ext cx="7896808" cy="90085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just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taraması ve tanısı</a:t>
          </a:r>
        </a:p>
      </dsp:txBody>
      <dsp:txXfrm>
        <a:off x="43976" y="606642"/>
        <a:ext cx="7808856" cy="81290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BD35FD-88C6-4A6C-96FA-59444F75F447}">
      <dsp:nvSpPr>
        <dsp:cNvPr id="0" name=""/>
        <dsp:cNvSpPr/>
      </dsp:nvSpPr>
      <dsp:spPr>
        <a:xfrm>
          <a:off x="0" y="10760"/>
          <a:ext cx="9248191" cy="575639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parite,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etnisite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ve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maternal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boydan etkilenmez</a:t>
          </a:r>
          <a:endParaRPr lang="tr-TR" sz="2400" kern="1200" dirty="0"/>
        </a:p>
      </dsp:txBody>
      <dsp:txXfrm>
        <a:off x="28100" y="38860"/>
        <a:ext cx="9191991" cy="51943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FCA3F7-B2C9-4F01-9C2F-6C7A5257D5A4}">
      <dsp:nvSpPr>
        <dsp:cNvPr id="0" name=""/>
        <dsp:cNvSpPr/>
      </dsp:nvSpPr>
      <dsp:spPr>
        <a:xfrm>
          <a:off x="0" y="33932"/>
          <a:ext cx="11185346" cy="73359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Midtrimesterde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uzunluğun 25 mm ve altında olması hem tekil hem ikiz gebeliklerde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için güçlü bir risk faktörü</a:t>
          </a:r>
        </a:p>
      </dsp:txBody>
      <dsp:txXfrm>
        <a:off x="35811" y="69743"/>
        <a:ext cx="11113724" cy="661968"/>
      </dsp:txXfrm>
    </dsp:sp>
    <dsp:sp modelId="{53E995E2-8A5E-450B-B378-5F923B693E64}">
      <dsp:nvSpPr>
        <dsp:cNvPr id="0" name=""/>
        <dsp:cNvSpPr/>
      </dsp:nvSpPr>
      <dsp:spPr>
        <a:xfrm>
          <a:off x="0" y="822242"/>
          <a:ext cx="11185346" cy="73359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&lt; 25 mm; 34 haftadan önce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doğumu güçlü bir şekilde öngörebilir</a:t>
          </a:r>
        </a:p>
      </dsp:txBody>
      <dsp:txXfrm>
        <a:off x="35811" y="858053"/>
        <a:ext cx="11113724" cy="661968"/>
      </dsp:txXfrm>
    </dsp:sp>
    <dsp:sp modelId="{531ABC83-3691-43E3-9B8A-87CB0DDCAD29}">
      <dsp:nvSpPr>
        <dsp:cNvPr id="0" name=""/>
        <dsp:cNvSpPr/>
      </dsp:nvSpPr>
      <dsp:spPr>
        <a:xfrm>
          <a:off x="0" y="1610552"/>
          <a:ext cx="11185346" cy="73359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&lt; 25 mm; 37 haftadan önce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doğumu düşük-orta düzeyde öngörebilir</a:t>
          </a:r>
        </a:p>
      </dsp:txBody>
      <dsp:txXfrm>
        <a:off x="35811" y="1646363"/>
        <a:ext cx="11113724" cy="66196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D2E424-19ED-429A-8E0F-D2F47DC84326}">
      <dsp:nvSpPr>
        <dsp:cNvPr id="0" name=""/>
        <dsp:cNvSpPr/>
      </dsp:nvSpPr>
      <dsp:spPr>
        <a:xfrm>
          <a:off x="0" y="37074"/>
          <a:ext cx="10515600" cy="10424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Mutlak </a:t>
          </a:r>
          <a:r>
            <a:rPr lang="tr-TR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ile ilişkilendirilmiş </a:t>
          </a:r>
          <a:r>
            <a:rPr lang="tr-TR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eşik değeri yok</a:t>
          </a:r>
        </a:p>
      </dsp:txBody>
      <dsp:txXfrm>
        <a:off x="50889" y="87963"/>
        <a:ext cx="10413822" cy="940692"/>
      </dsp:txXfrm>
    </dsp:sp>
    <dsp:sp modelId="{F4D1D7C7-0C76-442A-8F3A-854897D95134}">
      <dsp:nvSpPr>
        <dsp:cNvPr id="0" name=""/>
        <dsp:cNvSpPr/>
      </dsp:nvSpPr>
      <dsp:spPr>
        <a:xfrm>
          <a:off x="0" y="1157304"/>
          <a:ext cx="10515600" cy="10424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14-28 haftalarda ölçülebilir </a:t>
          </a:r>
          <a:r>
            <a:rPr lang="tr-TR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uzunluğu olmayan olguların % 25’i 32 hafta ve sonrasında doğurmuş </a:t>
          </a:r>
        </a:p>
      </dsp:txBody>
      <dsp:txXfrm>
        <a:off x="50889" y="1208193"/>
        <a:ext cx="10413822" cy="940692"/>
      </dsp:txXfrm>
    </dsp:sp>
    <dsp:sp modelId="{8B840DE9-2D98-4F61-93B1-94E19902C1FB}">
      <dsp:nvSpPr>
        <dsp:cNvPr id="0" name=""/>
        <dsp:cNvSpPr/>
      </dsp:nvSpPr>
      <dsp:spPr>
        <a:xfrm>
          <a:off x="0" y="2277534"/>
          <a:ext cx="10515600" cy="10424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uzunluğu &lt; 25 mm olan olguların % 82</a:t>
          </a:r>
        </a:p>
      </dsp:txBody>
      <dsp:txXfrm>
        <a:off x="50889" y="2328423"/>
        <a:ext cx="10413822" cy="940692"/>
      </dsp:txXfrm>
    </dsp:sp>
    <dsp:sp modelId="{AC06A12B-CF0E-4FD8-9B2D-8A5A9943F7D2}">
      <dsp:nvSpPr>
        <dsp:cNvPr id="0" name=""/>
        <dsp:cNvSpPr/>
      </dsp:nvSpPr>
      <dsp:spPr>
        <a:xfrm>
          <a:off x="0" y="3397764"/>
          <a:ext cx="10515600" cy="10424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uzunluğu &lt; 13 mm olan olguların % 50’si 35 hafta ve sonrasında doğurmuş</a:t>
          </a:r>
        </a:p>
      </dsp:txBody>
      <dsp:txXfrm>
        <a:off x="50889" y="3448653"/>
        <a:ext cx="10413822" cy="940692"/>
      </dsp:txXfrm>
    </dsp:sp>
    <dsp:sp modelId="{3055F9EB-20CC-477E-B3CF-B2A598C3BC8B}">
      <dsp:nvSpPr>
        <dsp:cNvPr id="0" name=""/>
        <dsp:cNvSpPr/>
      </dsp:nvSpPr>
      <dsp:spPr>
        <a:xfrm>
          <a:off x="1996807" y="4457530"/>
          <a:ext cx="8518792" cy="43731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Vaisbuch</a:t>
          </a:r>
          <a:r>
            <a:rPr lang="tr-TR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E et al, 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The risk of impending preterm delivery in asymptomatic patients with a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nonmeasurable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cervical length in the second </a:t>
          </a:r>
          <a:r>
            <a:rPr lang="tr-TR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trimester</a:t>
          </a:r>
          <a:r>
            <a:rPr lang="tr-TR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tr-TR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Am</a:t>
          </a:r>
          <a:r>
            <a:rPr lang="tr-TR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J </a:t>
          </a:r>
          <a:r>
            <a:rPr lang="tr-TR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Obstet</a:t>
          </a:r>
          <a:r>
            <a:rPr lang="tr-TR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Gynecol</a:t>
          </a:r>
          <a:r>
            <a:rPr lang="tr-TR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2010</a:t>
          </a:r>
        </a:p>
      </dsp:txBody>
      <dsp:txXfrm>
        <a:off x="2018155" y="4478878"/>
        <a:ext cx="8476096" cy="394620"/>
      </dsp:txXfrm>
    </dsp:sp>
    <dsp:sp modelId="{E54DD6B0-4601-4AB0-94F5-EC8702F87655}">
      <dsp:nvSpPr>
        <dsp:cNvPr id="0" name=""/>
        <dsp:cNvSpPr/>
      </dsp:nvSpPr>
      <dsp:spPr>
        <a:xfrm>
          <a:off x="1996702" y="4966635"/>
          <a:ext cx="8518897" cy="37873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Iams</a:t>
          </a:r>
          <a:r>
            <a:rPr lang="tr-TR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JD et al, 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The length of the cervix and the risk of spontaneous premature delivery</a:t>
          </a:r>
          <a:r>
            <a:rPr lang="tr-TR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N </a:t>
          </a:r>
          <a:r>
            <a:rPr lang="tr-TR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Eng</a:t>
          </a:r>
          <a:r>
            <a:rPr lang="tr-TR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J </a:t>
          </a:r>
          <a:r>
            <a:rPr lang="tr-TR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Med</a:t>
          </a:r>
          <a:r>
            <a:rPr lang="tr-TR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1996</a:t>
          </a:r>
        </a:p>
      </dsp:txBody>
      <dsp:txXfrm>
        <a:off x="2015191" y="4985124"/>
        <a:ext cx="8481919" cy="34176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207DFA-3BBE-45E7-B4CB-DF8CF0D227C8}">
      <dsp:nvSpPr>
        <dsp:cNvPr id="0" name=""/>
        <dsp:cNvSpPr/>
      </dsp:nvSpPr>
      <dsp:spPr>
        <a:xfrm>
          <a:off x="0" y="0"/>
          <a:ext cx="10515600" cy="11980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Kimleri tarayalım?</a:t>
          </a:r>
        </a:p>
      </dsp:txBody>
      <dsp:txXfrm>
        <a:off x="58485" y="58485"/>
        <a:ext cx="10398630" cy="108111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D08A10-7AA0-4A6F-8C04-83AE01AE6435}">
      <dsp:nvSpPr>
        <dsp:cNvPr id="0" name=""/>
        <dsp:cNvSpPr/>
      </dsp:nvSpPr>
      <dsp:spPr>
        <a:xfrm>
          <a:off x="0" y="142459"/>
          <a:ext cx="10515600" cy="157316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Tekil gebeliği olan ve tekil </a:t>
          </a:r>
          <a:r>
            <a:rPr lang="tr-TR" sz="25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5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olan tüm gebelerde risk faktörleri gözden geçirilmeli ve </a:t>
          </a:r>
          <a:r>
            <a:rPr lang="tr-TR" sz="25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transvajinal</a:t>
          </a:r>
          <a:r>
            <a:rPr lang="tr-TR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5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ölçümünden bağımsız olarak 16-24 haftalar arasında </a:t>
          </a:r>
          <a:r>
            <a:rPr lang="tr-TR" sz="25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progesteron</a:t>
          </a:r>
          <a:r>
            <a:rPr lang="tr-TR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desteği başlanmalıdır.</a:t>
          </a:r>
        </a:p>
      </dsp:txBody>
      <dsp:txXfrm>
        <a:off x="76796" y="219255"/>
        <a:ext cx="10362008" cy="141957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1A0C3E-A449-4839-9F07-091768C9B2E4}">
      <dsp:nvSpPr>
        <dsp:cNvPr id="0" name=""/>
        <dsp:cNvSpPr/>
      </dsp:nvSpPr>
      <dsp:spPr>
        <a:xfrm>
          <a:off x="0" y="159464"/>
          <a:ext cx="10750421" cy="1216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3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olmayan tekil gebeler </a:t>
          </a:r>
          <a:r>
            <a:rPr lang="tr-TR" sz="3500" kern="1200" dirty="0"/>
            <a:t>?</a:t>
          </a:r>
        </a:p>
      </dsp:txBody>
      <dsp:txXfrm>
        <a:off x="59399" y="218863"/>
        <a:ext cx="10631623" cy="109800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9FD3BF-4234-448B-BF4B-27E9BC36CED5}">
      <dsp:nvSpPr>
        <dsp:cNvPr id="0" name=""/>
        <dsp:cNvSpPr/>
      </dsp:nvSpPr>
      <dsp:spPr>
        <a:xfrm>
          <a:off x="0" y="120351"/>
          <a:ext cx="9706583" cy="13455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olmayan tekil gebelerde </a:t>
          </a:r>
          <a:r>
            <a:rPr lang="tr-TR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taraması yapılmaması ile rutin </a:t>
          </a:r>
          <a:r>
            <a:rPr lang="tr-TR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taraması yapılması karşılaştırıldığında;  </a:t>
          </a: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            &lt;37 </a:t>
          </a:r>
          <a:r>
            <a:rPr lang="tr-TR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hf</a:t>
          </a:r>
          <a:r>
            <a:rPr lang="tr-TR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&lt;34 </a:t>
          </a:r>
          <a:r>
            <a:rPr lang="tr-TR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hf</a:t>
          </a:r>
          <a:r>
            <a:rPr lang="tr-TR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ve &lt;32 </a:t>
          </a:r>
          <a:r>
            <a:rPr lang="tr-TR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hf</a:t>
          </a:r>
          <a:r>
            <a:rPr lang="tr-TR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sıklığında azalma saptanmış</a:t>
          </a:r>
        </a:p>
      </dsp:txBody>
      <dsp:txXfrm>
        <a:off x="65682" y="186033"/>
        <a:ext cx="9575219" cy="1214136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DA01A2-7D0D-4482-A11C-EC922E757B8C}">
      <dsp:nvSpPr>
        <dsp:cNvPr id="0" name=""/>
        <dsp:cNvSpPr/>
      </dsp:nvSpPr>
      <dsp:spPr>
        <a:xfrm>
          <a:off x="0" y="53170"/>
          <a:ext cx="9919996" cy="6949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Rutin </a:t>
          </a:r>
          <a:r>
            <a:rPr lang="tr-TR" sz="1800" b="1" i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1800" b="1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taraması ve vajinal </a:t>
          </a:r>
          <a:r>
            <a:rPr lang="tr-TR" sz="1800" b="1" i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progesteron</a:t>
          </a:r>
          <a:r>
            <a:rPr lang="tr-TR" sz="1800" b="1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tr-TR" sz="1800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maliyet etkin ve &lt;34hf doğumlarda azalma en belirgin</a:t>
          </a:r>
          <a:endParaRPr lang="tr-TR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926" y="87096"/>
        <a:ext cx="9852144" cy="627128"/>
      </dsp:txXfrm>
    </dsp:sp>
    <dsp:sp modelId="{A754C59A-A02E-4DCC-80A6-5110CDCB2D93}">
      <dsp:nvSpPr>
        <dsp:cNvPr id="0" name=""/>
        <dsp:cNvSpPr/>
      </dsp:nvSpPr>
      <dsp:spPr>
        <a:xfrm>
          <a:off x="0" y="799990"/>
          <a:ext cx="9919996" cy="6949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Yüksek riskli olguların taraması ve vajinal </a:t>
          </a: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progesteron</a:t>
          </a:r>
          <a:endParaRPr lang="tr-TR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926" y="833916"/>
        <a:ext cx="9852144" cy="627128"/>
      </dsp:txXfrm>
    </dsp:sp>
    <dsp:sp modelId="{F9CD6EA0-D4C5-4F16-99BE-DF61D76F7AC2}">
      <dsp:nvSpPr>
        <dsp:cNvPr id="0" name=""/>
        <dsp:cNvSpPr/>
      </dsp:nvSpPr>
      <dsp:spPr>
        <a:xfrm>
          <a:off x="0" y="1546810"/>
          <a:ext cx="9919996" cy="6949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taraması olamadan risk temelli 17 OHP-C verilmesi</a:t>
          </a:r>
        </a:p>
      </dsp:txBody>
      <dsp:txXfrm>
        <a:off x="33926" y="1580736"/>
        <a:ext cx="9852144" cy="627128"/>
      </dsp:txXfrm>
    </dsp:sp>
    <dsp:sp modelId="{75FB9DDD-12FD-4126-A131-9C8DF77A48B6}">
      <dsp:nvSpPr>
        <dsp:cNvPr id="0" name=""/>
        <dsp:cNvSpPr/>
      </dsp:nvSpPr>
      <dsp:spPr>
        <a:xfrm>
          <a:off x="0" y="2293630"/>
          <a:ext cx="9919996" cy="6949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Tarama yapılmaması </a:t>
          </a:r>
        </a:p>
      </dsp:txBody>
      <dsp:txXfrm>
        <a:off x="33926" y="2327556"/>
        <a:ext cx="9852144" cy="627128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5EA46B-FDA9-43D1-A707-4BF76F978F6A}">
      <dsp:nvSpPr>
        <dsp:cNvPr id="0" name=""/>
        <dsp:cNvSpPr/>
      </dsp:nvSpPr>
      <dsp:spPr>
        <a:xfrm>
          <a:off x="0" y="33316"/>
          <a:ext cx="9862226" cy="5276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/>
            <a:t>Preterm doğum öyküsü olmayan tekil gebelerde;</a:t>
          </a:r>
        </a:p>
      </dsp:txBody>
      <dsp:txXfrm>
        <a:off x="25759" y="59075"/>
        <a:ext cx="9810708" cy="476152"/>
      </dsp:txXfrm>
    </dsp:sp>
    <dsp:sp modelId="{119AB55C-CA39-4ED9-8244-1859B5AA1BF2}">
      <dsp:nvSpPr>
        <dsp:cNvPr id="0" name=""/>
        <dsp:cNvSpPr/>
      </dsp:nvSpPr>
      <dsp:spPr>
        <a:xfrm>
          <a:off x="773888" y="615016"/>
          <a:ext cx="9088337" cy="5276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Risk temelli tarama</a:t>
          </a:r>
        </a:p>
      </dsp:txBody>
      <dsp:txXfrm>
        <a:off x="799647" y="640775"/>
        <a:ext cx="9036819" cy="476152"/>
      </dsp:txXfrm>
    </dsp:sp>
    <dsp:sp modelId="{6784C318-42FF-48AF-A711-9E35F64EAFCF}">
      <dsp:nvSpPr>
        <dsp:cNvPr id="0" name=""/>
        <dsp:cNvSpPr/>
      </dsp:nvSpPr>
      <dsp:spPr>
        <a:xfrm>
          <a:off x="768168" y="1215373"/>
          <a:ext cx="9094057" cy="5276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b="1" kern="1200" dirty="0"/>
            <a:t>Rutin tarama- </a:t>
          </a:r>
          <a:r>
            <a:rPr lang="tr-TR" sz="2200" kern="1200" dirty="0"/>
            <a:t>maliyet etkin</a:t>
          </a:r>
        </a:p>
      </dsp:txBody>
      <dsp:txXfrm>
        <a:off x="793927" y="1241132"/>
        <a:ext cx="9042539" cy="476152"/>
      </dsp:txXfrm>
    </dsp:sp>
    <dsp:sp modelId="{FF84D274-9EE5-4AB3-92C9-254C41087916}">
      <dsp:nvSpPr>
        <dsp:cNvPr id="0" name=""/>
        <dsp:cNvSpPr/>
      </dsp:nvSpPr>
      <dsp:spPr>
        <a:xfrm>
          <a:off x="754509" y="1806407"/>
          <a:ext cx="9075318" cy="5276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Tarama yapılmaması </a:t>
          </a:r>
        </a:p>
      </dsp:txBody>
      <dsp:txXfrm>
        <a:off x="780268" y="1832166"/>
        <a:ext cx="9023800" cy="476152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63559B-D859-4D46-AA8C-0C44A6E164B0}">
      <dsp:nvSpPr>
        <dsp:cNvPr id="0" name=""/>
        <dsp:cNvSpPr/>
      </dsp:nvSpPr>
      <dsp:spPr>
        <a:xfrm>
          <a:off x="0" y="277331"/>
          <a:ext cx="10291666" cy="144643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Tekil gebelerde, kısa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serviksi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olan olgulara vajinal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progesteron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verilmesi ile kombine edilen, rutin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taraması maliyet etkindir ve tarama testinin sahip olması gereken özelliklere sahiptir</a:t>
          </a:r>
          <a:r>
            <a:rPr lang="tr-TR" sz="2400" kern="1200" dirty="0"/>
            <a:t>. </a:t>
          </a:r>
        </a:p>
      </dsp:txBody>
      <dsp:txXfrm>
        <a:off x="70609" y="347940"/>
        <a:ext cx="10150448" cy="1305220"/>
      </dsp:txXfrm>
    </dsp:sp>
    <dsp:sp modelId="{DF871F51-F031-4F51-B861-E7C7E01D1240}">
      <dsp:nvSpPr>
        <dsp:cNvPr id="0" name=""/>
        <dsp:cNvSpPr/>
      </dsp:nvSpPr>
      <dsp:spPr>
        <a:xfrm>
          <a:off x="1166405" y="1960121"/>
          <a:ext cx="9081880" cy="58307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Combs CA. Vaginal progesterone for</a:t>
          </a:r>
          <a:r>
            <a:rPr lang="tr-TR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asymptomatic cervical shortening and the case</a:t>
          </a:r>
          <a:r>
            <a:rPr lang="tr-TR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for universal screening of cervical length</a:t>
          </a:r>
          <a:r>
            <a:rPr lang="tr-TR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Am J</a:t>
          </a:r>
          <a:r>
            <a:rPr lang="tr-TR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Obstet</a:t>
          </a:r>
          <a:r>
            <a:rPr lang="tr-TR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Gynecol</a:t>
          </a:r>
          <a:r>
            <a:rPr lang="tr-TR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2012</a:t>
          </a:r>
        </a:p>
      </dsp:txBody>
      <dsp:txXfrm>
        <a:off x="1194868" y="1988584"/>
        <a:ext cx="9024954" cy="526145"/>
      </dsp:txXfrm>
    </dsp:sp>
    <dsp:sp modelId="{AD449413-863E-499D-8E73-B1D8DF096E68}">
      <dsp:nvSpPr>
        <dsp:cNvPr id="0" name=""/>
        <dsp:cNvSpPr/>
      </dsp:nvSpPr>
      <dsp:spPr>
        <a:xfrm>
          <a:off x="1158327" y="2675481"/>
          <a:ext cx="9133338" cy="63176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Khalifeh A, Berghella V. Universal cervical</a:t>
          </a:r>
          <a:r>
            <a:rPr lang="tr-TR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length screening in singleton gestations without</a:t>
          </a:r>
          <a:r>
            <a:rPr lang="tr-TR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a previous preterm birth: ten reasons why it</a:t>
          </a:r>
          <a:r>
            <a:rPr lang="tr-TR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should be implemented</a:t>
          </a:r>
          <a:r>
            <a:rPr lang="tr-TR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r>
            <a:rPr lang="en-US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Am J </a:t>
          </a:r>
          <a:r>
            <a:rPr lang="en-US" sz="1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Obstet</a:t>
          </a:r>
          <a:r>
            <a:rPr lang="en-US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Gynecol</a:t>
          </a:r>
          <a:r>
            <a:rPr lang="tr-TR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2016</a:t>
          </a:r>
        </a:p>
      </dsp:txBody>
      <dsp:txXfrm>
        <a:off x="1189167" y="2706321"/>
        <a:ext cx="9071658" cy="5700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B9C5C6-8892-4533-8B5A-CAFE41CF6B14}">
      <dsp:nvSpPr>
        <dsp:cNvPr id="0" name=""/>
        <dsp:cNvSpPr/>
      </dsp:nvSpPr>
      <dsp:spPr>
        <a:xfrm>
          <a:off x="0" y="0"/>
          <a:ext cx="5676123" cy="8236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Dr. Başak KAYA</a:t>
          </a:r>
        </a:p>
      </dsp:txBody>
      <dsp:txXfrm>
        <a:off x="40209" y="40209"/>
        <a:ext cx="5595705" cy="743262"/>
      </dsp:txXfrm>
    </dsp:sp>
    <dsp:sp modelId="{7E89717D-146F-4B08-B0B6-49084014A22D}">
      <dsp:nvSpPr>
        <dsp:cNvPr id="0" name=""/>
        <dsp:cNvSpPr/>
      </dsp:nvSpPr>
      <dsp:spPr>
        <a:xfrm>
          <a:off x="0" y="969221"/>
          <a:ext cx="5676123" cy="8236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İstanbul </a:t>
          </a: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Medipol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Üniversitesi Tıp Fakültesi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Kadın Hastalıkları ve Doğum ABD</a:t>
          </a:r>
        </a:p>
      </dsp:txBody>
      <dsp:txXfrm>
        <a:off x="40209" y="1009430"/>
        <a:ext cx="5595705" cy="743262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6CE723-4102-42B0-A3FF-6EEECAF28D16}">
      <dsp:nvSpPr>
        <dsp:cNvPr id="0" name=""/>
        <dsp:cNvSpPr/>
      </dsp:nvSpPr>
      <dsp:spPr>
        <a:xfrm>
          <a:off x="0" y="8068"/>
          <a:ext cx="9890449" cy="16965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olmayan gebelerde rutin </a:t>
          </a:r>
          <a:r>
            <a:rPr lang="tr-TR" sz="25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ölçümü zorunlu değil ancak alt </a:t>
          </a:r>
          <a:r>
            <a:rPr lang="tr-TR" sz="25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uterin</a:t>
          </a:r>
          <a:r>
            <a:rPr lang="tr-TR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5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segmentin</a:t>
          </a:r>
          <a:r>
            <a:rPr lang="tr-TR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5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transabdominal</a:t>
          </a:r>
          <a:r>
            <a:rPr lang="tr-TR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incelemesi kısa </a:t>
          </a:r>
          <a:r>
            <a:rPr lang="tr-TR" sz="25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serviks</a:t>
          </a:r>
          <a:r>
            <a:rPr lang="tr-TR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şüphesi yaratır ise TVUSG ile </a:t>
          </a:r>
          <a:r>
            <a:rPr lang="tr-TR" sz="25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serviks</a:t>
          </a:r>
          <a:r>
            <a:rPr lang="tr-TR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ve uzunluğunun değerlendirilmesi öneriliyor</a:t>
          </a:r>
        </a:p>
      </dsp:txBody>
      <dsp:txXfrm>
        <a:off x="82816" y="90884"/>
        <a:ext cx="9724817" cy="1530868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37B336-CA23-48DA-B2B7-685304E3917A}">
      <dsp:nvSpPr>
        <dsp:cNvPr id="0" name=""/>
        <dsp:cNvSpPr/>
      </dsp:nvSpPr>
      <dsp:spPr>
        <a:xfrm>
          <a:off x="0" y="186460"/>
          <a:ext cx="10515600" cy="125482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4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olmayan ancak </a:t>
          </a:r>
          <a:r>
            <a:rPr lang="tr-TR" sz="24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için diğer risk faktörlerine sahip olan tekil gebeler;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olmayan gebeler gibi taranır</a:t>
          </a:r>
        </a:p>
      </dsp:txBody>
      <dsp:txXfrm>
        <a:off x="61256" y="247716"/>
        <a:ext cx="10393088" cy="1132313"/>
      </dsp:txXfrm>
    </dsp:sp>
    <dsp:sp modelId="{F32FE091-858B-4931-8B84-70E5DD0EF772}">
      <dsp:nvSpPr>
        <dsp:cNvPr id="0" name=""/>
        <dsp:cNvSpPr/>
      </dsp:nvSpPr>
      <dsp:spPr>
        <a:xfrm>
          <a:off x="0" y="1628485"/>
          <a:ext cx="10515600" cy="125482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displazi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nedeni ile LEEP ya da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konizasyon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uygulanan ancak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olmayan tekil gebeler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olmayan gebeler gibi taranır</a:t>
          </a:r>
        </a:p>
      </dsp:txBody>
      <dsp:txXfrm>
        <a:off x="61256" y="1689741"/>
        <a:ext cx="10393088" cy="1132313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569462-1E92-491F-8362-B5383B26367F}">
      <dsp:nvSpPr>
        <dsp:cNvPr id="0" name=""/>
        <dsp:cNvSpPr/>
      </dsp:nvSpPr>
      <dsp:spPr>
        <a:xfrm>
          <a:off x="0" y="5724"/>
          <a:ext cx="10515600" cy="10647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2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ikiz </a:t>
          </a:r>
          <a:r>
            <a:rPr lang="tr-TR" sz="28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olan tekil gebelerde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</a:p>
      </dsp:txBody>
      <dsp:txXfrm>
        <a:off x="51974" y="57698"/>
        <a:ext cx="10411652" cy="960752"/>
      </dsp:txXfrm>
    </dsp:sp>
    <dsp:sp modelId="{F21C8C5D-42A8-4D0E-AD60-A9C4BFDC24EB}">
      <dsp:nvSpPr>
        <dsp:cNvPr id="0" name=""/>
        <dsp:cNvSpPr/>
      </dsp:nvSpPr>
      <dsp:spPr>
        <a:xfrm>
          <a:off x="1104138" y="1142056"/>
          <a:ext cx="9411462" cy="10647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İzlemin nasıl olması gerektiği tartışmalıdır</a:t>
          </a:r>
        </a:p>
      </dsp:txBody>
      <dsp:txXfrm>
        <a:off x="1156112" y="1194030"/>
        <a:ext cx="9307514" cy="960752"/>
      </dsp:txXfrm>
    </dsp:sp>
    <dsp:sp modelId="{C6DF6A03-09DC-4295-8087-B6C9F50AD643}">
      <dsp:nvSpPr>
        <dsp:cNvPr id="0" name=""/>
        <dsp:cNvSpPr/>
      </dsp:nvSpPr>
      <dsp:spPr>
        <a:xfrm>
          <a:off x="1055923" y="2287396"/>
          <a:ext cx="9392849" cy="10647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34.haftadan önce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ikiz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olan hastaların öyküsü olan olgular gibi</a:t>
          </a:r>
        </a:p>
      </dsp:txBody>
      <dsp:txXfrm>
        <a:off x="1107897" y="2339370"/>
        <a:ext cx="9288901" cy="960752"/>
      </dsp:txXfrm>
    </dsp:sp>
    <dsp:sp modelId="{82F6BCB6-637D-422A-BEA2-CEEC3F4B454A}">
      <dsp:nvSpPr>
        <dsp:cNvPr id="0" name=""/>
        <dsp:cNvSpPr/>
      </dsp:nvSpPr>
      <dsp:spPr>
        <a:xfrm>
          <a:off x="1122750" y="3423726"/>
          <a:ext cx="9392849" cy="10647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34-37 arası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ikiz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 olan hastaların ise öyküsü olmayan olgular gibi yönetilmesi öneriliyor</a:t>
          </a:r>
        </a:p>
      </dsp:txBody>
      <dsp:txXfrm>
        <a:off x="1174724" y="3475700"/>
        <a:ext cx="9288901" cy="960752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45B7ED-0F13-4F51-949A-E5E21784C1E8}">
      <dsp:nvSpPr>
        <dsp:cNvPr id="0" name=""/>
        <dsp:cNvSpPr/>
      </dsp:nvSpPr>
      <dsp:spPr>
        <a:xfrm>
          <a:off x="0" y="3166"/>
          <a:ext cx="10515600" cy="9547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Çoğul gebeliklerde tarama ?</a:t>
          </a:r>
        </a:p>
      </dsp:txBody>
      <dsp:txXfrm>
        <a:off x="46606" y="49772"/>
        <a:ext cx="10422388" cy="861508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7B5E28-DD09-441E-B75A-DA76F440E4C9}">
      <dsp:nvSpPr>
        <dsp:cNvPr id="0" name=""/>
        <dsp:cNvSpPr/>
      </dsp:nvSpPr>
      <dsp:spPr>
        <a:xfrm>
          <a:off x="0" y="208027"/>
          <a:ext cx="5763209" cy="1216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Asemptomatik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ikiz gebelerde 20-24 haftalar arasında saptanan </a:t>
          </a: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kısalık </a:t>
          </a: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için bir risk faktörüdür</a:t>
          </a:r>
        </a:p>
      </dsp:txBody>
      <dsp:txXfrm>
        <a:off x="59399" y="267426"/>
        <a:ext cx="5644411" cy="1098002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16A5F4-97BE-4671-98B1-9E07879BFA44}">
      <dsp:nvSpPr>
        <dsp:cNvPr id="0" name=""/>
        <dsp:cNvSpPr/>
      </dsp:nvSpPr>
      <dsp:spPr>
        <a:xfrm>
          <a:off x="0" y="34746"/>
          <a:ext cx="11041194" cy="163507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Güncel kılavuzlarda da (ACOG, SMFM 2016) çoğul gebeliklerde kısa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varlığının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için risk faktörü olduğu belirtiliyor. Ancak çoğul gebelerde rutin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taramasının önerilmesini destekleyecek yeterli veri olmadığı belirtilmiş.   </a:t>
          </a:r>
        </a:p>
      </dsp:txBody>
      <dsp:txXfrm>
        <a:off x="79818" y="114564"/>
        <a:ext cx="10881558" cy="1475439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88CED7-300B-49CF-8B26-6C4D063F6B56}">
      <dsp:nvSpPr>
        <dsp:cNvPr id="0" name=""/>
        <dsp:cNvSpPr/>
      </dsp:nvSpPr>
      <dsp:spPr>
        <a:xfrm>
          <a:off x="0" y="63004"/>
          <a:ext cx="11382081" cy="133658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Ancak bu kılavuzların yayınlanması sonrası ikiz gebeliklerde kısa </a:t>
          </a:r>
          <a:r>
            <a:rPr lang="tr-TR" sz="2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varlığında </a:t>
          </a:r>
          <a:r>
            <a:rPr lang="tr-TR" sz="2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progesteron</a:t>
          </a:r>
          <a:r>
            <a:rPr lang="tr-TR" sz="2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ve </a:t>
          </a:r>
          <a:r>
            <a:rPr lang="tr-TR" sz="2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serklajın</a:t>
          </a:r>
          <a:r>
            <a:rPr lang="tr-TR" sz="2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etkinliği gösteren </a:t>
          </a:r>
          <a:r>
            <a:rPr lang="tr-TR" sz="2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metaanalizlerin</a:t>
          </a:r>
          <a:r>
            <a:rPr lang="tr-TR" sz="2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yayınlanması nedeni ile çoğu uzman ikiz gebeliklerde de tekil gebeliklere benzer şekilde rutin </a:t>
          </a:r>
          <a:r>
            <a:rPr lang="tr-TR" sz="2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taraması yapılmasını öneriyor.</a:t>
          </a:r>
        </a:p>
      </dsp:txBody>
      <dsp:txXfrm>
        <a:off x="65247" y="128251"/>
        <a:ext cx="11251587" cy="1206093"/>
      </dsp:txXfrm>
    </dsp:sp>
    <dsp:sp modelId="{499E648D-56B0-493E-BE6A-D7ECE42D6A40}">
      <dsp:nvSpPr>
        <dsp:cNvPr id="0" name=""/>
        <dsp:cNvSpPr/>
      </dsp:nvSpPr>
      <dsp:spPr>
        <a:xfrm>
          <a:off x="0" y="1460071"/>
          <a:ext cx="11382081" cy="126677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Üçüz ve daha yüksek sayılı çoğul gebeliklerde tarama ile ilgili yeterli veri,  </a:t>
          </a:r>
          <a:r>
            <a:rPr lang="tr-TR" sz="2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progesteronun</a:t>
          </a:r>
          <a:r>
            <a:rPr lang="tr-TR" sz="2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ve </a:t>
          </a:r>
          <a:r>
            <a:rPr lang="tr-TR" sz="2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serklajın</a:t>
          </a:r>
          <a:r>
            <a:rPr lang="tr-TR" sz="2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etkinliği ile ilgili yeterli veri olmadığı için günümüzde rutin </a:t>
          </a:r>
          <a:r>
            <a:rPr lang="tr-TR" sz="2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taraması önerisi yok.  </a:t>
          </a:r>
        </a:p>
      </dsp:txBody>
      <dsp:txXfrm>
        <a:off x="61839" y="1521910"/>
        <a:ext cx="11258403" cy="1143098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4036FD-D050-4368-8253-484706CDBC9D}">
      <dsp:nvSpPr>
        <dsp:cNvPr id="0" name=""/>
        <dsp:cNvSpPr/>
      </dsp:nvSpPr>
      <dsp:spPr>
        <a:xfrm>
          <a:off x="0" y="0"/>
          <a:ext cx="9268568" cy="10810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İkiz gebelerde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taraması için önerilen yöntem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taraması </a:t>
          </a:r>
        </a:p>
      </dsp:txBody>
      <dsp:txXfrm>
        <a:off x="52774" y="52774"/>
        <a:ext cx="9163020" cy="975532"/>
      </dsp:txXfrm>
    </dsp:sp>
    <dsp:sp modelId="{54F1C81F-8492-44AD-8CE2-84FCD26C65BE}">
      <dsp:nvSpPr>
        <dsp:cNvPr id="0" name=""/>
        <dsp:cNvSpPr/>
      </dsp:nvSpPr>
      <dsp:spPr>
        <a:xfrm>
          <a:off x="0" y="1162831"/>
          <a:ext cx="9268568" cy="10810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Eşik değer; 25 mm</a:t>
          </a:r>
        </a:p>
      </dsp:txBody>
      <dsp:txXfrm>
        <a:off x="52774" y="1215605"/>
        <a:ext cx="9163020" cy="975532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86286B-7D51-40D5-9C1E-23C8B3095706}">
      <dsp:nvSpPr>
        <dsp:cNvPr id="0" name=""/>
        <dsp:cNvSpPr/>
      </dsp:nvSpPr>
      <dsp:spPr>
        <a:xfrm>
          <a:off x="0" y="2366"/>
          <a:ext cx="10515600" cy="10108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kern="1200" dirty="0" err="1"/>
            <a:t>Servikal</a:t>
          </a:r>
          <a:r>
            <a:rPr lang="tr-TR" sz="3600" kern="1200" dirty="0"/>
            <a:t> uzunluk ölçümü</a:t>
          </a:r>
        </a:p>
      </dsp:txBody>
      <dsp:txXfrm>
        <a:off x="49347" y="51713"/>
        <a:ext cx="10416906" cy="912186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C63D39-7A60-4534-995E-AFCC67CC6A76}">
      <dsp:nvSpPr>
        <dsp:cNvPr id="0" name=""/>
        <dsp:cNvSpPr/>
      </dsp:nvSpPr>
      <dsp:spPr>
        <a:xfrm>
          <a:off x="0" y="78729"/>
          <a:ext cx="10515600" cy="133105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Tekrar edilebilir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ölçümü alt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uterin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segment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ile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serviksin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ayırtedilebilidiği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dönemde, genellikle gebeliğin 14.haftasından itibaren, her zaman 16-18.haftadan itibaren yapılabilir</a:t>
          </a:r>
        </a:p>
      </dsp:txBody>
      <dsp:txXfrm>
        <a:off x="64977" y="143706"/>
        <a:ext cx="10385646" cy="1201104"/>
      </dsp:txXfrm>
    </dsp:sp>
    <dsp:sp modelId="{BA3A1AE1-C691-40C0-B697-75349D2EB84B}">
      <dsp:nvSpPr>
        <dsp:cNvPr id="0" name=""/>
        <dsp:cNvSpPr/>
      </dsp:nvSpPr>
      <dsp:spPr>
        <a:xfrm>
          <a:off x="0" y="1594107"/>
          <a:ext cx="10515600" cy="169551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Termde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yapan gebelerde dahi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kısalma gebeliğin 30.haftasından itibaren başladığı için bu haftadan sonra yapılan ölçümlerin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asemptomatik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olgularda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doğumu öngörme gücü düşüktür </a:t>
          </a:r>
        </a:p>
      </dsp:txBody>
      <dsp:txXfrm>
        <a:off x="82768" y="1676875"/>
        <a:ext cx="10350064" cy="15299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03742D-7C2E-420E-9B28-69BB622505F2}">
      <dsp:nvSpPr>
        <dsp:cNvPr id="0" name=""/>
        <dsp:cNvSpPr/>
      </dsp:nvSpPr>
      <dsp:spPr>
        <a:xfrm>
          <a:off x="0" y="560428"/>
          <a:ext cx="10515600" cy="119808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taramasında amaç;</a:t>
          </a:r>
        </a:p>
      </dsp:txBody>
      <dsp:txXfrm>
        <a:off x="58485" y="618913"/>
        <a:ext cx="10398630" cy="1081110"/>
      </dsp:txXfrm>
    </dsp:sp>
    <dsp:sp modelId="{881320FC-9BFA-4C53-976B-F376C1BC692B}">
      <dsp:nvSpPr>
        <dsp:cNvPr id="0" name=""/>
        <dsp:cNvSpPr/>
      </dsp:nvSpPr>
      <dsp:spPr>
        <a:xfrm>
          <a:off x="879945" y="1943445"/>
          <a:ext cx="9635654" cy="801012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Risk altındaki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asemptomatik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olguların belirlenebilmesi </a:t>
          </a:r>
        </a:p>
      </dsp:txBody>
      <dsp:txXfrm>
        <a:off x="919047" y="1982547"/>
        <a:ext cx="9557450" cy="722808"/>
      </dsp:txXfrm>
    </dsp:sp>
    <dsp:sp modelId="{AD97081C-8135-468B-BF5E-C5D2225B493A}">
      <dsp:nvSpPr>
        <dsp:cNvPr id="0" name=""/>
        <dsp:cNvSpPr/>
      </dsp:nvSpPr>
      <dsp:spPr>
        <a:xfrm>
          <a:off x="899609" y="2965177"/>
          <a:ext cx="9615990" cy="862749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Risk altındaki olgulara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doğumu önlemeye yönelik seçeneklerin sunulması </a:t>
          </a:r>
        </a:p>
      </dsp:txBody>
      <dsp:txXfrm>
        <a:off x="941725" y="3007293"/>
        <a:ext cx="9531758" cy="778517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E9A6C5-8512-4171-A567-F2C5C38E5BE8}">
      <dsp:nvSpPr>
        <dsp:cNvPr id="0" name=""/>
        <dsp:cNvSpPr/>
      </dsp:nvSpPr>
      <dsp:spPr>
        <a:xfrm>
          <a:off x="0" y="320"/>
          <a:ext cx="10515600" cy="72774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Transvajinal</a:t>
          </a:r>
          <a:r>
            <a:rPr lang="tr-TR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? </a:t>
          </a:r>
          <a:r>
            <a:rPr lang="tr-TR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Transabdominal</a:t>
          </a:r>
          <a:r>
            <a:rPr lang="tr-TR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?</a:t>
          </a:r>
        </a:p>
      </dsp:txBody>
      <dsp:txXfrm>
        <a:off x="35525" y="35845"/>
        <a:ext cx="10444550" cy="656692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B9550-D4DC-4350-9289-C9F0ACBAE462}">
      <dsp:nvSpPr>
        <dsp:cNvPr id="0" name=""/>
        <dsp:cNvSpPr/>
      </dsp:nvSpPr>
      <dsp:spPr>
        <a:xfrm>
          <a:off x="0" y="506559"/>
          <a:ext cx="10179698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Transvajinal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ultrason ile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ölçümü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transabdominal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ölçüme göre;</a:t>
          </a:r>
        </a:p>
      </dsp:txBody>
      <dsp:txXfrm>
        <a:off x="25130" y="531689"/>
        <a:ext cx="10129438" cy="464540"/>
      </dsp:txXfrm>
    </dsp:sp>
    <dsp:sp modelId="{5D963F5D-DA56-4E63-8294-CABB527866D8}">
      <dsp:nvSpPr>
        <dsp:cNvPr id="0" name=""/>
        <dsp:cNvSpPr/>
      </dsp:nvSpPr>
      <dsp:spPr>
        <a:xfrm>
          <a:off x="906298" y="1075388"/>
          <a:ext cx="9273399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Daha güvenilir</a:t>
          </a:r>
        </a:p>
      </dsp:txBody>
      <dsp:txXfrm>
        <a:off x="931428" y="1100518"/>
        <a:ext cx="9223139" cy="464540"/>
      </dsp:txXfrm>
    </dsp:sp>
    <dsp:sp modelId="{11A5FADD-C76F-471C-AE31-8239D49A9588}">
      <dsp:nvSpPr>
        <dsp:cNvPr id="0" name=""/>
        <dsp:cNvSpPr/>
      </dsp:nvSpPr>
      <dsp:spPr>
        <a:xfrm>
          <a:off x="939382" y="1661290"/>
          <a:ext cx="9240315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Daha tekrar edilebilir </a:t>
          </a:r>
        </a:p>
      </dsp:txBody>
      <dsp:txXfrm>
        <a:off x="964512" y="1686420"/>
        <a:ext cx="9190055" cy="464540"/>
      </dsp:txXfrm>
    </dsp:sp>
    <dsp:sp modelId="{50A951BA-0C41-4D45-8ADF-2613722B460B}">
      <dsp:nvSpPr>
        <dsp:cNvPr id="0" name=""/>
        <dsp:cNvSpPr/>
      </dsp:nvSpPr>
      <dsp:spPr>
        <a:xfrm>
          <a:off x="960454" y="2250367"/>
          <a:ext cx="9219243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Spontan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doğumun öngörüsünde daha duyarlı </a:t>
          </a:r>
        </a:p>
      </dsp:txBody>
      <dsp:txXfrm>
        <a:off x="985584" y="2275497"/>
        <a:ext cx="9168983" cy="464540"/>
      </dsp:txXfrm>
    </dsp:sp>
    <dsp:sp modelId="{F5E98100-48FA-413F-A4D8-AA9A1BF0A2B3}">
      <dsp:nvSpPr>
        <dsp:cNvPr id="0" name=""/>
        <dsp:cNvSpPr/>
      </dsp:nvSpPr>
      <dsp:spPr>
        <a:xfrm>
          <a:off x="957502" y="2828531"/>
          <a:ext cx="9222195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Serviksin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pozisyonu,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maternal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obezite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ve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fetal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yapıların gölgelendirmesinden etkilenmez</a:t>
          </a:r>
        </a:p>
      </dsp:txBody>
      <dsp:txXfrm>
        <a:off x="982632" y="2853661"/>
        <a:ext cx="9171935" cy="464540"/>
      </dsp:txXfrm>
    </dsp:sp>
    <dsp:sp modelId="{2631C13B-C218-4048-A4E1-93D93C0DF268}">
      <dsp:nvSpPr>
        <dsp:cNvPr id="0" name=""/>
        <dsp:cNvSpPr/>
      </dsp:nvSpPr>
      <dsp:spPr>
        <a:xfrm>
          <a:off x="960454" y="3406691"/>
          <a:ext cx="9219243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İntraamniyotik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debris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ve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koryodesiual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ayrılma </a:t>
          </a:r>
        </a:p>
      </dsp:txBody>
      <dsp:txXfrm>
        <a:off x="985584" y="3431821"/>
        <a:ext cx="9168983" cy="464540"/>
      </dsp:txXfrm>
    </dsp:sp>
    <dsp:sp modelId="{74310B05-44B3-465F-861E-8DBC845977F9}">
      <dsp:nvSpPr>
        <dsp:cNvPr id="0" name=""/>
        <dsp:cNvSpPr/>
      </dsp:nvSpPr>
      <dsp:spPr>
        <a:xfrm>
          <a:off x="978472" y="4012842"/>
          <a:ext cx="9201225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TVUSG uygun teknik ile uygulandığında gözlemciler arası varyasyon düşük (%5-10)</a:t>
          </a:r>
        </a:p>
      </dsp:txBody>
      <dsp:txXfrm>
        <a:off x="1003602" y="4037972"/>
        <a:ext cx="9150965" cy="464540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0FB330-F65D-430C-906F-6FDF863AF938}">
      <dsp:nvSpPr>
        <dsp:cNvPr id="0" name=""/>
        <dsp:cNvSpPr/>
      </dsp:nvSpPr>
      <dsp:spPr>
        <a:xfrm>
          <a:off x="0" y="262"/>
          <a:ext cx="10515600" cy="632725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Transvajinal</a:t>
          </a:r>
          <a:r>
            <a:rPr lang="tr-TR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ultrason teknik</a:t>
          </a:r>
        </a:p>
      </dsp:txBody>
      <dsp:txXfrm>
        <a:off x="30887" y="31149"/>
        <a:ext cx="10453826" cy="570951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D0B5C8-8EDA-4398-9493-52006F66A7B8}">
      <dsp:nvSpPr>
        <dsp:cNvPr id="0" name=""/>
        <dsp:cNvSpPr/>
      </dsp:nvSpPr>
      <dsp:spPr>
        <a:xfrm>
          <a:off x="0" y="111416"/>
          <a:ext cx="10515600" cy="4212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Mesane boş olmalı</a:t>
          </a:r>
        </a:p>
      </dsp:txBody>
      <dsp:txXfrm>
        <a:off x="20561" y="131977"/>
        <a:ext cx="10474478" cy="380078"/>
      </dsp:txXfrm>
    </dsp:sp>
    <dsp:sp modelId="{668C7EFB-0212-47F4-89F4-EAD92706457C}">
      <dsp:nvSpPr>
        <dsp:cNvPr id="0" name=""/>
        <dsp:cNvSpPr/>
      </dsp:nvSpPr>
      <dsp:spPr>
        <a:xfrm>
          <a:off x="0" y="584456"/>
          <a:ext cx="10515600" cy="4212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Transduser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ön </a:t>
          </a: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fornikse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yerleştirilir</a:t>
          </a:r>
        </a:p>
      </dsp:txBody>
      <dsp:txXfrm>
        <a:off x="20561" y="605017"/>
        <a:ext cx="10474478" cy="380078"/>
      </dsp:txXfrm>
    </dsp:sp>
    <dsp:sp modelId="{F705EDB4-6610-489B-ACD8-A0D40D43E542}">
      <dsp:nvSpPr>
        <dsp:cNvPr id="0" name=""/>
        <dsp:cNvSpPr/>
      </dsp:nvSpPr>
      <dsp:spPr>
        <a:xfrm>
          <a:off x="0" y="1057496"/>
          <a:ext cx="10515600" cy="4212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Ön </a:t>
          </a: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dudağa bası uygulanmamalı </a:t>
          </a:r>
        </a:p>
      </dsp:txBody>
      <dsp:txXfrm>
        <a:off x="20561" y="1078057"/>
        <a:ext cx="10474478" cy="380078"/>
      </dsp:txXfrm>
    </dsp:sp>
    <dsp:sp modelId="{588738DD-5008-4EFB-83D1-364A879A066C}">
      <dsp:nvSpPr>
        <dsp:cNvPr id="0" name=""/>
        <dsp:cNvSpPr/>
      </dsp:nvSpPr>
      <dsp:spPr>
        <a:xfrm>
          <a:off x="0" y="1530536"/>
          <a:ext cx="10515600" cy="4212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Sagital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 eksen görüntü alınmalı</a:t>
          </a:r>
        </a:p>
      </dsp:txBody>
      <dsp:txXfrm>
        <a:off x="20561" y="1551097"/>
        <a:ext cx="10474478" cy="380078"/>
      </dsp:txXfrm>
    </dsp:sp>
    <dsp:sp modelId="{ED726818-1E0A-4574-A02B-CCC3FD9082AE}">
      <dsp:nvSpPr>
        <dsp:cNvPr id="0" name=""/>
        <dsp:cNvSpPr/>
      </dsp:nvSpPr>
      <dsp:spPr>
        <a:xfrm>
          <a:off x="0" y="2003576"/>
          <a:ext cx="10515600" cy="4212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İnternal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ve </a:t>
          </a: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eksternal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os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arasında </a:t>
          </a: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endoservikal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kanal görüntülenmeli</a:t>
          </a:r>
        </a:p>
      </dsp:txBody>
      <dsp:txXfrm>
        <a:off x="20561" y="2024137"/>
        <a:ext cx="10474478" cy="380078"/>
      </dsp:txXfrm>
    </dsp:sp>
    <dsp:sp modelId="{1472321B-1A5E-40CB-8ABC-157455BDD460}">
      <dsp:nvSpPr>
        <dsp:cNvPr id="0" name=""/>
        <dsp:cNvSpPr/>
      </dsp:nvSpPr>
      <dsp:spPr>
        <a:xfrm>
          <a:off x="0" y="2476616"/>
          <a:ext cx="10515600" cy="4212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Kaliperler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internal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ve </a:t>
          </a: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eksternal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os’un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çentiklerine yerleştirilir (kapalı </a:t>
          </a: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serviks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</a:p>
      </dsp:txBody>
      <dsp:txXfrm>
        <a:off x="20561" y="2497177"/>
        <a:ext cx="10474478" cy="380078"/>
      </dsp:txXfrm>
    </dsp:sp>
    <dsp:sp modelId="{BE3B8804-AAB5-4659-AF6A-674C10484D1F}">
      <dsp:nvSpPr>
        <dsp:cNvPr id="0" name=""/>
        <dsp:cNvSpPr/>
      </dsp:nvSpPr>
      <dsp:spPr>
        <a:xfrm>
          <a:off x="0" y="2949656"/>
          <a:ext cx="10515600" cy="4212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İki yöntemle ölçülür; tek çizgi, iki ayrı çizginin toplamı </a:t>
          </a:r>
        </a:p>
      </dsp:txBody>
      <dsp:txXfrm>
        <a:off x="20561" y="2970217"/>
        <a:ext cx="10474478" cy="380078"/>
      </dsp:txXfrm>
    </dsp:sp>
    <dsp:sp modelId="{C38F911A-4CEA-4EEF-ADA0-F9B8999D080D}">
      <dsp:nvSpPr>
        <dsp:cNvPr id="0" name=""/>
        <dsp:cNvSpPr/>
      </dsp:nvSpPr>
      <dsp:spPr>
        <a:xfrm>
          <a:off x="0" y="3422696"/>
          <a:ext cx="10515600" cy="4212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Serviks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açıksa, </a:t>
          </a: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hunileşmenin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ucu – </a:t>
          </a: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eksternal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os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   </a:t>
          </a:r>
        </a:p>
      </dsp:txBody>
      <dsp:txXfrm>
        <a:off x="20561" y="3443257"/>
        <a:ext cx="10474478" cy="380078"/>
      </dsp:txXfrm>
    </dsp:sp>
    <dsp:sp modelId="{3E699556-2E5E-4BB5-9700-08BBB36CA3E5}">
      <dsp:nvSpPr>
        <dsp:cNvPr id="0" name=""/>
        <dsp:cNvSpPr/>
      </dsp:nvSpPr>
      <dsp:spPr>
        <a:xfrm>
          <a:off x="0" y="3895736"/>
          <a:ext cx="10515600" cy="4212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En az 3 ölçüm – en kısa olanı seçilmeli</a:t>
          </a:r>
        </a:p>
      </dsp:txBody>
      <dsp:txXfrm>
        <a:off x="20561" y="3916297"/>
        <a:ext cx="10474478" cy="380078"/>
      </dsp:txXfrm>
    </dsp:sp>
    <dsp:sp modelId="{7147634F-6CD4-433B-9B90-866BA0650BC4}">
      <dsp:nvSpPr>
        <dsp:cNvPr id="0" name=""/>
        <dsp:cNvSpPr/>
      </dsp:nvSpPr>
      <dsp:spPr>
        <a:xfrm>
          <a:off x="0" y="4368776"/>
          <a:ext cx="10515600" cy="4212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Fundal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bası, </a:t>
          </a: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valsalva</a:t>
          </a:r>
          <a:endParaRPr lang="tr-TR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561" y="4389337"/>
        <a:ext cx="10474478" cy="380078"/>
      </dsp:txXfrm>
    </dsp:sp>
    <dsp:sp modelId="{729B075D-E8AB-4474-8188-6E92F9834359}">
      <dsp:nvSpPr>
        <dsp:cNvPr id="0" name=""/>
        <dsp:cNvSpPr/>
      </dsp:nvSpPr>
      <dsp:spPr>
        <a:xfrm>
          <a:off x="0" y="4841816"/>
          <a:ext cx="10515600" cy="4212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Yeterince zaman ayrılmalı (dinamik </a:t>
          </a:r>
          <a:r>
            <a:rPr lang="tr-TR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değişiklikler)</a:t>
          </a:r>
        </a:p>
      </dsp:txBody>
      <dsp:txXfrm>
        <a:off x="20561" y="4862377"/>
        <a:ext cx="10474478" cy="380078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99A1A7-DBC7-41C8-B284-B4EB041C1BDC}">
      <dsp:nvSpPr>
        <dsp:cNvPr id="0" name=""/>
        <dsp:cNvSpPr/>
      </dsp:nvSpPr>
      <dsp:spPr>
        <a:xfrm>
          <a:off x="0" y="7876"/>
          <a:ext cx="10515600" cy="86346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kern="1200" dirty="0" err="1"/>
            <a:t>Preterm</a:t>
          </a:r>
          <a:r>
            <a:rPr lang="tr-TR" sz="3600" kern="1200" dirty="0"/>
            <a:t> eylem tanısı </a:t>
          </a:r>
        </a:p>
      </dsp:txBody>
      <dsp:txXfrm>
        <a:off x="42151" y="50027"/>
        <a:ext cx="10431298" cy="779158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851E7E-3F57-44CE-9B8F-CC5DDC990335}">
      <dsp:nvSpPr>
        <dsp:cNvPr id="0" name=""/>
        <dsp:cNvSpPr/>
      </dsp:nvSpPr>
      <dsp:spPr>
        <a:xfrm>
          <a:off x="0" y="76894"/>
          <a:ext cx="10515600" cy="73359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eylem tanısının doğru koyulması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neonatal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sonuçları iyileştirebilecek müdahalelerin yapılabilmesine olanak tanır; </a:t>
          </a:r>
        </a:p>
      </dsp:txBody>
      <dsp:txXfrm>
        <a:off x="35811" y="112705"/>
        <a:ext cx="10443978" cy="661968"/>
      </dsp:txXfrm>
    </dsp:sp>
    <dsp:sp modelId="{707022E0-4CFE-42FF-A281-CF62FC1DB923}">
      <dsp:nvSpPr>
        <dsp:cNvPr id="0" name=""/>
        <dsp:cNvSpPr/>
      </dsp:nvSpPr>
      <dsp:spPr>
        <a:xfrm>
          <a:off x="1029477" y="846542"/>
          <a:ext cx="9486122" cy="73359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Antenatal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kortikosteroit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uygulaması</a:t>
          </a:r>
        </a:p>
      </dsp:txBody>
      <dsp:txXfrm>
        <a:off x="1065288" y="882353"/>
        <a:ext cx="9414500" cy="661968"/>
      </dsp:txXfrm>
    </dsp:sp>
    <dsp:sp modelId="{A747C66A-CA60-4763-AABA-E075B1B45B03}">
      <dsp:nvSpPr>
        <dsp:cNvPr id="0" name=""/>
        <dsp:cNvSpPr/>
      </dsp:nvSpPr>
      <dsp:spPr>
        <a:xfrm>
          <a:off x="1029477" y="1644183"/>
          <a:ext cx="9486122" cy="73359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GBS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proflaksisi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1065288" y="1679994"/>
        <a:ext cx="9414500" cy="661968"/>
      </dsp:txXfrm>
    </dsp:sp>
    <dsp:sp modelId="{DC130687-BFDE-4733-AB57-D765EC8143B2}">
      <dsp:nvSpPr>
        <dsp:cNvPr id="0" name=""/>
        <dsp:cNvSpPr/>
      </dsp:nvSpPr>
      <dsp:spPr>
        <a:xfrm>
          <a:off x="1010864" y="2479146"/>
          <a:ext cx="9504735" cy="73359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Nöroprotektif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etki amacıyla magnezyum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proflaksisi</a:t>
          </a:r>
          <a:endParaRPr lang="tr-TR" sz="1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46675" y="2514957"/>
        <a:ext cx="9433113" cy="661968"/>
      </dsp:txXfrm>
    </dsp:sp>
    <dsp:sp modelId="{7FDD3C3C-8808-4D7B-B06E-261A70952B2F}">
      <dsp:nvSpPr>
        <dsp:cNvPr id="0" name=""/>
        <dsp:cNvSpPr/>
      </dsp:nvSpPr>
      <dsp:spPr>
        <a:xfrm>
          <a:off x="1048300" y="3276788"/>
          <a:ext cx="9467299" cy="73359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Tersiyer merkeze sevk</a:t>
          </a:r>
        </a:p>
      </dsp:txBody>
      <dsp:txXfrm>
        <a:off x="1084111" y="3312599"/>
        <a:ext cx="9395677" cy="661968"/>
      </dsp:txXfrm>
    </dsp:sp>
    <dsp:sp modelId="{F6F4A67A-4B1D-4896-9C58-4B917674E820}">
      <dsp:nvSpPr>
        <dsp:cNvPr id="0" name=""/>
        <dsp:cNvSpPr/>
      </dsp:nvSpPr>
      <dsp:spPr>
        <a:xfrm>
          <a:off x="0" y="4018445"/>
          <a:ext cx="10515600" cy="73359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Gerçekte </a:t>
          </a:r>
          <a:r>
            <a:rPr lang="tr-TR" sz="19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eylemde olmayan gebelere gereksiz müdahale yapılması önlenmiş olur</a:t>
          </a:r>
          <a:endParaRPr lang="tr-TR" sz="1900" kern="1200" dirty="0"/>
        </a:p>
      </dsp:txBody>
      <dsp:txXfrm>
        <a:off x="35811" y="4054256"/>
        <a:ext cx="10443978" cy="661968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1A5A84-5A6A-4247-8580-23A129E625EE}">
      <dsp:nvSpPr>
        <dsp:cNvPr id="0" name=""/>
        <dsp:cNvSpPr/>
      </dsp:nvSpPr>
      <dsp:spPr>
        <a:xfrm>
          <a:off x="0" y="0"/>
          <a:ext cx="10515600" cy="100737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200" kern="1200"/>
            <a:t>Klinik belirtiler</a:t>
          </a:r>
        </a:p>
      </dsp:txBody>
      <dsp:txXfrm>
        <a:off x="49176" y="49176"/>
        <a:ext cx="10417248" cy="909018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82BAEF-E4C2-4467-8DC1-59EA1F3C399D}">
      <dsp:nvSpPr>
        <dsp:cNvPr id="0" name=""/>
        <dsp:cNvSpPr/>
      </dsp:nvSpPr>
      <dsp:spPr>
        <a:xfrm>
          <a:off x="0" y="32683"/>
          <a:ext cx="10515600" cy="72539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Menstruasyon</a:t>
          </a:r>
          <a:r>
            <a:rPr lang="en-US" sz="3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benzeri</a:t>
          </a:r>
          <a:r>
            <a:rPr lang="en-US" sz="3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kramp</a:t>
          </a:r>
          <a:endParaRPr lang="tr-TR" sz="3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411" y="68094"/>
        <a:ext cx="10444778" cy="654577"/>
      </dsp:txXfrm>
    </dsp:sp>
    <dsp:sp modelId="{99BA1A75-AAA0-4FB4-B1A1-4A1F984D33D8}">
      <dsp:nvSpPr>
        <dsp:cNvPr id="0" name=""/>
        <dsp:cNvSpPr/>
      </dsp:nvSpPr>
      <dsp:spPr>
        <a:xfrm>
          <a:off x="0" y="847363"/>
          <a:ext cx="10515600" cy="72539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Hafif</a:t>
          </a:r>
          <a:r>
            <a:rPr lang="en-US" sz="3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3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düzensiz</a:t>
          </a:r>
          <a:r>
            <a:rPr lang="en-US" sz="3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kontraksiyonlar</a:t>
          </a:r>
          <a:endParaRPr lang="tr-TR" sz="3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411" y="882774"/>
        <a:ext cx="10444778" cy="654577"/>
      </dsp:txXfrm>
    </dsp:sp>
    <dsp:sp modelId="{AE693547-2307-485E-9327-C9CBB775E1C3}">
      <dsp:nvSpPr>
        <dsp:cNvPr id="0" name=""/>
        <dsp:cNvSpPr/>
      </dsp:nvSpPr>
      <dsp:spPr>
        <a:xfrm>
          <a:off x="0" y="1662043"/>
          <a:ext cx="10515600" cy="72539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Sırt</a:t>
          </a:r>
          <a:r>
            <a:rPr lang="en-US" sz="3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ağrısı</a:t>
          </a:r>
          <a:endParaRPr lang="tr-TR" sz="3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411" y="1697454"/>
        <a:ext cx="10444778" cy="654577"/>
      </dsp:txXfrm>
    </dsp:sp>
    <dsp:sp modelId="{3F4F62A9-2B0E-4F88-92EE-4A440BE45442}">
      <dsp:nvSpPr>
        <dsp:cNvPr id="0" name=""/>
        <dsp:cNvSpPr/>
      </dsp:nvSpPr>
      <dsp:spPr>
        <a:xfrm>
          <a:off x="0" y="2476723"/>
          <a:ext cx="10515600" cy="72539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>
              <a:latin typeface="Times New Roman" panose="02020603050405020304" pitchFamily="18" charset="0"/>
              <a:cs typeface="Times New Roman" panose="02020603050405020304" pitchFamily="18" charset="0"/>
            </a:rPr>
            <a:t>Vajinada</a:t>
          </a:r>
          <a:r>
            <a:rPr lang="en-US" sz="3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bası</a:t>
          </a:r>
          <a:r>
            <a:rPr lang="en-US" sz="3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hissi</a:t>
          </a:r>
          <a:endParaRPr lang="tr-TR" sz="3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411" y="2512134"/>
        <a:ext cx="10444778" cy="654577"/>
      </dsp:txXfrm>
    </dsp:sp>
    <dsp:sp modelId="{B6B53AFC-C3ED-4D42-94D2-9A0FE9863F26}">
      <dsp:nvSpPr>
        <dsp:cNvPr id="0" name=""/>
        <dsp:cNvSpPr/>
      </dsp:nvSpPr>
      <dsp:spPr>
        <a:xfrm>
          <a:off x="0" y="3291403"/>
          <a:ext cx="10515600" cy="72539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Vajinal</a:t>
          </a:r>
          <a:r>
            <a:rPr lang="en-US" sz="3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akıntı</a:t>
          </a:r>
          <a:endParaRPr lang="tr-TR" sz="3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411" y="3326814"/>
        <a:ext cx="10444778" cy="654577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172D62-7DC7-4E17-833A-BFAB982267F1}">
      <dsp:nvSpPr>
        <dsp:cNvPr id="0" name=""/>
        <dsp:cNvSpPr/>
      </dsp:nvSpPr>
      <dsp:spPr>
        <a:xfrm>
          <a:off x="0" y="3932"/>
          <a:ext cx="10515600" cy="748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Tanısal değerlendirme</a:t>
          </a:r>
        </a:p>
      </dsp:txBody>
      <dsp:txXfrm>
        <a:off x="36553" y="40485"/>
        <a:ext cx="10442494" cy="675694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4E4F83-75B4-4D5D-AF09-B08CC83B7601}">
      <dsp:nvSpPr>
        <dsp:cNvPr id="0" name=""/>
        <dsp:cNvSpPr/>
      </dsp:nvSpPr>
      <dsp:spPr>
        <a:xfrm>
          <a:off x="0" y="40087"/>
          <a:ext cx="10515600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Obstetrik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ve tıbbi özgeçmiş (</a:t>
          </a: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risk faktörleri)</a:t>
          </a:r>
        </a:p>
      </dsp:txBody>
      <dsp:txXfrm>
        <a:off x="25130" y="65217"/>
        <a:ext cx="10465340" cy="464540"/>
      </dsp:txXfrm>
    </dsp:sp>
    <dsp:sp modelId="{ACA442C4-2BFB-4787-8110-CA0BA8207AED}">
      <dsp:nvSpPr>
        <dsp:cNvPr id="0" name=""/>
        <dsp:cNvSpPr/>
      </dsp:nvSpPr>
      <dsp:spPr>
        <a:xfrm>
          <a:off x="0" y="618247"/>
          <a:ext cx="10515600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Gestasyonel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yaş</a:t>
          </a:r>
        </a:p>
      </dsp:txBody>
      <dsp:txXfrm>
        <a:off x="25130" y="643377"/>
        <a:ext cx="10465340" cy="464540"/>
      </dsp:txXfrm>
    </dsp:sp>
    <dsp:sp modelId="{22868BEE-6AF6-4C8C-A1DE-610DAD2875E4}">
      <dsp:nvSpPr>
        <dsp:cNvPr id="0" name=""/>
        <dsp:cNvSpPr/>
      </dsp:nvSpPr>
      <dsp:spPr>
        <a:xfrm>
          <a:off x="0" y="1196407"/>
          <a:ext cx="10515600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Maternal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vital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bulgular </a:t>
          </a:r>
        </a:p>
      </dsp:txBody>
      <dsp:txXfrm>
        <a:off x="25130" y="1221537"/>
        <a:ext cx="10465340" cy="464540"/>
      </dsp:txXfrm>
    </dsp:sp>
    <dsp:sp modelId="{C131C85D-C163-4BE3-AD89-F5CEDE2D4A79}">
      <dsp:nvSpPr>
        <dsp:cNvPr id="0" name=""/>
        <dsp:cNvSpPr/>
      </dsp:nvSpPr>
      <dsp:spPr>
        <a:xfrm>
          <a:off x="0" y="1774567"/>
          <a:ext cx="10515600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Fetal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kalp atım hızı </a:t>
          </a: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paterni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25130" y="1799697"/>
        <a:ext cx="10465340" cy="464540"/>
      </dsp:txXfrm>
    </dsp:sp>
    <dsp:sp modelId="{A266E0BF-5941-4C9D-98D4-93B485AFF74A}">
      <dsp:nvSpPr>
        <dsp:cNvPr id="0" name=""/>
        <dsp:cNvSpPr/>
      </dsp:nvSpPr>
      <dsp:spPr>
        <a:xfrm>
          <a:off x="0" y="2352728"/>
          <a:ext cx="10515600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Uterin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kontraksiyonların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sıklığı, şiddeti ve süresi </a:t>
          </a:r>
        </a:p>
      </dsp:txBody>
      <dsp:txXfrm>
        <a:off x="25130" y="2377858"/>
        <a:ext cx="10465340" cy="464540"/>
      </dsp:txXfrm>
    </dsp:sp>
    <dsp:sp modelId="{91369B31-CD5B-48B8-AD8F-4D0D8A711BF9}">
      <dsp:nvSpPr>
        <dsp:cNvPr id="0" name=""/>
        <dsp:cNvSpPr/>
      </dsp:nvSpPr>
      <dsp:spPr>
        <a:xfrm>
          <a:off x="0" y="2930888"/>
          <a:ext cx="10515600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Fetal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biyometri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fetal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prezentasyon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amniyotik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sıvı miktarı ve plasenta lokalizasyonu</a:t>
          </a:r>
        </a:p>
      </dsp:txBody>
      <dsp:txXfrm>
        <a:off x="25130" y="2956018"/>
        <a:ext cx="10465340" cy="464540"/>
      </dsp:txXfrm>
    </dsp:sp>
    <dsp:sp modelId="{2D8426D3-7823-4016-A0F8-54F6D6200E7E}">
      <dsp:nvSpPr>
        <dsp:cNvPr id="0" name=""/>
        <dsp:cNvSpPr/>
      </dsp:nvSpPr>
      <dsp:spPr>
        <a:xfrm>
          <a:off x="0" y="3509048"/>
          <a:ext cx="10515600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Spekulum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ile s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ervikal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değerlendirme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–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dilatasyon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efasman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kanama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merman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rüptürü</a:t>
          </a:r>
          <a:endParaRPr lang="tr-TR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130" y="3534178"/>
        <a:ext cx="10465340" cy="464540"/>
      </dsp:txXfrm>
    </dsp:sp>
    <dsp:sp modelId="{A6C8EF84-FDE2-4546-B763-EDC14618D720}">
      <dsp:nvSpPr>
        <dsp:cNvPr id="0" name=""/>
        <dsp:cNvSpPr/>
      </dsp:nvSpPr>
      <dsp:spPr>
        <a:xfrm>
          <a:off x="0" y="4087208"/>
          <a:ext cx="10515600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Rektovajinal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GBS kültürü</a:t>
          </a:r>
        </a:p>
      </dsp:txBody>
      <dsp:txXfrm>
        <a:off x="25130" y="4112338"/>
        <a:ext cx="10465340" cy="464540"/>
      </dsp:txXfrm>
    </dsp:sp>
    <dsp:sp modelId="{A348113E-4F9A-4CFA-9C6D-BDFC7274F1A3}">
      <dsp:nvSpPr>
        <dsp:cNvPr id="0" name=""/>
        <dsp:cNvSpPr/>
      </dsp:nvSpPr>
      <dsp:spPr>
        <a:xfrm>
          <a:off x="0" y="4665368"/>
          <a:ext cx="10515600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Plasenta </a:t>
          </a: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previa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ve </a:t>
          </a: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EMR yokluğunda </a:t>
          </a:r>
          <a:r>
            <a:rPr lang="tr-TR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bimanuel</a:t>
          </a:r>
          <a:r>
            <a:rPr lang="tr-TR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muayene</a:t>
          </a:r>
        </a:p>
      </dsp:txBody>
      <dsp:txXfrm>
        <a:off x="25130" y="4690498"/>
        <a:ext cx="10465340" cy="4645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3AC7D8-E905-4E1C-88B2-9F619462ACA5}">
      <dsp:nvSpPr>
        <dsp:cNvPr id="0" name=""/>
        <dsp:cNvSpPr/>
      </dsp:nvSpPr>
      <dsp:spPr>
        <a:xfrm>
          <a:off x="0" y="0"/>
          <a:ext cx="4350156" cy="514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Demografik özellikler</a:t>
          </a:r>
          <a:endParaRPr lang="tr-TR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130" y="25130"/>
        <a:ext cx="4299896" cy="464540"/>
      </dsp:txXfrm>
    </dsp:sp>
    <dsp:sp modelId="{26256639-F31F-4979-8C88-402AA9BC8532}">
      <dsp:nvSpPr>
        <dsp:cNvPr id="0" name=""/>
        <dsp:cNvSpPr/>
      </dsp:nvSpPr>
      <dsp:spPr>
        <a:xfrm>
          <a:off x="0" y="569551"/>
          <a:ext cx="4350156" cy="3096720"/>
        </a:xfrm>
        <a:prstGeom prst="rect">
          <a:avLst/>
        </a:prstGeom>
        <a:noFill/>
        <a:ln w="9525"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117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&lt;17 yaş veya &gt;35 yaş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Düşük VKİ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Kötü beslenme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Düşük sosyoekonomik düzey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Düşük eğitim düzeyi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Gebelikler arası sürenin kısa olması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Sigara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Alkol bağımlılığı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Yasadışı ilaç kullanımı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Sosyal faktörler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Çalışma koşulları</a:t>
          </a:r>
        </a:p>
      </dsp:txBody>
      <dsp:txXfrm>
        <a:off x="0" y="569551"/>
        <a:ext cx="4350156" cy="3096720"/>
      </dsp:txXfrm>
    </dsp:sp>
    <dsp:sp modelId="{C824A961-4874-41B8-8920-BE350ACF6330}">
      <dsp:nvSpPr>
        <dsp:cNvPr id="0" name=""/>
        <dsp:cNvSpPr/>
      </dsp:nvSpPr>
      <dsp:spPr>
        <a:xfrm>
          <a:off x="0" y="3600961"/>
          <a:ext cx="4350156" cy="514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Obstetrik</a:t>
          </a:r>
          <a:r>
            <a:rPr lang="tr-TR" sz="2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ve jinekolojik öykü</a:t>
          </a:r>
          <a:endParaRPr lang="tr-TR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130" y="3626091"/>
        <a:ext cx="4299896" cy="464540"/>
      </dsp:txXfrm>
    </dsp:sp>
    <dsp:sp modelId="{B7C9B8D2-AEA9-4B64-8F8C-924A73184AC5}">
      <dsp:nvSpPr>
        <dsp:cNvPr id="0" name=""/>
        <dsp:cNvSpPr/>
      </dsp:nvSpPr>
      <dsp:spPr>
        <a:xfrm>
          <a:off x="0" y="4181071"/>
          <a:ext cx="4350156" cy="8424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117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öyküsü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cerrahi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Uterin</a:t>
          </a: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anomaliler</a:t>
          </a:r>
        </a:p>
      </dsp:txBody>
      <dsp:txXfrm>
        <a:off x="0" y="4181071"/>
        <a:ext cx="4350156" cy="842490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690DBF-6754-4618-8B51-E4525D4245AF}">
      <dsp:nvSpPr>
        <dsp:cNvPr id="0" name=""/>
        <dsp:cNvSpPr/>
      </dsp:nvSpPr>
      <dsp:spPr>
        <a:xfrm>
          <a:off x="0" y="72953"/>
          <a:ext cx="10515600" cy="90845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800" kern="1200"/>
            <a:t>Tanı </a:t>
          </a:r>
        </a:p>
      </dsp:txBody>
      <dsp:txXfrm>
        <a:off x="44347" y="117300"/>
        <a:ext cx="10426906" cy="819758"/>
      </dsp:txXfrm>
    </dsp:sp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49D197-85CA-4356-8276-C83E19470D25}">
      <dsp:nvSpPr>
        <dsp:cNvPr id="0" name=""/>
        <dsp:cNvSpPr/>
      </dsp:nvSpPr>
      <dsp:spPr>
        <a:xfrm>
          <a:off x="0" y="19072"/>
          <a:ext cx="10515600" cy="14599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Düzenli ağrılı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uterin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kontraksiyonlara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eşlik eden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dilatasyon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ve </a:t>
          </a:r>
          <a:r>
            <a:rPr lang="tr-TR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efasman</a:t>
          </a:r>
          <a:r>
            <a:rPr lang="tr-T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varlığı tanı koydurucudur</a:t>
          </a:r>
        </a:p>
      </dsp:txBody>
      <dsp:txXfrm>
        <a:off x="71268" y="90340"/>
        <a:ext cx="10373064" cy="1317404"/>
      </dsp:txXfrm>
    </dsp:sp>
    <dsp:sp modelId="{24BB123F-A5C1-47F2-86E9-6DFF04FCB2C9}">
      <dsp:nvSpPr>
        <dsp:cNvPr id="0" name=""/>
        <dsp:cNvSpPr/>
      </dsp:nvSpPr>
      <dsp:spPr>
        <a:xfrm>
          <a:off x="0" y="1637412"/>
          <a:ext cx="10515600" cy="14599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Düzenli </a:t>
          </a:r>
          <a:r>
            <a:rPr lang="tr-TR" sz="2800" b="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uterin</a:t>
          </a:r>
          <a:r>
            <a:rPr lang="tr-TR" sz="2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800" b="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kontraksiyona</a:t>
          </a:r>
          <a:r>
            <a:rPr lang="tr-TR" sz="2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eşlik eden </a:t>
          </a:r>
          <a:r>
            <a:rPr lang="tr-TR" sz="2800" b="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800" b="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dilatasyon</a:t>
          </a:r>
          <a:r>
            <a:rPr lang="tr-TR" sz="2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≥ 3 cm ve/veya &gt; %80 </a:t>
          </a:r>
          <a:r>
            <a:rPr lang="tr-TR" sz="2800" b="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efasman</a:t>
          </a:r>
          <a:r>
            <a:rPr lang="tr-TR" sz="2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varlığında </a:t>
          </a:r>
          <a:r>
            <a:rPr lang="tr-TR" sz="2800" b="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eylem tanısı ile koyulur ve uygun yönetim basamaklarına geçilir. </a:t>
          </a:r>
        </a:p>
      </dsp:txBody>
      <dsp:txXfrm>
        <a:off x="71268" y="1708680"/>
        <a:ext cx="10373064" cy="1317404"/>
      </dsp:txXfrm>
    </dsp:sp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AAE359-FBA8-4B1C-A970-D9806C574DDA}">
      <dsp:nvSpPr>
        <dsp:cNvPr id="0" name=""/>
        <dsp:cNvSpPr/>
      </dsp:nvSpPr>
      <dsp:spPr>
        <a:xfrm>
          <a:off x="0" y="576302"/>
          <a:ext cx="10515600" cy="92663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Düzenli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uterin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kontraksiyon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valığında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dilatasyon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&lt; 3cm ve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efasman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&lt; %80 ise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eylem varlığını doğrulamak ya da dışlamak için ek inceleme gerekir </a:t>
          </a:r>
        </a:p>
      </dsp:txBody>
      <dsp:txXfrm>
        <a:off x="45235" y="621537"/>
        <a:ext cx="10425130" cy="836169"/>
      </dsp:txXfrm>
    </dsp:sp>
    <dsp:sp modelId="{46DF92DB-A144-42A2-B463-97D69887565E}">
      <dsp:nvSpPr>
        <dsp:cNvPr id="0" name=""/>
        <dsp:cNvSpPr/>
      </dsp:nvSpPr>
      <dsp:spPr>
        <a:xfrm>
          <a:off x="1102613" y="1606624"/>
          <a:ext cx="9374131" cy="92663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TVUSG ile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ölçümü (tercih edilen devam basamağı)</a:t>
          </a:r>
        </a:p>
      </dsp:txBody>
      <dsp:txXfrm>
        <a:off x="1147848" y="1651859"/>
        <a:ext cx="9283661" cy="836169"/>
      </dsp:txXfrm>
    </dsp:sp>
    <dsp:sp modelId="{1A849A78-FDE5-4A95-AA3D-F9F475112E16}">
      <dsp:nvSpPr>
        <dsp:cNvPr id="0" name=""/>
        <dsp:cNvSpPr/>
      </dsp:nvSpPr>
      <dsp:spPr>
        <a:xfrm>
          <a:off x="1093201" y="2605144"/>
          <a:ext cx="9411462" cy="92663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Fetal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fibronektin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1138436" y="2650379"/>
        <a:ext cx="9320992" cy="836169"/>
      </dsp:txXfrm>
    </dsp:sp>
    <dsp:sp modelId="{EC04E346-8235-4FC1-8D93-8200F052ACBA}">
      <dsp:nvSpPr>
        <dsp:cNvPr id="0" name=""/>
        <dsp:cNvSpPr/>
      </dsp:nvSpPr>
      <dsp:spPr>
        <a:xfrm>
          <a:off x="1074641" y="3619567"/>
          <a:ext cx="9411356" cy="92663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Tekrarlayan </a:t>
          </a:r>
          <a:r>
            <a:rPr lang="tr-TR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değerlendirme </a:t>
          </a:r>
        </a:p>
      </dsp:txBody>
      <dsp:txXfrm>
        <a:off x="1119876" y="3664802"/>
        <a:ext cx="9320886" cy="83616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AFD41F-418C-4805-BBB1-4DBE57844695}">
      <dsp:nvSpPr>
        <dsp:cNvPr id="0" name=""/>
        <dsp:cNvSpPr/>
      </dsp:nvSpPr>
      <dsp:spPr>
        <a:xfrm>
          <a:off x="0" y="183453"/>
          <a:ext cx="3974359" cy="51414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28575"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Mevcut gebeliğe ait özellikler</a:t>
          </a:r>
          <a:endParaRPr lang="tr-TR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099" y="208552"/>
        <a:ext cx="3924161" cy="463948"/>
      </dsp:txXfrm>
    </dsp:sp>
    <dsp:sp modelId="{26B7AC31-94C8-4CBF-978B-76DFFB20201E}">
      <dsp:nvSpPr>
        <dsp:cNvPr id="0" name=""/>
        <dsp:cNvSpPr/>
      </dsp:nvSpPr>
      <dsp:spPr>
        <a:xfrm>
          <a:off x="0" y="694590"/>
          <a:ext cx="3974359" cy="4312114"/>
        </a:xfrm>
        <a:prstGeom prst="rect">
          <a:avLst/>
        </a:prstGeom>
        <a:noFill/>
        <a:ln w="6350"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186" tIns="21590" rIns="120904" bIns="2159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ART gebelikleri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Çoğul gebelik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Fetal</a:t>
          </a: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durumlar (yapısal anomaliler, </a:t>
          </a:r>
          <a:r>
            <a:rPr lang="tr-TR" sz="17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koromozom</a:t>
          </a: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anomaliler, İUGG)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Antepartum</a:t>
          </a: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kanama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Amniyotik</a:t>
          </a: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sıvı anomalileri-</a:t>
          </a:r>
          <a:r>
            <a:rPr lang="tr-TR" sz="17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polihidroamnios</a:t>
          </a: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tr-TR" sz="17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oligohidroamnios</a:t>
          </a:r>
          <a:endParaRPr lang="tr-TR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Maternal</a:t>
          </a: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tıbbi durumlar (hipertansiyon, </a:t>
          </a:r>
          <a:r>
            <a:rPr lang="tr-TR" sz="17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diabet</a:t>
          </a: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astım, </a:t>
          </a:r>
          <a:r>
            <a:rPr lang="tr-TR" sz="17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tiroid</a:t>
          </a: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hastalığı)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Psikolojik faktörler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Gebelik sırasındaki enfeksiyonlar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Kısa </a:t>
          </a:r>
          <a:r>
            <a:rPr lang="tr-TR" sz="17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(14-28 hafta arasında)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22 ile 34. hafta arasında pozitif </a:t>
          </a:r>
          <a:r>
            <a:rPr lang="tr-TR" sz="17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fFN</a:t>
          </a:r>
          <a:endParaRPr lang="tr-TR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7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7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kontraksiyonlar</a:t>
          </a:r>
          <a:endParaRPr lang="tr-TR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tr-TR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694590"/>
        <a:ext cx="3974359" cy="431211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17D511-3831-40ED-95EB-ED4587BCBB3E}">
      <dsp:nvSpPr>
        <dsp:cNvPr id="0" name=""/>
        <dsp:cNvSpPr/>
      </dsp:nvSpPr>
      <dsp:spPr>
        <a:xfrm>
          <a:off x="0" y="8013"/>
          <a:ext cx="8556172" cy="65033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2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Risk faktörü </a:t>
          </a:r>
          <a:r>
            <a:rPr lang="tr-TR" sz="3200" b="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skorlama</a:t>
          </a:r>
          <a:r>
            <a:rPr lang="tr-TR" sz="32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31747" y="39760"/>
        <a:ext cx="8492678" cy="58684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3CF910-1754-45D1-9DF5-7DFE9EC005ED}">
      <dsp:nvSpPr>
        <dsp:cNvPr id="0" name=""/>
        <dsp:cNvSpPr/>
      </dsp:nvSpPr>
      <dsp:spPr>
        <a:xfrm>
          <a:off x="0" y="0"/>
          <a:ext cx="4609321" cy="11044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olgularının büyük kısmında belirlenebilir risk faktörü yok</a:t>
          </a:r>
        </a:p>
      </dsp:txBody>
      <dsp:txXfrm>
        <a:off x="53916" y="53916"/>
        <a:ext cx="4501489" cy="996648"/>
      </dsp:txXfrm>
    </dsp:sp>
    <dsp:sp modelId="{9664F468-F05F-4E96-9362-05DD3A787C4E}">
      <dsp:nvSpPr>
        <dsp:cNvPr id="0" name=""/>
        <dsp:cNvSpPr/>
      </dsp:nvSpPr>
      <dsp:spPr>
        <a:xfrm>
          <a:off x="0" y="1294419"/>
          <a:ext cx="4609321" cy="11044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Çoğu risk </a:t>
          </a:r>
          <a:r>
            <a:rPr lang="tr-TR" sz="2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skorlama</a:t>
          </a:r>
          <a:r>
            <a:rPr lang="tr-TR" sz="2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sisteminin pozitif </a:t>
          </a:r>
          <a:r>
            <a:rPr lang="tr-TR" sz="2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prediktif</a:t>
          </a:r>
          <a:r>
            <a:rPr lang="tr-TR" sz="2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değeri düşük</a:t>
          </a:r>
        </a:p>
      </dsp:txBody>
      <dsp:txXfrm>
        <a:off x="53916" y="1348335"/>
        <a:ext cx="4501489" cy="996648"/>
      </dsp:txXfrm>
    </dsp:sp>
    <dsp:sp modelId="{1706FF80-C4DE-4501-AB03-312603DCEDBC}">
      <dsp:nvSpPr>
        <dsp:cNvPr id="0" name=""/>
        <dsp:cNvSpPr/>
      </dsp:nvSpPr>
      <dsp:spPr>
        <a:xfrm>
          <a:off x="0" y="2568819"/>
          <a:ext cx="4609321" cy="11044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2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doğumu etkili şekilde öngörebilen bir risk </a:t>
          </a:r>
          <a:r>
            <a:rPr lang="tr-TR" sz="21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skorlama</a:t>
          </a:r>
          <a:r>
            <a:rPr lang="tr-TR" sz="2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sistemi yok</a:t>
          </a:r>
        </a:p>
      </dsp:txBody>
      <dsp:txXfrm>
        <a:off x="53916" y="2622735"/>
        <a:ext cx="4501489" cy="99664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46B0FD-6446-43E4-9FFE-4FBDAAA6F819}">
      <dsp:nvSpPr>
        <dsp:cNvPr id="0" name=""/>
        <dsp:cNvSpPr/>
      </dsp:nvSpPr>
      <dsp:spPr>
        <a:xfrm>
          <a:off x="0" y="75719"/>
          <a:ext cx="4017523" cy="65885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Fetal</a:t>
          </a:r>
          <a:r>
            <a:rPr lang="tr-TR" sz="1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tr-TR" sz="17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fibronektin</a:t>
          </a:r>
          <a:r>
            <a:rPr lang="tr-TR" sz="1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taraması</a:t>
          </a:r>
          <a:endParaRPr lang="tr-TR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163" y="107882"/>
        <a:ext cx="3953197" cy="594530"/>
      </dsp:txXfrm>
    </dsp:sp>
    <dsp:sp modelId="{93C4DAE0-4179-430A-9D72-ADCFB7F92B45}">
      <dsp:nvSpPr>
        <dsp:cNvPr id="0" name=""/>
        <dsp:cNvSpPr/>
      </dsp:nvSpPr>
      <dsp:spPr>
        <a:xfrm>
          <a:off x="0" y="783535"/>
          <a:ext cx="4017523" cy="65885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Bakteriyel </a:t>
          </a:r>
          <a:r>
            <a:rPr lang="tr-TR" sz="17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vajinozis</a:t>
          </a:r>
          <a:r>
            <a:rPr lang="tr-TR" sz="1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taraması</a:t>
          </a:r>
          <a:endParaRPr lang="tr-TR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163" y="815698"/>
        <a:ext cx="3953197" cy="594530"/>
      </dsp:txXfrm>
    </dsp:sp>
    <dsp:sp modelId="{BEDEE239-381D-4D4F-AE94-E9F3AF667D7B}">
      <dsp:nvSpPr>
        <dsp:cNvPr id="0" name=""/>
        <dsp:cNvSpPr/>
      </dsp:nvSpPr>
      <dsp:spPr>
        <a:xfrm>
          <a:off x="0" y="1491351"/>
          <a:ext cx="4017523" cy="65885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Tükürük </a:t>
          </a:r>
          <a:r>
            <a:rPr lang="tr-TR" sz="17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östriol</a:t>
          </a:r>
          <a:r>
            <a:rPr lang="tr-TR" sz="1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taraması</a:t>
          </a:r>
          <a:endParaRPr lang="tr-TR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163" y="1523514"/>
        <a:ext cx="3953197" cy="594530"/>
      </dsp:txXfrm>
    </dsp:sp>
    <dsp:sp modelId="{04753DB1-3703-47ED-97FE-F8FBC4B0B010}">
      <dsp:nvSpPr>
        <dsp:cNvPr id="0" name=""/>
        <dsp:cNvSpPr/>
      </dsp:nvSpPr>
      <dsp:spPr>
        <a:xfrm>
          <a:off x="0" y="2199167"/>
          <a:ext cx="4017523" cy="65885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Evde </a:t>
          </a:r>
          <a:r>
            <a:rPr lang="tr-TR" sz="17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uterin</a:t>
          </a:r>
          <a:r>
            <a:rPr lang="tr-TR" sz="1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aktivite izlemi</a:t>
          </a:r>
          <a:endParaRPr lang="tr-TR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163" y="2231330"/>
        <a:ext cx="3953197" cy="594530"/>
      </dsp:txXfrm>
    </dsp:sp>
    <dsp:sp modelId="{5A17B784-8EC9-455B-BADE-193AFBF55354}">
      <dsp:nvSpPr>
        <dsp:cNvPr id="0" name=""/>
        <dsp:cNvSpPr/>
      </dsp:nvSpPr>
      <dsp:spPr>
        <a:xfrm>
          <a:off x="0" y="2906984"/>
          <a:ext cx="4017523" cy="65885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Biyomarker</a:t>
          </a:r>
          <a:r>
            <a:rPr lang="tr-TR" sz="1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çalışmaları</a:t>
          </a:r>
          <a:endParaRPr lang="tr-TR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163" y="2939147"/>
        <a:ext cx="3953197" cy="594530"/>
      </dsp:txXfrm>
    </dsp:sp>
    <dsp:sp modelId="{634FE9FD-D080-4601-898C-DEA4FC3D236A}">
      <dsp:nvSpPr>
        <dsp:cNvPr id="0" name=""/>
        <dsp:cNvSpPr/>
      </dsp:nvSpPr>
      <dsp:spPr>
        <a:xfrm>
          <a:off x="0" y="3614800"/>
          <a:ext cx="4017523" cy="65885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Asemptomatik</a:t>
          </a: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olgularda kullanımları </a:t>
          </a:r>
          <a:r>
            <a:rPr lang="tr-TR" sz="17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perinatal</a:t>
          </a: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sonuçları iyileştirmiyor</a:t>
          </a:r>
          <a:endParaRPr lang="tr-TR" sz="1700" kern="1200" dirty="0"/>
        </a:p>
      </dsp:txBody>
      <dsp:txXfrm>
        <a:off x="32163" y="3646963"/>
        <a:ext cx="3953197" cy="594530"/>
      </dsp:txXfrm>
    </dsp:sp>
    <dsp:sp modelId="{1DB62E16-FD06-49B2-9DBB-262DAF451807}">
      <dsp:nvSpPr>
        <dsp:cNvPr id="0" name=""/>
        <dsp:cNvSpPr/>
      </dsp:nvSpPr>
      <dsp:spPr>
        <a:xfrm>
          <a:off x="0" y="4322616"/>
          <a:ext cx="4017523" cy="65885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7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Preterm</a:t>
          </a:r>
          <a:r>
            <a:rPr lang="tr-TR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doğum taramasında kullanımları önerilmiyor</a:t>
          </a:r>
          <a:r>
            <a:rPr lang="tr-TR" sz="1700" kern="1200" dirty="0"/>
            <a:t>	</a:t>
          </a:r>
        </a:p>
      </dsp:txBody>
      <dsp:txXfrm>
        <a:off x="32163" y="4354779"/>
        <a:ext cx="3953197" cy="59453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F01AFF-D0CD-4830-832A-2C16ECCE8272}">
      <dsp:nvSpPr>
        <dsp:cNvPr id="0" name=""/>
        <dsp:cNvSpPr/>
      </dsp:nvSpPr>
      <dsp:spPr>
        <a:xfrm>
          <a:off x="0" y="282"/>
          <a:ext cx="9182878" cy="82862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Servikal</a:t>
          </a:r>
          <a:r>
            <a:rPr lang="tr-TR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uzunluk ölçümü</a:t>
          </a:r>
        </a:p>
      </dsp:txBody>
      <dsp:txXfrm>
        <a:off x="40450" y="40732"/>
        <a:ext cx="9101978" cy="7477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DD84D1-AD07-41BC-B3DC-44C6C675AF03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8F8DA7-DA87-47A0-A7AF-9535680171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3351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8F8DA7-DA87-47A0-A7AF-953568017103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2805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9D4A690-2297-41D1-9E11-9DC7F80FCB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736E5C7E-C74D-421F-AB53-73D66BE0FF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3A9DD6B-32DC-46A6-B51A-50A86AEC1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FF43-D034-470F-9FCC-838F82F72F33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A8F3993-F778-43FA-B23F-022A99257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EE68363-A7D7-4C41-832B-E1908061C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1B6C7-7149-498A-A5B7-5AFCC304B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5479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3316693-5717-48FC-A543-29B1D381A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FBE61F40-295F-406F-999F-39D1AEC718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69241CC-0107-467E-8F31-A50C1A456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FF43-D034-470F-9FCC-838F82F72F33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E252BDC-9CF2-427A-AAC7-138AC1C44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FFA0E2C-45E4-4CFE-95AF-CFAE04634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1B6C7-7149-498A-A5B7-5AFCC304B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0776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EE8E5B3D-816B-4530-A412-B9300BD762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CD54DB94-30E1-4F46-A9FB-464B773B4C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A08EFE5-FB30-4310-A0C8-F5F2A4886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FF43-D034-470F-9FCC-838F82F72F33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41EE89B-FB4A-4921-8C8C-471474A1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EABF5F5-7A63-45C2-9B96-74BCE170B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1B6C7-7149-498A-A5B7-5AFCC304B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1631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2A05620-5CD5-46E3-A8C0-FE90F8E45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22303AC-6121-436D-8419-7C9EF1AB59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D07BE31-BB0F-4510-8C82-C6710B517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FF43-D034-470F-9FCC-838F82F72F33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53D8B24-3556-43A2-A147-51624192A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6744FEC-3D58-42AE-AABE-2DB3A3461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1B6C7-7149-498A-A5B7-5AFCC304B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93082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C6F1A0C-45F9-40B5-8ACC-E58D59033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533DEAE-7FA0-43BD-9020-9FC0268BD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FD0AF65-E35E-4D19-B8DF-3FBE80F56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FF43-D034-470F-9FCC-838F82F72F33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588174E-AF7C-4B65-9957-7B2CCADFB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D92CD2D-BBCC-4857-ABD0-FD7CDA6AD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1B6C7-7149-498A-A5B7-5AFCC304B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9408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7F2B2C1-F640-4F4E-8411-7AD8886C4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ADD9053-8978-4609-960C-F2F889A76A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483F6D2-45D4-4DCC-81EB-C1B22961FF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36788657-94D9-417D-B911-88AF5A054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FF43-D034-470F-9FCC-838F82F72F33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E8B0A06C-FF3C-4EE9-9761-F0869999F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67091BB-67F1-4BFA-BE23-DFE64FA02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1B6C7-7149-498A-A5B7-5AFCC304B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76871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AAC5511-ACB1-4B35-A895-BF2A071C1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7AEDD88-0662-4557-8DAE-84D34D08D0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6D33ED69-28C4-4172-A7F4-01B48E7BBE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BDC7E5E0-A7B9-40A9-B2FE-8211104DF5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AE8035C6-41B7-49B3-A286-544B7577C3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12C446AA-B214-4D34-A448-59C80D382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FF43-D034-470F-9FCC-838F82F72F33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80336A47-5F5A-4037-BD72-F1F8DB53B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E2307E56-1280-42E8-BED6-612EA7C02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1B6C7-7149-498A-A5B7-5AFCC304B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9819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CA04AC7-F446-4095-8B63-AF4E829C0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422BDAE0-E7BE-473D-95FA-754538CC5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FF43-D034-470F-9FCC-838F82F72F33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150BBBF3-4FC2-4196-9977-F15B19E4B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671C37B-4E17-4483-9936-9CB8A3EAB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1B6C7-7149-498A-A5B7-5AFCC304B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3155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B346F40B-F635-4C7B-BACA-FFFFC9B9B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FF43-D034-470F-9FCC-838F82F72F33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294F2E93-494D-4ADD-862B-6928D2058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440C45EC-F789-4C3D-9981-090852F62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1B6C7-7149-498A-A5B7-5AFCC304B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2110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F3758F1-9E2B-4794-90C5-58EBD1CD4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BF18353-7564-452C-9316-3A5715EE3C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25BD3FAB-CEB3-4AAD-B5D6-20C8DD4DAD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BBEA355C-E56C-4F95-878B-4520F00EB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FF43-D034-470F-9FCC-838F82F72F33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3783CF50-8B72-4DF9-B1A2-097D763B2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128148F4-AECC-4BBE-A5D4-0BF71F483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1B6C7-7149-498A-A5B7-5AFCC304B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80458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CD53567-8920-4150-AAEE-62EB02432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9E4F851D-B37F-4A6F-BD5E-3A93B2A54A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44DAF33F-9F16-4229-A372-3B0C316199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7BB39BF2-49E6-49FF-852E-0ED172621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0FF43-D034-470F-9FCC-838F82F72F33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5273BBBA-2742-4F39-8A93-693E282DB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41AEAEF-C37B-421B-B08B-CA2E88882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1B6C7-7149-498A-A5B7-5AFCC304B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6971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4E8D9A5F-1429-462A-BC2F-B09A2CDC3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7F6CD435-D67C-4448-AE6C-25C8C0FBDC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956CBE1-71B8-49E6-985D-8A13B8D191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0FF43-D034-470F-9FCC-838F82F72F33}" type="datetimeFigureOut">
              <a:rPr lang="tr-TR" smtClean="0"/>
              <a:t>14.09.2019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2EFC7CF-432F-4D6A-BA0E-1EA1C1387E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1A83EC8-98AA-4B12-ACA2-0B6FA4DBA1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1B6C7-7149-498A-A5B7-5AFCC304BB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1661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17.png"/><Relationship Id="rId7" Type="http://schemas.openxmlformats.org/officeDocument/2006/relationships/diagramColors" Target="../diagrams/colors1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5.xml"/><Relationship Id="rId3" Type="http://schemas.openxmlformats.org/officeDocument/2006/relationships/diagramData" Target="../diagrams/data24.xml"/><Relationship Id="rId7" Type="http://schemas.microsoft.com/office/2007/relationships/diagramDrawing" Target="../diagrams/drawing24.xml"/><Relationship Id="rId12" Type="http://schemas.microsoft.com/office/2007/relationships/diagramDrawing" Target="../diagrams/drawing25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4.xml"/><Relationship Id="rId11" Type="http://schemas.openxmlformats.org/officeDocument/2006/relationships/diagramColors" Target="../diagrams/colors25.xml"/><Relationship Id="rId5" Type="http://schemas.openxmlformats.org/officeDocument/2006/relationships/diagramQuickStyle" Target="../diagrams/quickStyle24.xml"/><Relationship Id="rId10" Type="http://schemas.openxmlformats.org/officeDocument/2006/relationships/diagramQuickStyle" Target="../diagrams/quickStyle25.xml"/><Relationship Id="rId4" Type="http://schemas.openxmlformats.org/officeDocument/2006/relationships/diagramLayout" Target="../diagrams/layout24.xml"/><Relationship Id="rId9" Type="http://schemas.openxmlformats.org/officeDocument/2006/relationships/diagramLayout" Target="../diagrams/layout25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6.xml"/><Relationship Id="rId3" Type="http://schemas.openxmlformats.org/officeDocument/2006/relationships/image" Target="../media/image26.png"/><Relationship Id="rId7" Type="http://schemas.openxmlformats.org/officeDocument/2006/relationships/diagramColors" Target="../diagrams/colors26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6.xml"/><Relationship Id="rId5" Type="http://schemas.openxmlformats.org/officeDocument/2006/relationships/diagramLayout" Target="../diagrams/layout26.xml"/><Relationship Id="rId4" Type="http://schemas.openxmlformats.org/officeDocument/2006/relationships/diagramData" Target="../diagrams/data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9.xml"/><Relationship Id="rId3" Type="http://schemas.openxmlformats.org/officeDocument/2006/relationships/diagramLayout" Target="../diagrams/layout28.xml"/><Relationship Id="rId7" Type="http://schemas.openxmlformats.org/officeDocument/2006/relationships/diagramData" Target="../diagrams/data29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11" Type="http://schemas.microsoft.com/office/2007/relationships/diagramDrawing" Target="../diagrams/drawing29.xml"/><Relationship Id="rId5" Type="http://schemas.openxmlformats.org/officeDocument/2006/relationships/diagramColors" Target="../diagrams/colors28.xml"/><Relationship Id="rId10" Type="http://schemas.openxmlformats.org/officeDocument/2006/relationships/diagramColors" Target="../diagrams/colors29.xml"/><Relationship Id="rId4" Type="http://schemas.openxmlformats.org/officeDocument/2006/relationships/diagramQuickStyle" Target="../diagrams/quickStyle28.xml"/><Relationship Id="rId9" Type="http://schemas.openxmlformats.org/officeDocument/2006/relationships/diagramQuickStyle" Target="../diagrams/quickStyl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1.xml"/><Relationship Id="rId3" Type="http://schemas.openxmlformats.org/officeDocument/2006/relationships/diagramLayout" Target="../diagrams/layout30.xml"/><Relationship Id="rId7" Type="http://schemas.openxmlformats.org/officeDocument/2006/relationships/diagramData" Target="../diagrams/data31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11" Type="http://schemas.microsoft.com/office/2007/relationships/diagramDrawing" Target="../diagrams/drawing31.xml"/><Relationship Id="rId5" Type="http://schemas.openxmlformats.org/officeDocument/2006/relationships/diagramColors" Target="../diagrams/colors30.xml"/><Relationship Id="rId10" Type="http://schemas.openxmlformats.org/officeDocument/2006/relationships/diagramColors" Target="../diagrams/colors31.xml"/><Relationship Id="rId4" Type="http://schemas.openxmlformats.org/officeDocument/2006/relationships/diagramQuickStyle" Target="../diagrams/quickStyle30.xml"/><Relationship Id="rId9" Type="http://schemas.openxmlformats.org/officeDocument/2006/relationships/diagramQuickStyle" Target="../diagrams/quickStyle3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3.xml"/><Relationship Id="rId3" Type="http://schemas.openxmlformats.org/officeDocument/2006/relationships/diagramLayout" Target="../diagrams/layout32.xml"/><Relationship Id="rId7" Type="http://schemas.openxmlformats.org/officeDocument/2006/relationships/diagramData" Target="../diagrams/data33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2.xml"/><Relationship Id="rId11" Type="http://schemas.microsoft.com/office/2007/relationships/diagramDrawing" Target="../diagrams/drawing33.xml"/><Relationship Id="rId5" Type="http://schemas.openxmlformats.org/officeDocument/2006/relationships/diagramColors" Target="../diagrams/colors32.xml"/><Relationship Id="rId10" Type="http://schemas.openxmlformats.org/officeDocument/2006/relationships/diagramColors" Target="../diagrams/colors33.xml"/><Relationship Id="rId4" Type="http://schemas.openxmlformats.org/officeDocument/2006/relationships/diagramQuickStyle" Target="../diagrams/quickStyle32.xml"/><Relationship Id="rId9" Type="http://schemas.openxmlformats.org/officeDocument/2006/relationships/diagramQuickStyle" Target="../diagrams/quickStyle33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2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8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5.xml"/><Relationship Id="rId3" Type="http://schemas.openxmlformats.org/officeDocument/2006/relationships/diagramLayout" Target="../diagrams/layout34.xml"/><Relationship Id="rId7" Type="http://schemas.openxmlformats.org/officeDocument/2006/relationships/diagramData" Target="../diagrams/data35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4.xml"/><Relationship Id="rId11" Type="http://schemas.microsoft.com/office/2007/relationships/diagramDrawing" Target="../diagrams/drawing35.xml"/><Relationship Id="rId5" Type="http://schemas.openxmlformats.org/officeDocument/2006/relationships/diagramColors" Target="../diagrams/colors34.xml"/><Relationship Id="rId10" Type="http://schemas.openxmlformats.org/officeDocument/2006/relationships/diagramColors" Target="../diagrams/colors35.xml"/><Relationship Id="rId4" Type="http://schemas.openxmlformats.org/officeDocument/2006/relationships/diagramQuickStyle" Target="../diagrams/quickStyle34.xml"/><Relationship Id="rId9" Type="http://schemas.openxmlformats.org/officeDocument/2006/relationships/diagramQuickStyle" Target="../diagrams/quickStyle3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7.xml"/><Relationship Id="rId3" Type="http://schemas.openxmlformats.org/officeDocument/2006/relationships/diagramLayout" Target="../diagrams/layout36.xml"/><Relationship Id="rId7" Type="http://schemas.openxmlformats.org/officeDocument/2006/relationships/diagramData" Target="../diagrams/data37.xml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6.xml"/><Relationship Id="rId11" Type="http://schemas.microsoft.com/office/2007/relationships/diagramDrawing" Target="../diagrams/drawing37.xml"/><Relationship Id="rId5" Type="http://schemas.openxmlformats.org/officeDocument/2006/relationships/diagramColors" Target="../diagrams/colors36.xml"/><Relationship Id="rId10" Type="http://schemas.openxmlformats.org/officeDocument/2006/relationships/diagramColors" Target="../diagrams/colors37.xml"/><Relationship Id="rId4" Type="http://schemas.openxmlformats.org/officeDocument/2006/relationships/diagramQuickStyle" Target="../diagrams/quickStyle36.xml"/><Relationship Id="rId9" Type="http://schemas.openxmlformats.org/officeDocument/2006/relationships/diagramQuickStyle" Target="../diagrams/quickStyle3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9.xml"/><Relationship Id="rId3" Type="http://schemas.openxmlformats.org/officeDocument/2006/relationships/diagramLayout" Target="../diagrams/layout38.xml"/><Relationship Id="rId7" Type="http://schemas.openxmlformats.org/officeDocument/2006/relationships/diagramData" Target="../diagrams/data39.xml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8.xml"/><Relationship Id="rId11" Type="http://schemas.microsoft.com/office/2007/relationships/diagramDrawing" Target="../diagrams/drawing39.xml"/><Relationship Id="rId5" Type="http://schemas.openxmlformats.org/officeDocument/2006/relationships/diagramColors" Target="../diagrams/colors38.xml"/><Relationship Id="rId10" Type="http://schemas.openxmlformats.org/officeDocument/2006/relationships/diagramColors" Target="../diagrams/colors39.xml"/><Relationship Id="rId4" Type="http://schemas.openxmlformats.org/officeDocument/2006/relationships/diagramQuickStyle" Target="../diagrams/quickStyle38.xml"/><Relationship Id="rId9" Type="http://schemas.openxmlformats.org/officeDocument/2006/relationships/diagramQuickStyle" Target="../diagrams/quickStyle3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1.xml"/><Relationship Id="rId3" Type="http://schemas.openxmlformats.org/officeDocument/2006/relationships/diagramLayout" Target="../diagrams/layout40.xml"/><Relationship Id="rId7" Type="http://schemas.openxmlformats.org/officeDocument/2006/relationships/diagramData" Target="../diagrams/data41.xml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0.xml"/><Relationship Id="rId11" Type="http://schemas.microsoft.com/office/2007/relationships/diagramDrawing" Target="../diagrams/drawing41.xml"/><Relationship Id="rId5" Type="http://schemas.openxmlformats.org/officeDocument/2006/relationships/diagramColors" Target="../diagrams/colors40.xml"/><Relationship Id="rId10" Type="http://schemas.openxmlformats.org/officeDocument/2006/relationships/diagramColors" Target="../diagrams/colors41.xml"/><Relationship Id="rId4" Type="http://schemas.openxmlformats.org/officeDocument/2006/relationships/diagramQuickStyle" Target="../diagrams/quickStyle40.xml"/><Relationship Id="rId9" Type="http://schemas.openxmlformats.org/officeDocument/2006/relationships/diagramQuickStyle" Target="../diagrams/quickStyle4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2.xml"/><Relationship Id="rId2" Type="http://schemas.openxmlformats.org/officeDocument/2006/relationships/diagramData" Target="../diagrams/data4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2.xml"/><Relationship Id="rId5" Type="http://schemas.openxmlformats.org/officeDocument/2006/relationships/diagramColors" Target="../diagrams/colors42.xml"/><Relationship Id="rId4" Type="http://schemas.openxmlformats.org/officeDocument/2006/relationships/diagramQuickStyle" Target="../diagrams/quickStyle4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diagramDrawing" Target="../diagrams/drawing7.xml"/><Relationship Id="rId3" Type="http://schemas.openxmlformats.org/officeDocument/2006/relationships/diagramLayout" Target="../diagrams/layout6.xml"/><Relationship Id="rId7" Type="http://schemas.openxmlformats.org/officeDocument/2006/relationships/image" Target="../media/image4.png"/><Relationship Id="rId12" Type="http://schemas.openxmlformats.org/officeDocument/2006/relationships/diagramColors" Target="../diagrams/colors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openxmlformats.org/officeDocument/2006/relationships/diagramQuickStyle" Target="../diagrams/quickStyle7.xml"/><Relationship Id="rId5" Type="http://schemas.openxmlformats.org/officeDocument/2006/relationships/diagramColors" Target="../diagrams/colors6.xml"/><Relationship Id="rId10" Type="http://schemas.openxmlformats.org/officeDocument/2006/relationships/diagramLayout" Target="../diagrams/layout7.xml"/><Relationship Id="rId4" Type="http://schemas.openxmlformats.org/officeDocument/2006/relationships/diagramQuickStyle" Target="../diagrams/quickStyle6.xml"/><Relationship Id="rId9" Type="http://schemas.openxmlformats.org/officeDocument/2006/relationships/diagramData" Target="../diagrams/data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image" Target="../media/image7.png"/><Relationship Id="rId7" Type="http://schemas.openxmlformats.org/officeDocument/2006/relationships/diagramQuickStyle" Target="../diagrams/quickStyle8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4" Type="http://schemas.openxmlformats.org/officeDocument/2006/relationships/image" Target="../media/image8.png"/><Relationship Id="rId9" Type="http://schemas.microsoft.com/office/2007/relationships/diagramDrawing" Target="../diagrams/drawing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12" Type="http://schemas.openxmlformats.org/officeDocument/2006/relationships/image" Target="../media/image9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3" Type="http://schemas.openxmlformats.org/officeDocument/2006/relationships/image" Target="../media/image11.png"/><Relationship Id="rId7" Type="http://schemas.openxmlformats.org/officeDocument/2006/relationships/diagramQuickStyle" Target="../diagrams/quickStyle1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1.xml"/><Relationship Id="rId5" Type="http://schemas.openxmlformats.org/officeDocument/2006/relationships/diagramData" Target="../diagrams/data11.xml"/><Relationship Id="rId4" Type="http://schemas.openxmlformats.org/officeDocument/2006/relationships/image" Target="../media/image12.png"/><Relationship Id="rId9" Type="http://schemas.microsoft.com/office/2007/relationships/diagramDrawing" Target="../diagrams/drawin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>
            <a:extLst>
              <a:ext uri="{FF2B5EF4-FFF2-40B4-BE49-F238E27FC236}">
                <a16:creationId xmlns:a16="http://schemas.microsoft.com/office/drawing/2014/main" id="{620CDF7D-3336-4CFF-936D-2E08E826A2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754053"/>
              </p:ext>
            </p:extLst>
          </p:nvPr>
        </p:nvGraphicFramePr>
        <p:xfrm>
          <a:off x="2771192" y="1122363"/>
          <a:ext cx="7896808" cy="2026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yagram 5">
            <a:extLst>
              <a:ext uri="{FF2B5EF4-FFF2-40B4-BE49-F238E27FC236}">
                <a16:creationId xmlns:a16="http://schemas.microsoft.com/office/drawing/2014/main" id="{0E1D2A62-B42C-4C4D-B682-B689951832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8645329"/>
              </p:ext>
            </p:extLst>
          </p:nvPr>
        </p:nvGraphicFramePr>
        <p:xfrm>
          <a:off x="4991877" y="3709447"/>
          <a:ext cx="5676123" cy="1792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5853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F0E7EF7D-530C-42AF-92BD-2359B8295A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9887709"/>
              </p:ext>
            </p:extLst>
          </p:nvPr>
        </p:nvGraphicFramePr>
        <p:xfrm>
          <a:off x="838200" y="933255"/>
          <a:ext cx="10515600" cy="5448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53726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02C0126-302A-482B-95D6-74FDA11A6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838200" y="282804"/>
            <a:ext cx="10515600" cy="82321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1F7725C5-00CB-4A4B-8675-1D13A044FA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0923" y="2665265"/>
            <a:ext cx="9839325" cy="37801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418E1969-62CE-47ED-B637-D223824EA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923" y="464044"/>
            <a:ext cx="9839325" cy="210230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220472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7113A89-3A07-491F-A6B6-5F63AD059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651BCD9A-F437-4D25-AE96-D6F9B76CC1F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9768327"/>
              </p:ext>
            </p:extLst>
          </p:nvPr>
        </p:nvGraphicFramePr>
        <p:xfrm>
          <a:off x="754224" y="1690688"/>
          <a:ext cx="10515600" cy="12129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0292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25B4B3F-B5A5-4C1E-891F-37B36299F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753358" y="156412"/>
            <a:ext cx="10515600" cy="53139"/>
          </a:xfrm>
        </p:spPr>
        <p:txBody>
          <a:bodyPr>
            <a:normAutofit fontScale="90000"/>
          </a:bodyPr>
          <a:lstStyle/>
          <a:p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053ECFE-66C0-40C7-8B60-F6E35B78A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7778"/>
            <a:ext cx="10515600" cy="4989185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2A17D022-21CA-4E99-A500-C8D08A3B8E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624" y="209551"/>
            <a:ext cx="9498564" cy="162910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48C6324-2393-46AE-AB35-0A991818E2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8131" y="1978090"/>
            <a:ext cx="8481526" cy="470845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1507419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B006A91-24FB-4E7C-98A7-80AFB3A84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620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94AB1C8-D6F4-4626-9E26-66BFC543BF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68E0B9C0-01A2-4EAA-A0C2-81F1807871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4949" y="525128"/>
            <a:ext cx="9502100" cy="305782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graphicFrame>
        <p:nvGraphicFramePr>
          <p:cNvPr id="6" name="Diyagram 5">
            <a:extLst>
              <a:ext uri="{FF2B5EF4-FFF2-40B4-BE49-F238E27FC236}">
                <a16:creationId xmlns:a16="http://schemas.microsoft.com/office/drawing/2014/main" id="{44C1E796-2E49-41E9-AF99-980B6FCE5B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9527971"/>
              </p:ext>
            </p:extLst>
          </p:nvPr>
        </p:nvGraphicFramePr>
        <p:xfrm>
          <a:off x="838199" y="4057507"/>
          <a:ext cx="10515600" cy="1932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7225786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8BBDEBBB-94D8-4C08-ADFB-B7FABF69D2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572881"/>
              </p:ext>
            </p:extLst>
          </p:nvPr>
        </p:nvGraphicFramePr>
        <p:xfrm>
          <a:off x="567611" y="1026368"/>
          <a:ext cx="10750421" cy="13762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208596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F4258C6-1831-447A-9099-F0F1F69B3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362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9761E083-3AFE-448D-A37A-6DBB2E3AFA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938262"/>
            <a:ext cx="9686925" cy="27846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graphicFrame>
        <p:nvGraphicFramePr>
          <p:cNvPr id="6" name="Diyagram 5">
            <a:extLst>
              <a:ext uri="{FF2B5EF4-FFF2-40B4-BE49-F238E27FC236}">
                <a16:creationId xmlns:a16="http://schemas.microsoft.com/office/drawing/2014/main" id="{1FC615D5-DE81-45D2-8F22-B9F5940DAF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5972119"/>
              </p:ext>
            </p:extLst>
          </p:nvPr>
        </p:nvGraphicFramePr>
        <p:xfrm>
          <a:off x="838200" y="4254759"/>
          <a:ext cx="9706583" cy="15862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94953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F5F6AEA-D324-44E1-B37F-226097B84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1F1777A6-955E-4810-BB9E-656CE1A4D6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860860"/>
            <a:ext cx="9919996" cy="211747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graphicFrame>
        <p:nvGraphicFramePr>
          <p:cNvPr id="3" name="Diyagram 2">
            <a:extLst>
              <a:ext uri="{FF2B5EF4-FFF2-40B4-BE49-F238E27FC236}">
                <a16:creationId xmlns:a16="http://schemas.microsoft.com/office/drawing/2014/main" id="{5B90427D-F253-4959-8103-0DEE5DD60A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3346672"/>
              </p:ext>
            </p:extLst>
          </p:nvPr>
        </p:nvGraphicFramePr>
        <p:xfrm>
          <a:off x="838200" y="3219061"/>
          <a:ext cx="9919996" cy="3041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07350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A966CF-8255-43AC-B6CE-CDF5E05AA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74BD965E-2070-4DAC-B05F-0138BF60D3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020444"/>
            <a:ext cx="9829800" cy="24860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graphicFrame>
        <p:nvGraphicFramePr>
          <p:cNvPr id="3" name="Diyagram 2">
            <a:extLst>
              <a:ext uri="{FF2B5EF4-FFF2-40B4-BE49-F238E27FC236}">
                <a16:creationId xmlns:a16="http://schemas.microsoft.com/office/drawing/2014/main" id="{5F41C932-48E2-49A2-9517-CDB51A93B6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4697005"/>
              </p:ext>
            </p:extLst>
          </p:nvPr>
        </p:nvGraphicFramePr>
        <p:xfrm>
          <a:off x="838200" y="3902777"/>
          <a:ext cx="9862226" cy="23673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544165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D9594AA-AFDB-423C-B53A-0DA0B2CF7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42121A49-9335-4D1F-9D22-57F7721620C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6308369"/>
              </p:ext>
            </p:extLst>
          </p:nvPr>
        </p:nvGraphicFramePr>
        <p:xfrm>
          <a:off x="838200" y="1825625"/>
          <a:ext cx="10291666" cy="3584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2541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B2019AF-5EB3-456E-9373-573682620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6C14AF5-7C69-4BE3-96B2-511188B792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22188" y="5958348"/>
            <a:ext cx="7891851" cy="5345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tr-T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Goldenberg</a:t>
            </a:r>
            <a:r>
              <a:rPr lang="tr-T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et al, </a:t>
            </a:r>
            <a:r>
              <a:rPr lang="tr-T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Epidemiology</a:t>
            </a:r>
            <a:r>
              <a:rPr lang="tr-T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tr-T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causes</a:t>
            </a:r>
            <a:r>
              <a:rPr lang="tr-T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tr-T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preterm</a:t>
            </a:r>
            <a:r>
              <a:rPr lang="tr-T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birth</a:t>
            </a:r>
            <a:r>
              <a:rPr lang="tr-T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tr-T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Lancet</a:t>
            </a:r>
            <a:r>
              <a:rPr lang="tr-T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2008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07B38AD8-96D2-46FA-A4D1-6E2ABB461B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4542" y="365125"/>
            <a:ext cx="6489290" cy="537691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1690070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2219CBD-C04F-471F-B671-4670AB817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B4AA7AB8-B068-4F2A-8AC3-A00CEAE59B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834" y="256918"/>
            <a:ext cx="10040332" cy="15417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A9D68960-2980-4793-8A98-BB95CFEA0E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834" y="1906845"/>
            <a:ext cx="10040332" cy="47925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5278374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F767BCA-8258-47FD-ACDE-2D355DD5E8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62776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609B7460-2F48-46F9-84A6-15348C9361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5865" y="807821"/>
            <a:ext cx="8220270" cy="2551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graphicFrame>
        <p:nvGraphicFramePr>
          <p:cNvPr id="3" name="Diyagram 2">
            <a:extLst>
              <a:ext uri="{FF2B5EF4-FFF2-40B4-BE49-F238E27FC236}">
                <a16:creationId xmlns:a16="http://schemas.microsoft.com/office/drawing/2014/main" id="{911452D5-9420-431B-92C1-18F2BE4580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92930513"/>
              </p:ext>
            </p:extLst>
          </p:nvPr>
        </p:nvGraphicFramePr>
        <p:xfrm>
          <a:off x="1296955" y="3902697"/>
          <a:ext cx="9890449" cy="17045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5383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A4A7ADE-B056-48AE-8E90-8D4A1B31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838200" y="319406"/>
            <a:ext cx="10515600" cy="45719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CC1ECF93-E4AB-41EB-ABD2-BD44A12A12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7449" y="699629"/>
            <a:ext cx="8829577" cy="128817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CFB3902D-2268-4363-BC0E-F2E787A532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174032"/>
            <a:ext cx="8829577" cy="44973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291287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7BB1A23-0709-4488-B9F3-57B07448B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508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1C451EC8-AF16-4D45-B1B3-FF2AEAB4F3D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1120807"/>
              </p:ext>
            </p:extLst>
          </p:nvPr>
        </p:nvGraphicFramePr>
        <p:xfrm>
          <a:off x="838200" y="1296955"/>
          <a:ext cx="10515600" cy="30697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88330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CA1DD62-2A3F-420E-BEC4-2F45681CB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43922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92718D18-B32E-443F-965F-E682B155D2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0294756"/>
              </p:ext>
            </p:extLst>
          </p:nvPr>
        </p:nvGraphicFramePr>
        <p:xfrm>
          <a:off x="838200" y="1291472"/>
          <a:ext cx="10515600" cy="4512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49077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9BFC49E-9EF6-47F0-BAA3-D055627CE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070336B8-7C18-4B98-B4A5-88B894E7E5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8799403"/>
              </p:ext>
            </p:extLst>
          </p:nvPr>
        </p:nvGraphicFramePr>
        <p:xfrm>
          <a:off x="688910" y="1604865"/>
          <a:ext cx="10515600" cy="961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278077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E9B3D27-360A-4813-8596-D0A457F14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7991"/>
            <a:ext cx="10515600" cy="219337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CC771C3-2ABE-4AFB-9C70-5D17DAB56E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91852"/>
            <a:ext cx="10515600" cy="538511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ECAF238B-BAC0-4AA8-B0BD-1BC8EAF506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721" y="752390"/>
            <a:ext cx="5499755" cy="23284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graphicFrame>
        <p:nvGraphicFramePr>
          <p:cNvPr id="6" name="Diyagram 5">
            <a:extLst>
              <a:ext uri="{FF2B5EF4-FFF2-40B4-BE49-F238E27FC236}">
                <a16:creationId xmlns:a16="http://schemas.microsoft.com/office/drawing/2014/main" id="{0DB93DFB-D7A4-441D-87BC-8A1D1E8874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2715579"/>
              </p:ext>
            </p:extLst>
          </p:nvPr>
        </p:nvGraphicFramePr>
        <p:xfrm>
          <a:off x="6095999" y="1371601"/>
          <a:ext cx="5763209" cy="1632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yagram 7">
            <a:extLst>
              <a:ext uri="{FF2B5EF4-FFF2-40B4-BE49-F238E27FC236}">
                <a16:creationId xmlns:a16="http://schemas.microsoft.com/office/drawing/2014/main" id="{7A796D69-EA51-4C43-BC3D-2F593E219E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0284105"/>
              </p:ext>
            </p:extLst>
          </p:nvPr>
        </p:nvGraphicFramePr>
        <p:xfrm>
          <a:off x="612741" y="3484407"/>
          <a:ext cx="11041195" cy="17045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9139595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F244AF2-F787-4F0E-8C17-059CFEA4B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362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8AB70A29-6095-4C9C-BB7A-3061CDCBE5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8579" y="559837"/>
            <a:ext cx="6043367" cy="30231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BEE98117-9EB4-42ED-B9EF-8DD4E0627D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0304" y="559837"/>
            <a:ext cx="5303117" cy="30231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graphicFrame>
        <p:nvGraphicFramePr>
          <p:cNvPr id="3" name="Diyagram 2">
            <a:extLst>
              <a:ext uri="{FF2B5EF4-FFF2-40B4-BE49-F238E27FC236}">
                <a16:creationId xmlns:a16="http://schemas.microsoft.com/office/drawing/2014/main" id="{D9B92C5E-EDC5-4AE0-B32D-B65096029D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3792814"/>
              </p:ext>
            </p:extLst>
          </p:nvPr>
        </p:nvGraphicFramePr>
        <p:xfrm>
          <a:off x="404959" y="3840826"/>
          <a:ext cx="11382081" cy="27898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077457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4B7EDEDC-F36D-4933-A11C-B96410DC9D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6402" y="704749"/>
            <a:ext cx="9268567" cy="22450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graphicFrame>
        <p:nvGraphicFramePr>
          <p:cNvPr id="3" name="Diyagram 2">
            <a:extLst>
              <a:ext uri="{FF2B5EF4-FFF2-40B4-BE49-F238E27FC236}">
                <a16:creationId xmlns:a16="http://schemas.microsoft.com/office/drawing/2014/main" id="{B0DC666B-C775-4682-B7D1-293D253DB9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4516994"/>
              </p:ext>
            </p:extLst>
          </p:nvPr>
        </p:nvGraphicFramePr>
        <p:xfrm>
          <a:off x="1116401" y="3594209"/>
          <a:ext cx="9268568" cy="2245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017959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>
            <a:extLst>
              <a:ext uri="{FF2B5EF4-FFF2-40B4-BE49-F238E27FC236}">
                <a16:creationId xmlns:a16="http://schemas.microsoft.com/office/drawing/2014/main" id="{D7B04891-8844-4ECC-9FB4-C4032286C9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3787729"/>
              </p:ext>
            </p:extLst>
          </p:nvPr>
        </p:nvGraphicFramePr>
        <p:xfrm>
          <a:off x="838200" y="383978"/>
          <a:ext cx="10515600" cy="1015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2AA32C4C-4E0F-4E76-B1B8-D35E062D11B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9222085"/>
              </p:ext>
            </p:extLst>
          </p:nvPr>
        </p:nvGraphicFramePr>
        <p:xfrm>
          <a:off x="838200" y="2090057"/>
          <a:ext cx="10515600" cy="3368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762957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8E0B5F9-E7AF-4493-8D55-6706EAE93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2C630D7-F8EF-48CA-8F1A-55FA6EAD81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090" y="5244814"/>
            <a:ext cx="10795820" cy="4215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Narayanan</a:t>
            </a:r>
            <a:r>
              <a:rPr lang="tr-TR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et al, Basic </a:t>
            </a:r>
            <a:r>
              <a:rPr lang="tr-TR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neonatal</a:t>
            </a:r>
            <a:r>
              <a:rPr lang="tr-TR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resuscitation</a:t>
            </a:r>
            <a:r>
              <a:rPr lang="tr-TR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A global </a:t>
            </a:r>
            <a:r>
              <a:rPr lang="tr-TR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landscape</a:t>
            </a:r>
            <a:r>
              <a:rPr lang="tr-TR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2016                </a:t>
            </a:r>
            <a:r>
              <a:rPr lang="tr-TR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Blencowe</a:t>
            </a:r>
            <a:r>
              <a:rPr lang="tr-TR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et al, </a:t>
            </a:r>
            <a:r>
              <a:rPr lang="tr-TR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tr-TR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global </a:t>
            </a:r>
            <a:r>
              <a:rPr lang="tr-TR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epidemiology</a:t>
            </a:r>
            <a:r>
              <a:rPr lang="tr-TR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15 </a:t>
            </a:r>
            <a:r>
              <a:rPr lang="tr-TR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million</a:t>
            </a:r>
            <a:r>
              <a:rPr lang="tr-TR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preterm</a:t>
            </a:r>
            <a:r>
              <a:rPr lang="tr-TR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births</a:t>
            </a:r>
            <a:r>
              <a:rPr lang="tr-TR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2013 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4CED91EF-6A1C-4A7B-B3E4-67D04CB0B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73683"/>
            <a:ext cx="5090652" cy="409808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AD8193EA-7701-4FCC-9C2A-D8EAFB129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9574" y="1073683"/>
            <a:ext cx="5174226" cy="409808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039511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>
            <a:extLst>
              <a:ext uri="{FF2B5EF4-FFF2-40B4-BE49-F238E27FC236}">
                <a16:creationId xmlns:a16="http://schemas.microsoft.com/office/drawing/2014/main" id="{D49382C1-713F-4E92-820F-414A4E4F23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3197904"/>
              </p:ext>
            </p:extLst>
          </p:nvPr>
        </p:nvGraphicFramePr>
        <p:xfrm>
          <a:off x="838200" y="365126"/>
          <a:ext cx="10515600" cy="728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8EC8B4AD-D35A-496C-870E-6286760760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225131"/>
              </p:ext>
            </p:extLst>
          </p:nvPr>
        </p:nvGraphicFramePr>
        <p:xfrm>
          <a:off x="1184988" y="1338606"/>
          <a:ext cx="10179698" cy="4996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4061120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>
            <a:extLst>
              <a:ext uri="{FF2B5EF4-FFF2-40B4-BE49-F238E27FC236}">
                <a16:creationId xmlns:a16="http://schemas.microsoft.com/office/drawing/2014/main" id="{BF2BEC9A-D032-4667-9BCB-F885BEFF20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8066893"/>
              </p:ext>
            </p:extLst>
          </p:nvPr>
        </p:nvGraphicFramePr>
        <p:xfrm>
          <a:off x="838200" y="365127"/>
          <a:ext cx="10515600" cy="633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C3CDE546-C90B-439A-9E14-D4241EEC4BF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9618908"/>
              </p:ext>
            </p:extLst>
          </p:nvPr>
        </p:nvGraphicFramePr>
        <p:xfrm>
          <a:off x="838200" y="1240971"/>
          <a:ext cx="10515600" cy="53744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6792642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D47D594-758C-4179-986D-049AD1E31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935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pic>
        <p:nvPicPr>
          <p:cNvPr id="4" name="nour edit 52">
            <a:hlinkClick r:id="" action="ppaction://media"/>
            <a:extLst>
              <a:ext uri="{FF2B5EF4-FFF2-40B4-BE49-F238E27FC236}">
                <a16:creationId xmlns:a16="http://schemas.microsoft.com/office/drawing/2014/main" id="{364E1275-FD39-44BD-9313-D1C579D26872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38123" y="854663"/>
            <a:ext cx="5402424" cy="5191573"/>
          </a:xfrm>
        </p:spPr>
      </p:pic>
      <p:pic>
        <p:nvPicPr>
          <p:cNvPr id="5" name="nour 49 edit">
            <a:hlinkClick r:id="" action="ppaction://media"/>
            <a:extLst>
              <a:ext uri="{FF2B5EF4-FFF2-40B4-BE49-F238E27FC236}">
                <a16:creationId xmlns:a16="http://schemas.microsoft.com/office/drawing/2014/main" id="{CEC9F5D4-41A8-41F8-B87C-E8AE283089C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51453" y="854663"/>
            <a:ext cx="5744547" cy="519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92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87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5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266337D-34D7-41E7-9175-9008620CE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3349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pic>
        <p:nvPicPr>
          <p:cNvPr id="4" name="kısa serviks edit">
            <a:hlinkClick r:id="" action="ppaction://media"/>
            <a:extLst>
              <a:ext uri="{FF2B5EF4-FFF2-40B4-BE49-F238E27FC236}">
                <a16:creationId xmlns:a16="http://schemas.microsoft.com/office/drawing/2014/main" id="{8BC1C807-75FD-4CAA-A63B-D7DC7A1F7FC1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28799" y="365125"/>
            <a:ext cx="8042989" cy="5811839"/>
          </a:xfrm>
        </p:spPr>
      </p:pic>
    </p:spTree>
    <p:extLst>
      <p:ext uri="{BB962C8B-B14F-4D97-AF65-F5344CB8AC3E}">
        <p14:creationId xmlns:p14="http://schemas.microsoft.com/office/powerpoint/2010/main" val="46351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>
            <a:extLst>
              <a:ext uri="{FF2B5EF4-FFF2-40B4-BE49-F238E27FC236}">
                <a16:creationId xmlns:a16="http://schemas.microsoft.com/office/drawing/2014/main" id="{52E43A4A-10D9-400C-9E92-2CD8A25F2A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6377751"/>
              </p:ext>
            </p:extLst>
          </p:nvPr>
        </p:nvGraphicFramePr>
        <p:xfrm>
          <a:off x="838200" y="365125"/>
          <a:ext cx="10515600" cy="879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>
            <a:extLst>
              <a:ext uri="{FF2B5EF4-FFF2-40B4-BE49-F238E27FC236}">
                <a16:creationId xmlns:a16="http://schemas.microsoft.com/office/drawing/2014/main" id="{42300FF0-E330-4860-BA26-85C9C4FEDD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892716"/>
              </p:ext>
            </p:extLst>
          </p:nvPr>
        </p:nvGraphicFramePr>
        <p:xfrm>
          <a:off x="838200" y="1348033"/>
          <a:ext cx="10515600" cy="4828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0615924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>
            <a:extLst>
              <a:ext uri="{FF2B5EF4-FFF2-40B4-BE49-F238E27FC236}">
                <a16:creationId xmlns:a16="http://schemas.microsoft.com/office/drawing/2014/main" id="{E0EE3186-CD3B-44BD-8AAF-472D83E1DD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9289616"/>
              </p:ext>
            </p:extLst>
          </p:nvPr>
        </p:nvGraphicFramePr>
        <p:xfrm>
          <a:off x="838200" y="681037"/>
          <a:ext cx="10515600" cy="10096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>
            <a:extLst>
              <a:ext uri="{FF2B5EF4-FFF2-40B4-BE49-F238E27FC236}">
                <a16:creationId xmlns:a16="http://schemas.microsoft.com/office/drawing/2014/main" id="{118755B1-662C-4EB1-9220-2BA6651A61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6146036"/>
              </p:ext>
            </p:extLst>
          </p:nvPr>
        </p:nvGraphicFramePr>
        <p:xfrm>
          <a:off x="838200" y="1987419"/>
          <a:ext cx="10515600" cy="4049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6834621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>
            <a:extLst>
              <a:ext uri="{FF2B5EF4-FFF2-40B4-BE49-F238E27FC236}">
                <a16:creationId xmlns:a16="http://schemas.microsoft.com/office/drawing/2014/main" id="{8F57B4C6-01D6-4352-A318-815D62C5F3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8409854"/>
              </p:ext>
            </p:extLst>
          </p:nvPr>
        </p:nvGraphicFramePr>
        <p:xfrm>
          <a:off x="838200" y="365125"/>
          <a:ext cx="10515600" cy="756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>
            <a:extLst>
              <a:ext uri="{FF2B5EF4-FFF2-40B4-BE49-F238E27FC236}">
                <a16:creationId xmlns:a16="http://schemas.microsoft.com/office/drawing/2014/main" id="{7E217190-4E96-419D-9743-09199D58D2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1449893"/>
              </p:ext>
            </p:extLst>
          </p:nvPr>
        </p:nvGraphicFramePr>
        <p:xfrm>
          <a:off x="838200" y="1272619"/>
          <a:ext cx="10515600" cy="5220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7792894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>
            <a:extLst>
              <a:ext uri="{FF2B5EF4-FFF2-40B4-BE49-F238E27FC236}">
                <a16:creationId xmlns:a16="http://schemas.microsoft.com/office/drawing/2014/main" id="{66DA289A-B04A-449E-B2D8-D6270ED1C7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0714742"/>
              </p:ext>
            </p:extLst>
          </p:nvPr>
        </p:nvGraphicFramePr>
        <p:xfrm>
          <a:off x="838200" y="522514"/>
          <a:ext cx="10515600" cy="10543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37E0E284-93E6-457D-A36A-F467BB363EC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0200931"/>
              </p:ext>
            </p:extLst>
          </p:nvPr>
        </p:nvGraphicFramePr>
        <p:xfrm>
          <a:off x="772886" y="1996751"/>
          <a:ext cx="10515600" cy="3116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0678744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İçerik Yer Tutucusu 6">
            <a:extLst>
              <a:ext uri="{FF2B5EF4-FFF2-40B4-BE49-F238E27FC236}">
                <a16:creationId xmlns:a16="http://schemas.microsoft.com/office/drawing/2014/main" id="{1338ABEC-D4C9-422A-A396-DFD134CFF9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4470" y="317241"/>
            <a:ext cx="7975269" cy="61582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17841519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İçerik Yer Tutucusu 5">
            <a:extLst>
              <a:ext uri="{FF2B5EF4-FFF2-40B4-BE49-F238E27FC236}">
                <a16:creationId xmlns:a16="http://schemas.microsoft.com/office/drawing/2014/main" id="{EBD325CC-AAAA-4444-A730-B5AC8F42A4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2700927"/>
              </p:ext>
            </p:extLst>
          </p:nvPr>
        </p:nvGraphicFramePr>
        <p:xfrm>
          <a:off x="838200" y="811763"/>
          <a:ext cx="10515600" cy="5066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24737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:a16="http://schemas.microsoft.com/office/drawing/2014/main" id="{412CB641-B212-42BA-8A60-1FD6EA001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6" name="İçerik Yer Tutucusu 5">
            <a:extLst>
              <a:ext uri="{FF2B5EF4-FFF2-40B4-BE49-F238E27FC236}">
                <a16:creationId xmlns:a16="http://schemas.microsoft.com/office/drawing/2014/main" id="{253A0809-A02E-4A03-9007-5ECEF0D13F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6213095"/>
              </p:ext>
            </p:extLst>
          </p:nvPr>
        </p:nvGraphicFramePr>
        <p:xfrm>
          <a:off x="838200" y="92055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7277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57354" y="219882"/>
            <a:ext cx="336983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400" dirty="0" err="1"/>
              <a:t>Uterin</a:t>
            </a:r>
            <a:r>
              <a:rPr lang="en-US" sz="1400" dirty="0"/>
              <a:t> </a:t>
            </a:r>
            <a:r>
              <a:rPr lang="en-US" sz="1400" dirty="0" err="1"/>
              <a:t>kontraksiyonları</a:t>
            </a:r>
            <a:r>
              <a:rPr lang="en-US" sz="1400" dirty="0"/>
              <a:t>, </a:t>
            </a:r>
            <a:r>
              <a:rPr lang="en-US" sz="1400" dirty="0" err="1"/>
              <a:t>intakt</a:t>
            </a:r>
            <a:r>
              <a:rPr lang="en-US" sz="1400" dirty="0"/>
              <a:t> </a:t>
            </a:r>
            <a:r>
              <a:rPr lang="en-US" sz="1400" dirty="0" err="1"/>
              <a:t>membranı</a:t>
            </a:r>
            <a:r>
              <a:rPr lang="en-US" sz="1400" dirty="0"/>
              <a:t>,</a:t>
            </a:r>
          </a:p>
          <a:p>
            <a:pPr algn="ctr"/>
            <a:r>
              <a:rPr lang="en-US" sz="1400" dirty="0" err="1"/>
              <a:t>güven</a:t>
            </a:r>
            <a:r>
              <a:rPr lang="en-US" sz="1400" dirty="0"/>
              <a:t> </a:t>
            </a:r>
            <a:r>
              <a:rPr lang="en-US" sz="1400" dirty="0" err="1"/>
              <a:t>veren</a:t>
            </a:r>
            <a:r>
              <a:rPr lang="en-US" sz="1400" dirty="0"/>
              <a:t> maternal </a:t>
            </a:r>
            <a:r>
              <a:rPr lang="en-US" sz="1400" dirty="0" err="1"/>
              <a:t>ve</a:t>
            </a:r>
            <a:r>
              <a:rPr lang="en-US" sz="1400" dirty="0"/>
              <a:t> fetal </a:t>
            </a:r>
            <a:r>
              <a:rPr lang="en-US" sz="1400" dirty="0" err="1"/>
              <a:t>durumu</a:t>
            </a:r>
            <a:r>
              <a:rPr lang="en-US" sz="1400" dirty="0"/>
              <a:t> </a:t>
            </a:r>
            <a:r>
              <a:rPr lang="en-US" sz="1400" dirty="0" err="1"/>
              <a:t>olan</a:t>
            </a:r>
            <a:endParaRPr lang="en-US" sz="1400" dirty="0"/>
          </a:p>
          <a:p>
            <a:pPr algn="ctr"/>
            <a:r>
              <a:rPr lang="en-US" sz="1400" dirty="0" err="1"/>
              <a:t>gebe</a:t>
            </a:r>
            <a:endParaRPr lang="en-US" sz="1400" dirty="0"/>
          </a:p>
          <a:p>
            <a:pPr algn="ctr"/>
            <a:r>
              <a:rPr lang="en-US" sz="1400" dirty="0"/>
              <a:t>(</a:t>
            </a:r>
            <a:r>
              <a:rPr lang="en-US" sz="1400" dirty="0" err="1"/>
              <a:t>Plasenta</a:t>
            </a:r>
            <a:r>
              <a:rPr lang="en-US" sz="1400" dirty="0"/>
              <a:t> </a:t>
            </a:r>
            <a:r>
              <a:rPr lang="en-US" sz="1400" dirty="0" err="1"/>
              <a:t>previa</a:t>
            </a:r>
            <a:r>
              <a:rPr lang="en-US" sz="1400" dirty="0"/>
              <a:t> </a:t>
            </a:r>
            <a:r>
              <a:rPr lang="en-US" sz="1400" dirty="0" err="1"/>
              <a:t>veya</a:t>
            </a:r>
            <a:r>
              <a:rPr lang="en-US" sz="1400" dirty="0"/>
              <a:t> </a:t>
            </a:r>
            <a:r>
              <a:rPr lang="en-US" sz="1400" dirty="0" err="1"/>
              <a:t>ablasyo</a:t>
            </a:r>
            <a:r>
              <a:rPr lang="en-US" sz="1400" dirty="0"/>
              <a:t> </a:t>
            </a:r>
            <a:r>
              <a:rPr lang="en-US" sz="1400" dirty="0" err="1"/>
              <a:t>plasenta</a:t>
            </a:r>
            <a:r>
              <a:rPr lang="en-US" sz="1400" dirty="0"/>
              <a:t> </a:t>
            </a:r>
            <a:r>
              <a:rPr lang="en-US" sz="1400" dirty="0" err="1"/>
              <a:t>yok</a:t>
            </a:r>
            <a:r>
              <a:rPr lang="en-US" sz="1400" dirty="0"/>
              <a:t>)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51028" y="1340769"/>
            <a:ext cx="1582484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400" dirty="0" err="1"/>
              <a:t>Gebelik</a:t>
            </a:r>
            <a:r>
              <a:rPr lang="en-US" sz="1400" dirty="0"/>
              <a:t> </a:t>
            </a:r>
            <a:r>
              <a:rPr lang="en-US" sz="1400" dirty="0" err="1"/>
              <a:t>haftası</a:t>
            </a:r>
            <a:r>
              <a:rPr lang="en-US" sz="1400" dirty="0"/>
              <a:t> &lt;34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44547" y="1916833"/>
            <a:ext cx="2014269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400" dirty="0" err="1"/>
              <a:t>Servikal</a:t>
            </a:r>
            <a:r>
              <a:rPr lang="en-US" sz="1400" dirty="0"/>
              <a:t> </a:t>
            </a:r>
            <a:r>
              <a:rPr lang="en-US" sz="1400" dirty="0" err="1"/>
              <a:t>dilatasyon</a:t>
            </a:r>
            <a:r>
              <a:rPr lang="en-US" sz="1400" dirty="0"/>
              <a:t> &lt;3 cm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35761" y="2511750"/>
            <a:ext cx="3795783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dirty="0"/>
              <a:t>Fetal </a:t>
            </a:r>
            <a:r>
              <a:rPr lang="en-US" sz="1400" dirty="0" err="1"/>
              <a:t>fibronektin</a:t>
            </a:r>
            <a:r>
              <a:rPr lang="en-US" sz="1400" dirty="0"/>
              <a:t> </a:t>
            </a:r>
            <a:r>
              <a:rPr lang="en-US" sz="1400" dirty="0" err="1"/>
              <a:t>testi</a:t>
            </a:r>
            <a:r>
              <a:rPr lang="en-US" sz="1400" dirty="0"/>
              <a:t> </a:t>
            </a:r>
            <a:r>
              <a:rPr lang="en-US" sz="1400" dirty="0" err="1"/>
              <a:t>için</a:t>
            </a:r>
            <a:r>
              <a:rPr lang="en-US" sz="1400" dirty="0"/>
              <a:t> </a:t>
            </a:r>
            <a:r>
              <a:rPr lang="en-US" sz="1400" dirty="0" err="1"/>
              <a:t>servikal</a:t>
            </a:r>
            <a:r>
              <a:rPr lang="en-US" sz="1400" dirty="0"/>
              <a:t> </a:t>
            </a:r>
            <a:r>
              <a:rPr lang="en-US" sz="1400" dirty="0" err="1"/>
              <a:t>örnek</a:t>
            </a:r>
            <a:r>
              <a:rPr lang="en-US" sz="1400" dirty="0"/>
              <a:t> </a:t>
            </a:r>
            <a:r>
              <a:rPr lang="en-US" sz="1400" dirty="0" err="1"/>
              <a:t>alınır</a:t>
            </a:r>
            <a:endParaRPr lang="en-US" sz="1400" dirty="0"/>
          </a:p>
          <a:p>
            <a:pPr marL="285750" indent="-285750">
              <a:buFont typeface="Arial"/>
              <a:buChar char="•"/>
            </a:pPr>
            <a:r>
              <a:rPr lang="en-US" sz="1400" dirty="0"/>
              <a:t>TVUSG </a:t>
            </a:r>
            <a:r>
              <a:rPr lang="en-US" sz="1400" dirty="0" err="1"/>
              <a:t>ile</a:t>
            </a:r>
            <a:r>
              <a:rPr lang="en-US" sz="1400" dirty="0"/>
              <a:t> </a:t>
            </a:r>
            <a:r>
              <a:rPr lang="en-US" sz="1400" dirty="0" err="1"/>
              <a:t>serviks</a:t>
            </a:r>
            <a:r>
              <a:rPr lang="en-US" sz="1400" dirty="0"/>
              <a:t> </a:t>
            </a:r>
            <a:r>
              <a:rPr lang="en-US" sz="1400" dirty="0" err="1"/>
              <a:t>uzunluğu</a:t>
            </a:r>
            <a:r>
              <a:rPr lang="en-US" sz="1400" dirty="0"/>
              <a:t> </a:t>
            </a:r>
            <a:r>
              <a:rPr lang="en-US" sz="1400" dirty="0" err="1"/>
              <a:t>ölçülür</a:t>
            </a:r>
            <a:endParaRPr lang="en-US" sz="1400" dirty="0"/>
          </a:p>
        </p:txBody>
      </p:sp>
      <p:grpSp>
        <p:nvGrpSpPr>
          <p:cNvPr id="2" name="Group 1"/>
          <p:cNvGrpSpPr/>
          <p:nvPr/>
        </p:nvGrpSpPr>
        <p:grpSpPr>
          <a:xfrm>
            <a:off x="2711624" y="3034970"/>
            <a:ext cx="6552728" cy="196860"/>
            <a:chOff x="1187624" y="3034970"/>
            <a:chExt cx="6552728" cy="196860"/>
          </a:xfrm>
        </p:grpSpPr>
        <p:cxnSp>
          <p:nvCxnSpPr>
            <p:cNvPr id="12" name="Straight Connector 11"/>
            <p:cNvCxnSpPr>
              <a:stCxn id="10" idx="2"/>
            </p:cNvCxnSpPr>
            <p:nvPr/>
          </p:nvCxnSpPr>
          <p:spPr>
            <a:xfrm>
              <a:off x="4309652" y="3034970"/>
              <a:ext cx="118331" cy="19686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1187624" y="3140968"/>
              <a:ext cx="6552728" cy="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Straight Arrow Connector 15"/>
          <p:cNvCxnSpPr/>
          <p:nvPr/>
        </p:nvCxnSpPr>
        <p:spPr>
          <a:xfrm>
            <a:off x="2711624" y="3140968"/>
            <a:ext cx="0" cy="252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951984" y="3212976"/>
            <a:ext cx="0" cy="252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9264352" y="3140968"/>
            <a:ext cx="0" cy="252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704678" y="3429001"/>
            <a:ext cx="2000163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400" dirty="0" err="1"/>
              <a:t>Servikal</a:t>
            </a:r>
            <a:r>
              <a:rPr lang="en-US" sz="1400" dirty="0"/>
              <a:t> </a:t>
            </a:r>
            <a:r>
              <a:rPr lang="en-US" sz="1400" dirty="0" err="1"/>
              <a:t>uzunluk</a:t>
            </a:r>
            <a:r>
              <a:rPr lang="en-US" sz="1400" dirty="0"/>
              <a:t> &lt;20 mm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99857" y="3429001"/>
            <a:ext cx="2227789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400" dirty="0" err="1"/>
              <a:t>Servikal</a:t>
            </a:r>
            <a:r>
              <a:rPr lang="en-US" sz="1400" dirty="0"/>
              <a:t> </a:t>
            </a:r>
            <a:r>
              <a:rPr lang="en-US" sz="1400" dirty="0" err="1"/>
              <a:t>uzunluk</a:t>
            </a:r>
            <a:r>
              <a:rPr lang="en-US" sz="1400" dirty="0"/>
              <a:t> 20 - 30 mm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400257" y="3429001"/>
            <a:ext cx="2000163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400" dirty="0" err="1"/>
              <a:t>Servikal</a:t>
            </a:r>
            <a:r>
              <a:rPr lang="en-US" sz="1400" dirty="0"/>
              <a:t> </a:t>
            </a:r>
            <a:r>
              <a:rPr lang="en-US" sz="1400" dirty="0" err="1"/>
              <a:t>uzunluk</a:t>
            </a:r>
            <a:r>
              <a:rPr lang="en-US" sz="1400" dirty="0"/>
              <a:t> &gt;30 mm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5951984" y="3717032"/>
            <a:ext cx="0" cy="1800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cxnSpLocks/>
            <a:endCxn id="6" idx="0"/>
          </p:cNvCxnSpPr>
          <p:nvPr/>
        </p:nvCxnSpPr>
        <p:spPr>
          <a:xfrm flipH="1">
            <a:off x="5942270" y="1143965"/>
            <a:ext cx="9412" cy="1968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cxnSpLocks/>
          </p:cNvCxnSpPr>
          <p:nvPr/>
        </p:nvCxnSpPr>
        <p:spPr>
          <a:xfrm>
            <a:off x="5942270" y="1712638"/>
            <a:ext cx="9411" cy="1765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951984" y="2204864"/>
            <a:ext cx="0" cy="288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919537" y="5065440"/>
            <a:ext cx="1858201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400" dirty="0"/>
              <a:t>Preterm </a:t>
            </a:r>
            <a:r>
              <a:rPr lang="en-US" sz="1400" dirty="0" err="1"/>
              <a:t>doğum</a:t>
            </a:r>
            <a:r>
              <a:rPr lang="en-US" sz="1400" dirty="0"/>
              <a:t> </a:t>
            </a:r>
            <a:r>
              <a:rPr lang="en-US" sz="1400" dirty="0" err="1"/>
              <a:t>eylemi</a:t>
            </a:r>
            <a:endParaRPr lang="en-US" sz="1400" dirty="0"/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2711624" y="3753119"/>
            <a:ext cx="0" cy="12600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871865" y="3913311"/>
            <a:ext cx="2047227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400" dirty="0"/>
              <a:t>Fetal </a:t>
            </a:r>
            <a:r>
              <a:rPr lang="en-US" sz="1400" dirty="0" err="1"/>
              <a:t>fibronektin</a:t>
            </a:r>
            <a:r>
              <a:rPr lang="en-US" sz="1400" dirty="0"/>
              <a:t> </a:t>
            </a:r>
            <a:r>
              <a:rPr lang="en-US" sz="1400" dirty="0" err="1"/>
              <a:t>testi</a:t>
            </a:r>
            <a:r>
              <a:rPr lang="en-US" sz="1400" dirty="0"/>
              <a:t> yap</a:t>
            </a:r>
          </a:p>
        </p:txBody>
      </p:sp>
      <p:cxnSp>
        <p:nvCxnSpPr>
          <p:cNvPr id="33" name="Straight Connector 32"/>
          <p:cNvCxnSpPr>
            <a:stCxn id="31" idx="2"/>
          </p:cNvCxnSpPr>
          <p:nvPr/>
        </p:nvCxnSpPr>
        <p:spPr>
          <a:xfrm>
            <a:off x="5895479" y="4221088"/>
            <a:ext cx="56505" cy="19627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583832" y="4437111"/>
            <a:ext cx="273630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503712" y="4581129"/>
            <a:ext cx="1625830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400" dirty="0"/>
              <a:t>Fetal </a:t>
            </a:r>
            <a:r>
              <a:rPr lang="en-US" sz="1400" dirty="0" err="1"/>
              <a:t>fibronektin</a:t>
            </a:r>
            <a:r>
              <a:rPr lang="en-US" sz="1400" dirty="0"/>
              <a:t> (+)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4583832" y="4437112"/>
            <a:ext cx="0" cy="1800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3719736" y="4869160"/>
            <a:ext cx="0" cy="1800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437378" y="5071048"/>
            <a:ext cx="3633110" cy="16004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dirty="0"/>
              <a:t>Preterm </a:t>
            </a:r>
            <a:r>
              <a:rPr lang="en-US" sz="1400" dirty="0" err="1"/>
              <a:t>eylem</a:t>
            </a:r>
            <a:r>
              <a:rPr lang="en-US" sz="1400" dirty="0"/>
              <a:t> </a:t>
            </a:r>
            <a:r>
              <a:rPr lang="en-US" sz="1400" dirty="0" err="1"/>
              <a:t>değil</a:t>
            </a:r>
            <a:endParaRPr lang="en-US" sz="1400" dirty="0"/>
          </a:p>
          <a:p>
            <a:pPr marL="285750" indent="-285750">
              <a:buFont typeface="Arial"/>
              <a:buChar char="•"/>
            </a:pPr>
            <a:r>
              <a:rPr lang="en-US" sz="1400" dirty="0"/>
              <a:t>4 </a:t>
            </a:r>
            <a:r>
              <a:rPr lang="mr-IN" sz="1400" dirty="0"/>
              <a:t>–</a:t>
            </a:r>
            <a:r>
              <a:rPr lang="en-US" sz="1400" dirty="0"/>
              <a:t> 6 </a:t>
            </a:r>
            <a:r>
              <a:rPr lang="en-US" sz="1400" dirty="0" err="1"/>
              <a:t>saat</a:t>
            </a:r>
            <a:r>
              <a:rPr lang="en-US" sz="1400" dirty="0"/>
              <a:t> </a:t>
            </a:r>
            <a:r>
              <a:rPr lang="en-US" sz="1400" dirty="0" err="1"/>
              <a:t>izle</a:t>
            </a:r>
            <a:endParaRPr lang="en-US" sz="1400" dirty="0"/>
          </a:p>
          <a:p>
            <a:pPr marL="285750" indent="-285750">
              <a:buFont typeface="Arial"/>
              <a:buChar char="•"/>
            </a:pPr>
            <a:r>
              <a:rPr lang="en-US" sz="1400" dirty="0"/>
              <a:t>S</a:t>
            </a:r>
            <a:r>
              <a:rPr lang="tr-TR" sz="1400" dirty="0" err="1"/>
              <a:t>ervikal</a:t>
            </a:r>
            <a:r>
              <a:rPr lang="tr-TR" sz="1400" dirty="0"/>
              <a:t> </a:t>
            </a:r>
            <a:r>
              <a:rPr lang="tr-TR" sz="1400" dirty="0" err="1"/>
              <a:t>dilatasyon</a:t>
            </a:r>
            <a:r>
              <a:rPr lang="tr-TR" sz="1400" dirty="0"/>
              <a:t> ve </a:t>
            </a:r>
            <a:r>
              <a:rPr lang="tr-TR" sz="1400" dirty="0" err="1"/>
              <a:t>efasmanda</a:t>
            </a:r>
            <a:r>
              <a:rPr lang="tr-TR" sz="1400" dirty="0"/>
              <a:t> ilerleme </a:t>
            </a:r>
          </a:p>
          <a:p>
            <a:r>
              <a:rPr lang="tr-TR" sz="1400" dirty="0"/>
              <a:t>       yoksa, ayaktan izle</a:t>
            </a:r>
            <a:endParaRPr lang="en-US" sz="1400" dirty="0"/>
          </a:p>
          <a:p>
            <a:pPr marL="285750" indent="-285750">
              <a:buFont typeface="Arial"/>
              <a:buChar char="•"/>
            </a:pPr>
            <a:r>
              <a:rPr lang="tr-TR" sz="1400" dirty="0"/>
              <a:t>1 </a:t>
            </a:r>
            <a:r>
              <a:rPr lang="mr-IN" sz="1400" dirty="0"/>
              <a:t>–</a:t>
            </a:r>
            <a:r>
              <a:rPr lang="tr-TR" sz="1400" dirty="0"/>
              <a:t> 2 hafta sonra tekrar değerlendir</a:t>
            </a:r>
          </a:p>
          <a:p>
            <a:pPr marL="285750" indent="-285750">
              <a:buFont typeface="Arial"/>
              <a:buChar char="•"/>
            </a:pPr>
            <a:r>
              <a:rPr lang="tr-TR" sz="1400" dirty="0"/>
              <a:t>Hastayı </a:t>
            </a:r>
            <a:r>
              <a:rPr lang="tr-TR" sz="1400" dirty="0" err="1"/>
              <a:t>preterm</a:t>
            </a:r>
            <a:r>
              <a:rPr lang="tr-TR" sz="1400" dirty="0"/>
              <a:t> eylemin bulgu ve belirtileri</a:t>
            </a:r>
          </a:p>
          <a:p>
            <a:r>
              <a:rPr lang="tr-TR" sz="1400" dirty="0"/>
              <a:t>       için bilgilendir</a:t>
            </a:r>
            <a:endParaRPr lang="en-US" sz="1400" dirty="0"/>
          </a:p>
        </p:txBody>
      </p:sp>
      <p:cxnSp>
        <p:nvCxnSpPr>
          <p:cNvPr id="42" name="Straight Arrow Connector 41"/>
          <p:cNvCxnSpPr>
            <a:cxnSpLocks/>
          </p:cNvCxnSpPr>
          <p:nvPr/>
        </p:nvCxnSpPr>
        <p:spPr>
          <a:xfrm>
            <a:off x="9264352" y="3717032"/>
            <a:ext cx="0" cy="124214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240016" y="4581129"/>
            <a:ext cx="1590564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400" dirty="0"/>
              <a:t>Fetal </a:t>
            </a:r>
            <a:r>
              <a:rPr lang="en-US" sz="1400" dirty="0" err="1"/>
              <a:t>fibronektin</a:t>
            </a:r>
            <a:r>
              <a:rPr lang="en-US" sz="1400" dirty="0"/>
              <a:t> (-)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7320136" y="4437112"/>
            <a:ext cx="0" cy="1800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7320136" y="4869160"/>
            <a:ext cx="0" cy="2160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9395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1A025F6-F130-442D-889A-E7DD6FA88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6271"/>
            <a:ext cx="10515600" cy="520995"/>
          </a:xfrm>
        </p:spPr>
        <p:txBody>
          <a:bodyPr>
            <a:noAutofit/>
          </a:bodyPr>
          <a:lstStyle/>
          <a:p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Risk faktörleri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15D950E-243B-4228-AF8D-857BDCAA5E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9814"/>
            <a:ext cx="10515600" cy="5187149"/>
          </a:xfrm>
        </p:spPr>
        <p:txBody>
          <a:bodyPr/>
          <a:lstStyle/>
          <a:p>
            <a:endParaRPr lang="tr-TR" dirty="0"/>
          </a:p>
        </p:txBody>
      </p:sp>
      <p:graphicFrame>
        <p:nvGraphicFramePr>
          <p:cNvPr id="4" name="Diyagram 3">
            <a:extLst>
              <a:ext uri="{FF2B5EF4-FFF2-40B4-BE49-F238E27FC236}">
                <a16:creationId xmlns:a16="http://schemas.microsoft.com/office/drawing/2014/main" id="{AD57485E-F053-4847-BBDA-2D83DD0915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6387361"/>
              </p:ext>
            </p:extLst>
          </p:nvPr>
        </p:nvGraphicFramePr>
        <p:xfrm>
          <a:off x="1248212" y="1098650"/>
          <a:ext cx="4350156" cy="5078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yagram 7">
            <a:extLst>
              <a:ext uri="{FF2B5EF4-FFF2-40B4-BE49-F238E27FC236}">
                <a16:creationId xmlns:a16="http://schemas.microsoft.com/office/drawing/2014/main" id="{B750370C-DEE1-474A-91A1-A3DACC1413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992653"/>
              </p:ext>
            </p:extLst>
          </p:nvPr>
        </p:nvGraphicFramePr>
        <p:xfrm>
          <a:off x="6794086" y="868035"/>
          <a:ext cx="3974359" cy="51871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518564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>
            <a:extLst>
              <a:ext uri="{FF2B5EF4-FFF2-40B4-BE49-F238E27FC236}">
                <a16:creationId xmlns:a16="http://schemas.microsoft.com/office/drawing/2014/main" id="{E9698679-D21E-4570-8225-67CDB707F2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1264577"/>
              </p:ext>
            </p:extLst>
          </p:nvPr>
        </p:nvGraphicFramePr>
        <p:xfrm>
          <a:off x="391886" y="540733"/>
          <a:ext cx="8556172" cy="6638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F2C4CAA0-FA36-4BF4-8787-63BEDF126F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464975" y="1744825"/>
            <a:ext cx="6654282" cy="16841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118D0A71-091C-4D8D-871D-C08DE143F2D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4975" y="3969209"/>
            <a:ext cx="6654282" cy="168417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graphicFrame>
        <p:nvGraphicFramePr>
          <p:cNvPr id="3" name="Diyagram 2">
            <a:extLst>
              <a:ext uri="{FF2B5EF4-FFF2-40B4-BE49-F238E27FC236}">
                <a16:creationId xmlns:a16="http://schemas.microsoft.com/office/drawing/2014/main" id="{29EB45D9-F171-4200-8F5F-1F69DE8E43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17357"/>
              </p:ext>
            </p:extLst>
          </p:nvPr>
        </p:nvGraphicFramePr>
        <p:xfrm>
          <a:off x="7296539" y="1744825"/>
          <a:ext cx="4609322" cy="36933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28902008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F690AC1-DD88-4E9F-83C9-3FAC6E692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232F151-4C8A-4337-B247-093400191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788285" cy="435133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194E9569-D058-4C10-8BF5-D1ABD23B7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206" y="598117"/>
            <a:ext cx="6788285" cy="15852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9A716EB9-7AAF-4163-B31A-0B047FDC36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205" y="2526115"/>
            <a:ext cx="6788285" cy="16365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3CA03C07-9D0E-4E03-9F9A-CC10EBC401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204" y="4499821"/>
            <a:ext cx="6788285" cy="1752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graphicFrame>
        <p:nvGraphicFramePr>
          <p:cNvPr id="9" name="Diyagram 8">
            <a:extLst>
              <a:ext uri="{FF2B5EF4-FFF2-40B4-BE49-F238E27FC236}">
                <a16:creationId xmlns:a16="http://schemas.microsoft.com/office/drawing/2014/main" id="{386DE81F-7A63-4A40-A1E0-AC0CE0AFD7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6845029"/>
              </p:ext>
            </p:extLst>
          </p:nvPr>
        </p:nvGraphicFramePr>
        <p:xfrm>
          <a:off x="7467864" y="900404"/>
          <a:ext cx="4017523" cy="5057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206055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>
            <a:extLst>
              <a:ext uri="{FF2B5EF4-FFF2-40B4-BE49-F238E27FC236}">
                <a16:creationId xmlns:a16="http://schemas.microsoft.com/office/drawing/2014/main" id="{87CA4478-80E4-463F-8A42-CF0305A3CE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4729669"/>
              </p:ext>
            </p:extLst>
          </p:nvPr>
        </p:nvGraphicFramePr>
        <p:xfrm>
          <a:off x="838200" y="365125"/>
          <a:ext cx="9182878" cy="8291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>
            <a:extLst>
              <a:ext uri="{FF2B5EF4-FFF2-40B4-BE49-F238E27FC236}">
                <a16:creationId xmlns:a16="http://schemas.microsoft.com/office/drawing/2014/main" id="{1DB87FC0-48F0-4B80-9D88-18A6C05FD5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3972987"/>
              </p:ext>
            </p:extLst>
          </p:nvPr>
        </p:nvGraphicFramePr>
        <p:xfrm>
          <a:off x="838200" y="5767809"/>
          <a:ext cx="9248192" cy="597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06C5692B-E27C-45C1-B76A-D3435BFE2B3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28496" y="1296955"/>
            <a:ext cx="7964794" cy="43294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71183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CF15C2-D665-4CAF-845E-29237BA86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0D4CD70-A72B-4B01-9F0B-4AF8850D30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2DCAF46-6973-4AD6-9E24-D52B4ACA88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451" y="353827"/>
            <a:ext cx="3962400" cy="343440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41DE36FE-4B23-4EB5-8321-0740E3414B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3311" y="365125"/>
            <a:ext cx="3305378" cy="3423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E7A7723B-94A8-4E75-A9C8-FAC5E9DE7A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6149" y="365125"/>
            <a:ext cx="3962400" cy="3423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graphicFrame>
        <p:nvGraphicFramePr>
          <p:cNvPr id="7" name="Diyagram 6">
            <a:extLst>
              <a:ext uri="{FF2B5EF4-FFF2-40B4-BE49-F238E27FC236}">
                <a16:creationId xmlns:a16="http://schemas.microsoft.com/office/drawing/2014/main" id="{B8EFA0C0-8449-42F6-ABE7-DB4D57E1BD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4949045"/>
              </p:ext>
            </p:extLst>
          </p:nvPr>
        </p:nvGraphicFramePr>
        <p:xfrm>
          <a:off x="599217" y="4114800"/>
          <a:ext cx="11185346" cy="2378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2626292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3853</TotalTime>
  <Words>1384</Words>
  <Application>Microsoft Office PowerPoint</Application>
  <PresentationFormat>Geniş ekran</PresentationFormat>
  <Paragraphs>191</Paragraphs>
  <Slides>40</Slides>
  <Notes>1</Notes>
  <HiddenSlides>0</HiddenSlides>
  <MMClips>3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5" baseType="lpstr">
      <vt:lpstr>Arial</vt:lpstr>
      <vt:lpstr>Calibri</vt:lpstr>
      <vt:lpstr>Calibri Light</vt:lpstr>
      <vt:lpstr>Times New Roman</vt:lpstr>
      <vt:lpstr>Office Teması</vt:lpstr>
      <vt:lpstr>PowerPoint Sunusu</vt:lpstr>
      <vt:lpstr>PowerPoint Sunusu</vt:lpstr>
      <vt:lpstr>PowerPoint Sunusu</vt:lpstr>
      <vt:lpstr>PowerPoint Sunusu</vt:lpstr>
      <vt:lpstr>Risk faktörleri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basak gunduz</dc:creator>
  <cp:lastModifiedBy>basak gunduz</cp:lastModifiedBy>
  <cp:revision>192</cp:revision>
  <dcterms:created xsi:type="dcterms:W3CDTF">2019-09-08T11:55:21Z</dcterms:created>
  <dcterms:modified xsi:type="dcterms:W3CDTF">2019-09-14T20:13:33Z</dcterms:modified>
</cp:coreProperties>
</file>