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tags/tag2.xml" ContentType="application/vnd.openxmlformats-officedocument.presentationml.tags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81" r:id="rId2"/>
    <p:sldId id="309" r:id="rId3"/>
    <p:sldId id="292" r:id="rId4"/>
    <p:sldId id="294" r:id="rId5"/>
    <p:sldId id="295" r:id="rId6"/>
    <p:sldId id="293" r:id="rId7"/>
    <p:sldId id="297" r:id="rId8"/>
    <p:sldId id="298" r:id="rId9"/>
    <p:sldId id="282" r:id="rId10"/>
    <p:sldId id="303" r:id="rId11"/>
    <p:sldId id="299" r:id="rId12"/>
    <p:sldId id="300" r:id="rId13"/>
    <p:sldId id="301" r:id="rId14"/>
    <p:sldId id="302" r:id="rId15"/>
    <p:sldId id="304" r:id="rId16"/>
    <p:sldId id="305" r:id="rId17"/>
    <p:sldId id="291" r:id="rId18"/>
    <p:sldId id="306" r:id="rId19"/>
    <p:sldId id="285" r:id="rId20"/>
    <p:sldId id="286" r:id="rId21"/>
    <p:sldId id="287" r:id="rId22"/>
    <p:sldId id="288" r:id="rId23"/>
    <p:sldId id="307" r:id="rId24"/>
    <p:sldId id="258" r:id="rId25"/>
    <p:sldId id="262" r:id="rId26"/>
    <p:sldId id="261" r:id="rId27"/>
    <p:sldId id="263" r:id="rId28"/>
    <p:sldId id="266" r:id="rId29"/>
    <p:sldId id="278" r:id="rId30"/>
    <p:sldId id="284" r:id="rId31"/>
    <p:sldId id="269" r:id="rId32"/>
    <p:sldId id="310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67" autoAdjust="0"/>
    <p:restoredTop sz="94660"/>
  </p:normalViewPr>
  <p:slideViewPr>
    <p:cSldViewPr>
      <p:cViewPr varScale="1">
        <p:scale>
          <a:sx n="108" d="100"/>
          <a:sy n="108" d="100"/>
        </p:scale>
        <p:origin x="-192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576244-691C-4B63-996F-BE25D7A81AC4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</dgm:pt>
    <dgm:pt modelId="{0D6AC433-912A-45BD-B3CF-CEFEF1BB277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sz="20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H</a:t>
          </a:r>
          <a:r>
            <a:rPr kumimoji="0" lang="en-US" altLang="tr-TR" sz="2000" b="1" i="0" u="none" strike="noStrike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ormonal</a:t>
          </a:r>
          <a:endParaRPr kumimoji="0" lang="tr-TR" altLang="tr-TR" sz="2000" b="1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sz="2000" b="1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K</a:t>
          </a:r>
          <a:r>
            <a:rPr kumimoji="0" lang="en-US" altLang="tr-TR" sz="2000" b="1" i="0" u="none" strike="noStrike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ontra</a:t>
          </a:r>
          <a:r>
            <a:rPr kumimoji="0" lang="tr-TR" altLang="tr-TR" sz="2000" b="1" i="0" u="none" strike="noStrike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sepsiyon</a:t>
          </a:r>
          <a:endParaRPr kumimoji="0" lang="tr-TR" altLang="tr-TR" sz="2000" b="1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7803DD0C-FE8D-4A10-8CB3-2718E5ABE881}" type="parTrans" cxnId="{37917E60-9776-45DF-81DB-9627BBA90EBE}">
      <dgm:prSet/>
      <dgm:spPr/>
      <dgm:t>
        <a:bodyPr/>
        <a:lstStyle/>
        <a:p>
          <a:endParaRPr lang="tr-TR"/>
        </a:p>
      </dgm:t>
    </dgm:pt>
    <dgm:pt modelId="{08D0FDF6-A90F-4C1C-8C96-D0B3D780FEA9}" type="sibTrans" cxnId="{37917E60-9776-45DF-81DB-9627BBA90EBE}">
      <dgm:prSet/>
      <dgm:spPr/>
      <dgm:t>
        <a:bodyPr/>
        <a:lstStyle/>
        <a:p>
          <a:endParaRPr lang="tr-TR"/>
        </a:p>
      </dgm:t>
    </dgm:pt>
    <dgm:pt modelId="{B8983A83-8713-4800-A765-C78FADC9F1D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Östrojen </a:t>
          </a:r>
          <a:r>
            <a:rPr kumimoji="0" lang="en-US" altLang="tr-TR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+</a:t>
          </a:r>
          <a:endParaRPr kumimoji="0" lang="tr-TR" altLang="tr-TR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</a:t>
          </a:r>
          <a:r>
            <a:rPr kumimoji="0" lang="en-US" altLang="tr-TR" b="0" i="0" u="none" strike="noStrike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rogesteron</a:t>
          </a:r>
          <a:endParaRPr kumimoji="0" lang="tr-TR" altLang="tr-TR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749808A3-8D26-48E6-9CF4-4401AE8E6F99}" type="parTrans" cxnId="{9FDF5149-86B1-43D8-87A9-854BF6CFE233}">
      <dgm:prSet/>
      <dgm:spPr/>
      <dgm:t>
        <a:bodyPr/>
        <a:lstStyle/>
        <a:p>
          <a:endParaRPr lang="tr-TR"/>
        </a:p>
      </dgm:t>
    </dgm:pt>
    <dgm:pt modelId="{4AF4B1D6-5F9A-43BA-9C7F-F758475BCC87}" type="sibTrans" cxnId="{9FDF5149-86B1-43D8-87A9-854BF6CFE233}">
      <dgm:prSet/>
      <dgm:spPr/>
      <dgm:t>
        <a:bodyPr/>
        <a:lstStyle/>
        <a:p>
          <a:endParaRPr lang="tr-TR"/>
        </a:p>
      </dgm:t>
    </dgm:pt>
    <dgm:pt modelId="{9984E0E7-C9F8-4112-86A8-3F78AF7CFBB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Kombine OK</a:t>
          </a:r>
        </a:p>
      </dgm:t>
    </dgm:pt>
    <dgm:pt modelId="{89E50491-58E5-4E07-B419-419F6A63EADB}" type="parTrans" cxnId="{F67E95D7-FC5B-4054-ACEE-5690D98EC252}">
      <dgm:prSet/>
      <dgm:spPr/>
      <dgm:t>
        <a:bodyPr/>
        <a:lstStyle/>
        <a:p>
          <a:endParaRPr lang="tr-TR"/>
        </a:p>
      </dgm:t>
    </dgm:pt>
    <dgm:pt modelId="{E6BBAACF-5A5A-44A6-9DA3-152FFE4065A5}" type="sibTrans" cxnId="{F67E95D7-FC5B-4054-ACEE-5690D98EC252}">
      <dgm:prSet/>
      <dgm:spPr/>
      <dgm:t>
        <a:bodyPr/>
        <a:lstStyle/>
        <a:p>
          <a:endParaRPr lang="tr-TR"/>
        </a:p>
      </dgm:t>
    </dgm:pt>
    <dgm:pt modelId="{9C125520-24B5-4EE5-BEF4-24A8F91B9E2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b="0" i="0" u="none" strike="noStrike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Kontraseptif</a:t>
          </a:r>
          <a:r>
            <a:rPr kumimoji="0" lang="tr-TR" altLang="tr-TR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 </a:t>
          </a:r>
          <a:r>
            <a:rPr kumimoji="0" lang="tr-TR" altLang="tr-TR" b="0" i="0" u="none" strike="noStrike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Patch</a:t>
          </a:r>
          <a:endParaRPr kumimoji="0" lang="tr-TR" altLang="tr-TR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(</a:t>
          </a:r>
          <a:r>
            <a:rPr kumimoji="0" lang="en-US" altLang="tr-TR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Ortho </a:t>
          </a:r>
          <a:r>
            <a:rPr kumimoji="0" lang="en-US" altLang="tr-TR" b="0" i="0" u="none" strike="noStrike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Evra</a:t>
          </a:r>
          <a:r>
            <a:rPr kumimoji="0" lang="en-US" altLang="tr-TR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®</a:t>
          </a:r>
          <a:r>
            <a:rPr kumimoji="0" lang="tr-TR" altLang="tr-TR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)</a:t>
          </a:r>
        </a:p>
      </dgm:t>
    </dgm:pt>
    <dgm:pt modelId="{4D7B539A-87D4-4F93-B0D7-24B6D8545B17}" type="parTrans" cxnId="{F2A2C9CE-907E-4387-9444-E7F4E665F498}">
      <dgm:prSet/>
      <dgm:spPr/>
      <dgm:t>
        <a:bodyPr/>
        <a:lstStyle/>
        <a:p>
          <a:endParaRPr lang="tr-TR"/>
        </a:p>
      </dgm:t>
    </dgm:pt>
    <dgm:pt modelId="{6BD5334C-07F4-42E1-9D58-1E51719DDF20}" type="sibTrans" cxnId="{F2A2C9CE-907E-4387-9444-E7F4E665F498}">
      <dgm:prSet/>
      <dgm:spPr/>
      <dgm:t>
        <a:bodyPr/>
        <a:lstStyle/>
        <a:p>
          <a:endParaRPr lang="tr-TR"/>
        </a:p>
      </dgm:t>
    </dgm:pt>
    <dgm:pt modelId="{873E977A-0573-4D86-AFE1-212A4C7D85D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b="0" i="0" u="none" strike="noStrike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Kontraseptif</a:t>
          </a:r>
          <a:r>
            <a:rPr kumimoji="0" lang="tr-TR" altLang="tr-TR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 Ring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(</a:t>
          </a:r>
          <a:r>
            <a:rPr kumimoji="0" lang="tr-TR" altLang="tr-TR" b="0" i="0" u="none" strike="noStrike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Nuva</a:t>
          </a:r>
          <a:r>
            <a:rPr kumimoji="0" lang="tr-TR" altLang="tr-TR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 Ring</a:t>
          </a:r>
          <a:r>
            <a:rPr kumimoji="0" lang="en-US" altLang="tr-TR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®</a:t>
          </a:r>
          <a:r>
            <a:rPr kumimoji="0" lang="tr-TR" altLang="tr-TR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)</a:t>
          </a:r>
        </a:p>
      </dgm:t>
    </dgm:pt>
    <dgm:pt modelId="{9AA15C70-61A3-4502-97C7-20C1C01D77B3}" type="parTrans" cxnId="{FA700EF7-D248-4582-92D6-722FA83C67FF}">
      <dgm:prSet/>
      <dgm:spPr/>
      <dgm:t>
        <a:bodyPr/>
        <a:lstStyle/>
        <a:p>
          <a:endParaRPr lang="tr-TR"/>
        </a:p>
      </dgm:t>
    </dgm:pt>
    <dgm:pt modelId="{C6855804-EB4D-4AD0-8BF1-8208BC91DE65}" type="sibTrans" cxnId="{FA700EF7-D248-4582-92D6-722FA83C67FF}">
      <dgm:prSet/>
      <dgm:spPr/>
      <dgm:t>
        <a:bodyPr/>
        <a:lstStyle/>
        <a:p>
          <a:endParaRPr lang="tr-TR"/>
        </a:p>
      </dgm:t>
    </dgm:pt>
    <dgm:pt modelId="{6E7A4FEB-2251-45BE-BE08-1922E60E22A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b="0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Sadece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tr-TR" b="0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Progesteron</a:t>
          </a:r>
          <a:endParaRPr kumimoji="0" lang="tr-TR" altLang="tr-TR" b="0" i="0" u="none" strike="noStrike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38AD7F3B-4CD8-4D87-95B9-98D9E9F6983E}" type="parTrans" cxnId="{0D761EE8-E762-46F1-A6D5-1E6C454858CC}">
      <dgm:prSet/>
      <dgm:spPr/>
      <dgm:t>
        <a:bodyPr/>
        <a:lstStyle/>
        <a:p>
          <a:endParaRPr lang="tr-TR"/>
        </a:p>
      </dgm:t>
    </dgm:pt>
    <dgm:pt modelId="{A0C7BFAC-501F-471B-8CC8-0FDC903A4E92}" type="sibTrans" cxnId="{0D761EE8-E762-46F1-A6D5-1E6C454858CC}">
      <dgm:prSet/>
      <dgm:spPr/>
      <dgm:t>
        <a:bodyPr/>
        <a:lstStyle/>
        <a:p>
          <a:endParaRPr lang="tr-TR"/>
        </a:p>
      </dgm:t>
    </dgm:pt>
    <dgm:pt modelId="{F1B341C5-B9B9-4EED-B776-434048ECD78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b="0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Progesteron hap</a:t>
          </a:r>
        </a:p>
      </dgm:t>
    </dgm:pt>
    <dgm:pt modelId="{28E5B9A1-0D45-4633-80F7-77F784F43DEC}" type="parTrans" cxnId="{A66AFA77-6256-43C2-9F44-5024A17719E1}">
      <dgm:prSet/>
      <dgm:spPr/>
      <dgm:t>
        <a:bodyPr/>
        <a:lstStyle/>
        <a:p>
          <a:endParaRPr lang="tr-TR"/>
        </a:p>
      </dgm:t>
    </dgm:pt>
    <dgm:pt modelId="{5E555D5D-9BBA-4CAF-8633-0D284068274E}" type="sibTrans" cxnId="{A66AFA77-6256-43C2-9F44-5024A17719E1}">
      <dgm:prSet/>
      <dgm:spPr/>
      <dgm:t>
        <a:bodyPr/>
        <a:lstStyle/>
        <a:p>
          <a:endParaRPr lang="tr-TR"/>
        </a:p>
      </dgm:t>
    </dgm:pt>
    <dgm:pt modelId="{67A85B7B-F924-4392-8F84-61E2C9A6816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b="0" i="0" u="none" strike="noStrike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Depo </a:t>
          </a:r>
          <a:r>
            <a:rPr kumimoji="0" lang="tr-TR" altLang="tr-TR" b="0" i="0" u="none" strike="noStrike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provera</a:t>
          </a:r>
          <a:endParaRPr kumimoji="0" lang="tr-TR" altLang="tr-TR" b="0" i="0" u="none" strike="noStrike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gm:t>
    </dgm:pt>
    <dgm:pt modelId="{AEAB3267-BF52-4084-9686-03E68B3D7586}" type="parTrans" cxnId="{A4BF9956-4831-4A83-8096-C951ADAFF94C}">
      <dgm:prSet/>
      <dgm:spPr/>
      <dgm:t>
        <a:bodyPr/>
        <a:lstStyle/>
        <a:p>
          <a:endParaRPr lang="tr-TR"/>
        </a:p>
      </dgm:t>
    </dgm:pt>
    <dgm:pt modelId="{30585459-5B99-415A-82B4-A2CDEEFCD8EE}" type="sibTrans" cxnId="{A4BF9956-4831-4A83-8096-C951ADAFF94C}">
      <dgm:prSet/>
      <dgm:spPr/>
      <dgm:t>
        <a:bodyPr/>
        <a:lstStyle/>
        <a:p>
          <a:endParaRPr lang="tr-TR"/>
        </a:p>
      </dgm:t>
    </dgm:pt>
    <dgm:pt modelId="{1A091CF5-8805-4428-8F9C-523AA4A97B0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b="0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LNG-IUD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b="0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(Mirena</a:t>
          </a:r>
          <a:r>
            <a:rPr kumimoji="0" lang="en-US" altLang="tr-TR" b="0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®</a:t>
          </a:r>
          <a:r>
            <a:rPr kumimoji="0" lang="tr-TR" altLang="tr-TR" b="0" i="0" u="none" strike="noStrike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)</a:t>
          </a:r>
        </a:p>
      </dgm:t>
    </dgm:pt>
    <dgm:pt modelId="{26ED1B82-5C16-41AB-A605-7E593CDA4205}" type="parTrans" cxnId="{E2D270E6-11A6-474A-B176-21DC356B89E9}">
      <dgm:prSet/>
      <dgm:spPr/>
      <dgm:t>
        <a:bodyPr/>
        <a:lstStyle/>
        <a:p>
          <a:endParaRPr lang="tr-TR"/>
        </a:p>
      </dgm:t>
    </dgm:pt>
    <dgm:pt modelId="{17F5A2B8-7795-4A55-A77C-C46EABBEA930}" type="sibTrans" cxnId="{E2D270E6-11A6-474A-B176-21DC356B89E9}">
      <dgm:prSet/>
      <dgm:spPr/>
      <dgm:t>
        <a:bodyPr/>
        <a:lstStyle/>
        <a:p>
          <a:endParaRPr lang="tr-TR"/>
        </a:p>
      </dgm:t>
    </dgm:pt>
    <dgm:pt modelId="{BCFDB5D6-D9F9-4DEA-B890-2F119446A43D}">
      <dgm:prSet/>
      <dgm:spPr/>
      <dgm:t>
        <a:bodyPr/>
        <a:lstStyle/>
        <a:p>
          <a:r>
            <a:rPr lang="tr-TR" dirty="0" err="1" smtClean="0">
              <a:latin typeface="Arial" panose="020B0604020202020204" pitchFamily="34" charset="0"/>
              <a:cs typeface="Arial" panose="020B0604020202020204" pitchFamily="34" charset="0"/>
            </a:rPr>
            <a:t>Hormonal</a:t>
          </a:r>
          <a:r>
            <a:rPr lang="tr-TR" smtClean="0">
              <a:latin typeface="Arial" panose="020B0604020202020204" pitchFamily="34" charset="0"/>
              <a:cs typeface="Arial" panose="020B0604020202020204" pitchFamily="34" charset="0"/>
            </a:rPr>
            <a:t> Enjeksiyon</a:t>
          </a:r>
          <a:endParaRPr lang="tr-TR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D3A723E-A0F5-496D-AD0A-66423AF79F56}" type="parTrans" cxnId="{352DCE31-64F7-4410-A1A4-F83A001E4446}">
      <dgm:prSet/>
      <dgm:spPr/>
      <dgm:t>
        <a:bodyPr/>
        <a:lstStyle/>
        <a:p>
          <a:endParaRPr lang="tr-TR"/>
        </a:p>
      </dgm:t>
    </dgm:pt>
    <dgm:pt modelId="{BA72FDE4-C8AF-46BD-B884-8982C30F9D4C}" type="sibTrans" cxnId="{352DCE31-64F7-4410-A1A4-F83A001E4446}">
      <dgm:prSet/>
      <dgm:spPr/>
      <dgm:t>
        <a:bodyPr/>
        <a:lstStyle/>
        <a:p>
          <a:endParaRPr lang="tr-TR"/>
        </a:p>
      </dgm:t>
    </dgm:pt>
    <dgm:pt modelId="{C7C7B099-91FF-43CF-93CE-129631B8BB30}">
      <dgm:prSet/>
      <dgm:spPr/>
      <dgm:t>
        <a:bodyPr/>
        <a:lstStyle/>
        <a:p>
          <a:r>
            <a:rPr lang="tr-TR" dirty="0" err="1" smtClean="0">
              <a:latin typeface="Arial" panose="020B0604020202020204" pitchFamily="34" charset="0"/>
              <a:cs typeface="Arial" panose="020B0604020202020204" pitchFamily="34" charset="0"/>
            </a:rPr>
            <a:t>Progesteronlu</a:t>
          </a:r>
          <a:r>
            <a:rPr lang="tr-TR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tr-TR" dirty="0" err="1" smtClean="0">
              <a:latin typeface="Arial" panose="020B0604020202020204" pitchFamily="34" charset="0"/>
              <a:cs typeface="Arial" panose="020B0604020202020204" pitchFamily="34" charset="0"/>
            </a:rPr>
            <a:t>implant</a:t>
          </a:r>
          <a:endParaRPr lang="tr-TR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699C030-7995-44B3-B84D-65743E4AA088}" type="parTrans" cxnId="{86C9D637-8DFF-479D-BC00-C16433DC38C5}">
      <dgm:prSet/>
      <dgm:spPr/>
      <dgm:t>
        <a:bodyPr/>
        <a:lstStyle/>
        <a:p>
          <a:endParaRPr lang="tr-TR"/>
        </a:p>
      </dgm:t>
    </dgm:pt>
    <dgm:pt modelId="{46F38197-E6A2-4B7D-ABE1-AEF8C70DD6CF}" type="sibTrans" cxnId="{86C9D637-8DFF-479D-BC00-C16433DC38C5}">
      <dgm:prSet/>
      <dgm:spPr/>
      <dgm:t>
        <a:bodyPr/>
        <a:lstStyle/>
        <a:p>
          <a:endParaRPr lang="tr-TR"/>
        </a:p>
      </dgm:t>
    </dgm:pt>
    <dgm:pt modelId="{201E8883-9FAC-4F0C-AE10-95EACF76E3D4}" type="pres">
      <dgm:prSet presAssocID="{A3576244-691C-4B63-996F-BE25D7A81AC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6A99FD1-1AA7-4B72-A980-6A2405B3E6B8}" type="pres">
      <dgm:prSet presAssocID="{0D6AC433-912A-45BD-B3CF-CEFEF1BB2775}" presName="hierRoot1" presStyleCnt="0">
        <dgm:presLayoutVars>
          <dgm:hierBranch/>
        </dgm:presLayoutVars>
      </dgm:prSet>
      <dgm:spPr/>
    </dgm:pt>
    <dgm:pt modelId="{184CCA91-8FA4-48B8-9DFB-008F3C2A577B}" type="pres">
      <dgm:prSet presAssocID="{0D6AC433-912A-45BD-B3CF-CEFEF1BB2775}" presName="rootComposite1" presStyleCnt="0"/>
      <dgm:spPr/>
    </dgm:pt>
    <dgm:pt modelId="{404D5E2B-AD40-4A2D-BDD7-0CC7537B58C6}" type="pres">
      <dgm:prSet presAssocID="{0D6AC433-912A-45BD-B3CF-CEFEF1BB2775}" presName="rootText1" presStyleLbl="node0" presStyleIdx="0" presStyleCnt="1" custScaleX="133625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23E025FA-771F-459C-9887-EB2DEB4F2821}" type="pres">
      <dgm:prSet presAssocID="{0D6AC433-912A-45BD-B3CF-CEFEF1BB2775}" presName="rootConnector1" presStyleLbl="node1" presStyleIdx="0" presStyleCnt="0"/>
      <dgm:spPr/>
      <dgm:t>
        <a:bodyPr/>
        <a:lstStyle/>
        <a:p>
          <a:endParaRPr lang="tr-TR"/>
        </a:p>
      </dgm:t>
    </dgm:pt>
    <dgm:pt modelId="{4ABB81F0-4BD4-4ADA-B327-A53EACE81F80}" type="pres">
      <dgm:prSet presAssocID="{0D6AC433-912A-45BD-B3CF-CEFEF1BB2775}" presName="hierChild2" presStyleCnt="0"/>
      <dgm:spPr/>
    </dgm:pt>
    <dgm:pt modelId="{364D6DD9-E4FB-49F1-8CC6-B883C9D2F6CD}" type="pres">
      <dgm:prSet presAssocID="{749808A3-8D26-48E6-9CF4-4401AE8E6F99}" presName="Name35" presStyleLbl="parChTrans1D2" presStyleIdx="0" presStyleCnt="2"/>
      <dgm:spPr/>
      <dgm:t>
        <a:bodyPr/>
        <a:lstStyle/>
        <a:p>
          <a:endParaRPr lang="tr-TR"/>
        </a:p>
      </dgm:t>
    </dgm:pt>
    <dgm:pt modelId="{8B67621A-6AD8-4488-92F6-A0BD9556797A}" type="pres">
      <dgm:prSet presAssocID="{B8983A83-8713-4800-A765-C78FADC9F1D1}" presName="hierRoot2" presStyleCnt="0">
        <dgm:presLayoutVars>
          <dgm:hierBranch val="l"/>
        </dgm:presLayoutVars>
      </dgm:prSet>
      <dgm:spPr/>
    </dgm:pt>
    <dgm:pt modelId="{E8B9665C-0C9A-4D95-924D-C1A70B2BC4D9}" type="pres">
      <dgm:prSet presAssocID="{B8983A83-8713-4800-A765-C78FADC9F1D1}" presName="rootComposite" presStyleCnt="0"/>
      <dgm:spPr/>
    </dgm:pt>
    <dgm:pt modelId="{8D69AB38-4882-4744-99E6-64E772664380}" type="pres">
      <dgm:prSet presAssocID="{B8983A83-8713-4800-A765-C78FADC9F1D1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2850A9D0-01AC-46A6-9223-B8656C1E24F8}" type="pres">
      <dgm:prSet presAssocID="{B8983A83-8713-4800-A765-C78FADC9F1D1}" presName="rootConnector" presStyleLbl="node2" presStyleIdx="0" presStyleCnt="2"/>
      <dgm:spPr/>
      <dgm:t>
        <a:bodyPr/>
        <a:lstStyle/>
        <a:p>
          <a:endParaRPr lang="tr-TR"/>
        </a:p>
      </dgm:t>
    </dgm:pt>
    <dgm:pt modelId="{1EA96F56-8099-427E-B71E-2DC1E8550E04}" type="pres">
      <dgm:prSet presAssocID="{B8983A83-8713-4800-A765-C78FADC9F1D1}" presName="hierChild4" presStyleCnt="0"/>
      <dgm:spPr/>
    </dgm:pt>
    <dgm:pt modelId="{44CACFA7-A285-48AC-BA0C-57F325D72542}" type="pres">
      <dgm:prSet presAssocID="{89E50491-58E5-4E07-B419-419F6A63EADB}" presName="Name50" presStyleLbl="parChTrans1D3" presStyleIdx="0" presStyleCnt="8"/>
      <dgm:spPr/>
      <dgm:t>
        <a:bodyPr/>
        <a:lstStyle/>
        <a:p>
          <a:endParaRPr lang="tr-TR"/>
        </a:p>
      </dgm:t>
    </dgm:pt>
    <dgm:pt modelId="{0C499B1B-E470-424B-94E0-A6AADF1087D1}" type="pres">
      <dgm:prSet presAssocID="{9984E0E7-C9F8-4112-86A8-3F78AF7CFBB5}" presName="hierRoot2" presStyleCnt="0">
        <dgm:presLayoutVars>
          <dgm:hierBranch val="r"/>
        </dgm:presLayoutVars>
      </dgm:prSet>
      <dgm:spPr/>
    </dgm:pt>
    <dgm:pt modelId="{D69B69A5-D29E-4051-911B-C31756ADF7E3}" type="pres">
      <dgm:prSet presAssocID="{9984E0E7-C9F8-4112-86A8-3F78AF7CFBB5}" presName="rootComposite" presStyleCnt="0"/>
      <dgm:spPr/>
    </dgm:pt>
    <dgm:pt modelId="{53A4A691-AA32-4D38-A6EF-D52C055C9EF6}" type="pres">
      <dgm:prSet presAssocID="{9984E0E7-C9F8-4112-86A8-3F78AF7CFBB5}" presName="rootText" presStyleLbl="node3" presStyleIdx="0" presStyleCnt="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0FB09E67-3E1F-4BD0-B00D-F18950EC353E}" type="pres">
      <dgm:prSet presAssocID="{9984E0E7-C9F8-4112-86A8-3F78AF7CFBB5}" presName="rootConnector" presStyleLbl="node3" presStyleIdx="0" presStyleCnt="8"/>
      <dgm:spPr/>
      <dgm:t>
        <a:bodyPr/>
        <a:lstStyle/>
        <a:p>
          <a:endParaRPr lang="tr-TR"/>
        </a:p>
      </dgm:t>
    </dgm:pt>
    <dgm:pt modelId="{3CAFCE8C-C64B-4C5F-B7E3-86ECF0274E7A}" type="pres">
      <dgm:prSet presAssocID="{9984E0E7-C9F8-4112-86A8-3F78AF7CFBB5}" presName="hierChild4" presStyleCnt="0"/>
      <dgm:spPr/>
    </dgm:pt>
    <dgm:pt modelId="{A48173B9-FFAD-49A8-9F54-6E046E475901}" type="pres">
      <dgm:prSet presAssocID="{9984E0E7-C9F8-4112-86A8-3F78AF7CFBB5}" presName="hierChild5" presStyleCnt="0"/>
      <dgm:spPr/>
    </dgm:pt>
    <dgm:pt modelId="{901DBA58-D8F4-406F-96AB-29484CD2E56A}" type="pres">
      <dgm:prSet presAssocID="{4D7B539A-87D4-4F93-B0D7-24B6D8545B17}" presName="Name50" presStyleLbl="parChTrans1D3" presStyleIdx="1" presStyleCnt="8"/>
      <dgm:spPr/>
      <dgm:t>
        <a:bodyPr/>
        <a:lstStyle/>
        <a:p>
          <a:endParaRPr lang="tr-TR"/>
        </a:p>
      </dgm:t>
    </dgm:pt>
    <dgm:pt modelId="{40C2F3BE-BD01-4533-9233-A9D4DA7FE7A5}" type="pres">
      <dgm:prSet presAssocID="{9C125520-24B5-4EE5-BEF4-24A8F91B9E20}" presName="hierRoot2" presStyleCnt="0">
        <dgm:presLayoutVars>
          <dgm:hierBranch val="r"/>
        </dgm:presLayoutVars>
      </dgm:prSet>
      <dgm:spPr/>
    </dgm:pt>
    <dgm:pt modelId="{85110F8F-22DC-4660-B1BC-BF01CAC612A9}" type="pres">
      <dgm:prSet presAssocID="{9C125520-24B5-4EE5-BEF4-24A8F91B9E20}" presName="rootComposite" presStyleCnt="0"/>
      <dgm:spPr/>
    </dgm:pt>
    <dgm:pt modelId="{D052C9FD-45E4-467A-A12A-86F74163C0D8}" type="pres">
      <dgm:prSet presAssocID="{9C125520-24B5-4EE5-BEF4-24A8F91B9E20}" presName="rootText" presStyleLbl="node3" presStyleIdx="1" presStyleCnt="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C742786D-12AC-48D5-8F90-8A754BA30DE5}" type="pres">
      <dgm:prSet presAssocID="{9C125520-24B5-4EE5-BEF4-24A8F91B9E20}" presName="rootConnector" presStyleLbl="node3" presStyleIdx="1" presStyleCnt="8"/>
      <dgm:spPr/>
      <dgm:t>
        <a:bodyPr/>
        <a:lstStyle/>
        <a:p>
          <a:endParaRPr lang="tr-TR"/>
        </a:p>
      </dgm:t>
    </dgm:pt>
    <dgm:pt modelId="{B017B21C-6C2D-47EF-B45F-06950D97F82E}" type="pres">
      <dgm:prSet presAssocID="{9C125520-24B5-4EE5-BEF4-24A8F91B9E20}" presName="hierChild4" presStyleCnt="0"/>
      <dgm:spPr/>
    </dgm:pt>
    <dgm:pt modelId="{4481D6F3-E36E-447F-B637-726407125E56}" type="pres">
      <dgm:prSet presAssocID="{9C125520-24B5-4EE5-BEF4-24A8F91B9E20}" presName="hierChild5" presStyleCnt="0"/>
      <dgm:spPr/>
    </dgm:pt>
    <dgm:pt modelId="{0651E766-E4D8-49B5-93FC-10EE778D1FA4}" type="pres">
      <dgm:prSet presAssocID="{DD3A723E-A0F5-496D-AD0A-66423AF79F56}" presName="Name50" presStyleLbl="parChTrans1D3" presStyleIdx="2" presStyleCnt="8"/>
      <dgm:spPr/>
      <dgm:t>
        <a:bodyPr/>
        <a:lstStyle/>
        <a:p>
          <a:endParaRPr lang="tr-TR"/>
        </a:p>
      </dgm:t>
    </dgm:pt>
    <dgm:pt modelId="{6EAE00FF-71B3-4801-9B78-97E20322B313}" type="pres">
      <dgm:prSet presAssocID="{BCFDB5D6-D9F9-4DEA-B890-2F119446A43D}" presName="hierRoot2" presStyleCnt="0">
        <dgm:presLayoutVars>
          <dgm:hierBranch val="init"/>
        </dgm:presLayoutVars>
      </dgm:prSet>
      <dgm:spPr/>
    </dgm:pt>
    <dgm:pt modelId="{45942596-B042-4A24-9D5D-C2800D01E746}" type="pres">
      <dgm:prSet presAssocID="{BCFDB5D6-D9F9-4DEA-B890-2F119446A43D}" presName="rootComposite" presStyleCnt="0"/>
      <dgm:spPr/>
    </dgm:pt>
    <dgm:pt modelId="{C465E89E-D04E-4EF6-8C5D-7706B38E5D1A}" type="pres">
      <dgm:prSet presAssocID="{BCFDB5D6-D9F9-4DEA-B890-2F119446A43D}" presName="rootText" presStyleLbl="node3" presStyleIdx="2" presStyleCnt="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453F146-AADD-4018-BB1B-E78DDF4ADDEF}" type="pres">
      <dgm:prSet presAssocID="{BCFDB5D6-D9F9-4DEA-B890-2F119446A43D}" presName="rootConnector" presStyleLbl="node3" presStyleIdx="2" presStyleCnt="8"/>
      <dgm:spPr/>
      <dgm:t>
        <a:bodyPr/>
        <a:lstStyle/>
        <a:p>
          <a:endParaRPr lang="tr-TR"/>
        </a:p>
      </dgm:t>
    </dgm:pt>
    <dgm:pt modelId="{CA6DC7AC-A165-4476-8C5C-8A62C049C583}" type="pres">
      <dgm:prSet presAssocID="{BCFDB5D6-D9F9-4DEA-B890-2F119446A43D}" presName="hierChild4" presStyleCnt="0"/>
      <dgm:spPr/>
    </dgm:pt>
    <dgm:pt modelId="{655A6C55-7655-40B7-B273-CE78321EE1FF}" type="pres">
      <dgm:prSet presAssocID="{BCFDB5D6-D9F9-4DEA-B890-2F119446A43D}" presName="hierChild5" presStyleCnt="0"/>
      <dgm:spPr/>
    </dgm:pt>
    <dgm:pt modelId="{A15CE0CC-691C-4885-9C81-79A89B02FE07}" type="pres">
      <dgm:prSet presAssocID="{9AA15C70-61A3-4502-97C7-20C1C01D77B3}" presName="Name50" presStyleLbl="parChTrans1D3" presStyleIdx="3" presStyleCnt="8"/>
      <dgm:spPr/>
      <dgm:t>
        <a:bodyPr/>
        <a:lstStyle/>
        <a:p>
          <a:endParaRPr lang="tr-TR"/>
        </a:p>
      </dgm:t>
    </dgm:pt>
    <dgm:pt modelId="{259486C0-D1A8-496F-9DF8-39A9CC4BEF9F}" type="pres">
      <dgm:prSet presAssocID="{873E977A-0573-4D86-AFE1-212A4C7D85D2}" presName="hierRoot2" presStyleCnt="0">
        <dgm:presLayoutVars>
          <dgm:hierBranch val="l"/>
        </dgm:presLayoutVars>
      </dgm:prSet>
      <dgm:spPr/>
    </dgm:pt>
    <dgm:pt modelId="{92ED3235-9080-4885-838A-81B4B2EACB77}" type="pres">
      <dgm:prSet presAssocID="{873E977A-0573-4D86-AFE1-212A4C7D85D2}" presName="rootComposite" presStyleCnt="0"/>
      <dgm:spPr/>
    </dgm:pt>
    <dgm:pt modelId="{94C70308-EB57-4D89-BB65-278304C4C003}" type="pres">
      <dgm:prSet presAssocID="{873E977A-0573-4D86-AFE1-212A4C7D85D2}" presName="rootText" presStyleLbl="node3" presStyleIdx="3" presStyleCnt="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2B1FCE25-62B5-4B48-BB15-B2BFD3155189}" type="pres">
      <dgm:prSet presAssocID="{873E977A-0573-4D86-AFE1-212A4C7D85D2}" presName="rootConnector" presStyleLbl="node3" presStyleIdx="3" presStyleCnt="8"/>
      <dgm:spPr/>
      <dgm:t>
        <a:bodyPr/>
        <a:lstStyle/>
        <a:p>
          <a:endParaRPr lang="tr-TR"/>
        </a:p>
      </dgm:t>
    </dgm:pt>
    <dgm:pt modelId="{92EB1E0C-980F-43B0-9E21-B4BFE66F1346}" type="pres">
      <dgm:prSet presAssocID="{873E977A-0573-4D86-AFE1-212A4C7D85D2}" presName="hierChild4" presStyleCnt="0"/>
      <dgm:spPr/>
    </dgm:pt>
    <dgm:pt modelId="{C4E19793-574A-4CB5-AF98-536A1EE9C964}" type="pres">
      <dgm:prSet presAssocID="{873E977A-0573-4D86-AFE1-212A4C7D85D2}" presName="hierChild5" presStyleCnt="0"/>
      <dgm:spPr/>
    </dgm:pt>
    <dgm:pt modelId="{8850B374-BB2F-4141-BF85-DE212F7FB716}" type="pres">
      <dgm:prSet presAssocID="{B8983A83-8713-4800-A765-C78FADC9F1D1}" presName="hierChild5" presStyleCnt="0"/>
      <dgm:spPr/>
    </dgm:pt>
    <dgm:pt modelId="{68426F51-A90D-4A19-BE11-989DC12BC090}" type="pres">
      <dgm:prSet presAssocID="{38AD7F3B-4CD8-4D87-95B9-98D9E9F6983E}" presName="Name35" presStyleLbl="parChTrans1D2" presStyleIdx="1" presStyleCnt="2"/>
      <dgm:spPr/>
      <dgm:t>
        <a:bodyPr/>
        <a:lstStyle/>
        <a:p>
          <a:endParaRPr lang="tr-TR"/>
        </a:p>
      </dgm:t>
    </dgm:pt>
    <dgm:pt modelId="{95D45F0D-A3A4-4A0A-9441-8B4A740F3B9B}" type="pres">
      <dgm:prSet presAssocID="{6E7A4FEB-2251-45BE-BE08-1922E60E22A4}" presName="hierRoot2" presStyleCnt="0">
        <dgm:presLayoutVars>
          <dgm:hierBranch val="r"/>
        </dgm:presLayoutVars>
      </dgm:prSet>
      <dgm:spPr/>
    </dgm:pt>
    <dgm:pt modelId="{B8723139-0A76-47D1-BE85-C0E3A4D3E080}" type="pres">
      <dgm:prSet presAssocID="{6E7A4FEB-2251-45BE-BE08-1922E60E22A4}" presName="rootComposite" presStyleCnt="0"/>
      <dgm:spPr/>
    </dgm:pt>
    <dgm:pt modelId="{CDC08570-ABF5-470A-AD2A-34C1FE2523A9}" type="pres">
      <dgm:prSet presAssocID="{6E7A4FEB-2251-45BE-BE08-1922E60E22A4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9245438F-E6C3-44E9-BD44-C407ABDD3B03}" type="pres">
      <dgm:prSet presAssocID="{6E7A4FEB-2251-45BE-BE08-1922E60E22A4}" presName="rootConnector" presStyleLbl="node2" presStyleIdx="1" presStyleCnt="2"/>
      <dgm:spPr/>
      <dgm:t>
        <a:bodyPr/>
        <a:lstStyle/>
        <a:p>
          <a:endParaRPr lang="tr-TR"/>
        </a:p>
      </dgm:t>
    </dgm:pt>
    <dgm:pt modelId="{20321BF5-1C79-496A-8EC9-703076858941}" type="pres">
      <dgm:prSet presAssocID="{6E7A4FEB-2251-45BE-BE08-1922E60E22A4}" presName="hierChild4" presStyleCnt="0"/>
      <dgm:spPr/>
    </dgm:pt>
    <dgm:pt modelId="{0C9958E4-A0BD-455C-BD51-04E6CE721FFD}" type="pres">
      <dgm:prSet presAssocID="{28E5B9A1-0D45-4633-80F7-77F784F43DEC}" presName="Name50" presStyleLbl="parChTrans1D3" presStyleIdx="4" presStyleCnt="8"/>
      <dgm:spPr/>
      <dgm:t>
        <a:bodyPr/>
        <a:lstStyle/>
        <a:p>
          <a:endParaRPr lang="tr-TR"/>
        </a:p>
      </dgm:t>
    </dgm:pt>
    <dgm:pt modelId="{55021D78-BCDB-4AA0-A11D-68CCA9BA5856}" type="pres">
      <dgm:prSet presAssocID="{F1B341C5-B9B9-4EED-B776-434048ECD784}" presName="hierRoot2" presStyleCnt="0">
        <dgm:presLayoutVars>
          <dgm:hierBranch val="r"/>
        </dgm:presLayoutVars>
      </dgm:prSet>
      <dgm:spPr/>
    </dgm:pt>
    <dgm:pt modelId="{06A99052-3E93-4F04-A45A-8CF40EF4D276}" type="pres">
      <dgm:prSet presAssocID="{F1B341C5-B9B9-4EED-B776-434048ECD784}" presName="rootComposite" presStyleCnt="0"/>
      <dgm:spPr/>
    </dgm:pt>
    <dgm:pt modelId="{C4209A66-E554-4336-8AAC-49CF7E232985}" type="pres">
      <dgm:prSet presAssocID="{F1B341C5-B9B9-4EED-B776-434048ECD784}" presName="rootText" presStyleLbl="node3" presStyleIdx="4" presStyleCnt="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C11F971-CD20-4DD1-85CB-AD3C1D07B179}" type="pres">
      <dgm:prSet presAssocID="{F1B341C5-B9B9-4EED-B776-434048ECD784}" presName="rootConnector" presStyleLbl="node3" presStyleIdx="4" presStyleCnt="8"/>
      <dgm:spPr/>
      <dgm:t>
        <a:bodyPr/>
        <a:lstStyle/>
        <a:p>
          <a:endParaRPr lang="tr-TR"/>
        </a:p>
      </dgm:t>
    </dgm:pt>
    <dgm:pt modelId="{650F0AF3-F4B2-459E-8703-0E0B5DD8235C}" type="pres">
      <dgm:prSet presAssocID="{F1B341C5-B9B9-4EED-B776-434048ECD784}" presName="hierChild4" presStyleCnt="0"/>
      <dgm:spPr/>
    </dgm:pt>
    <dgm:pt modelId="{B1D9FC25-138D-452E-894A-70C2328EC37F}" type="pres">
      <dgm:prSet presAssocID="{F1B341C5-B9B9-4EED-B776-434048ECD784}" presName="hierChild5" presStyleCnt="0"/>
      <dgm:spPr/>
    </dgm:pt>
    <dgm:pt modelId="{99072118-696C-4120-ADEF-513B878D200C}" type="pres">
      <dgm:prSet presAssocID="{AEAB3267-BF52-4084-9686-03E68B3D7586}" presName="Name50" presStyleLbl="parChTrans1D3" presStyleIdx="5" presStyleCnt="8"/>
      <dgm:spPr/>
      <dgm:t>
        <a:bodyPr/>
        <a:lstStyle/>
        <a:p>
          <a:endParaRPr lang="tr-TR"/>
        </a:p>
      </dgm:t>
    </dgm:pt>
    <dgm:pt modelId="{C577E321-E6D6-4254-B09E-9B76FA8F9AF7}" type="pres">
      <dgm:prSet presAssocID="{67A85B7B-F924-4392-8F84-61E2C9A68169}" presName="hierRoot2" presStyleCnt="0">
        <dgm:presLayoutVars>
          <dgm:hierBranch val="r"/>
        </dgm:presLayoutVars>
      </dgm:prSet>
      <dgm:spPr/>
    </dgm:pt>
    <dgm:pt modelId="{BA6E79B9-0B76-4FA2-B882-E953DF63FE63}" type="pres">
      <dgm:prSet presAssocID="{67A85B7B-F924-4392-8F84-61E2C9A68169}" presName="rootComposite" presStyleCnt="0"/>
      <dgm:spPr/>
    </dgm:pt>
    <dgm:pt modelId="{2DDD5D17-C45D-4751-9643-2AE2BA502D59}" type="pres">
      <dgm:prSet presAssocID="{67A85B7B-F924-4392-8F84-61E2C9A68169}" presName="rootText" presStyleLbl="node3" presStyleIdx="5" presStyleCnt="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AADBB389-21B8-4541-BCD1-7FFE737A5324}" type="pres">
      <dgm:prSet presAssocID="{67A85B7B-F924-4392-8F84-61E2C9A68169}" presName="rootConnector" presStyleLbl="node3" presStyleIdx="5" presStyleCnt="8"/>
      <dgm:spPr/>
      <dgm:t>
        <a:bodyPr/>
        <a:lstStyle/>
        <a:p>
          <a:endParaRPr lang="tr-TR"/>
        </a:p>
      </dgm:t>
    </dgm:pt>
    <dgm:pt modelId="{E6A68ED6-A666-4F5A-A493-A101850C6388}" type="pres">
      <dgm:prSet presAssocID="{67A85B7B-F924-4392-8F84-61E2C9A68169}" presName="hierChild4" presStyleCnt="0"/>
      <dgm:spPr/>
    </dgm:pt>
    <dgm:pt modelId="{09D42CD1-44F4-412F-8AD4-DC34279EE144}" type="pres">
      <dgm:prSet presAssocID="{67A85B7B-F924-4392-8F84-61E2C9A68169}" presName="hierChild5" presStyleCnt="0"/>
      <dgm:spPr/>
    </dgm:pt>
    <dgm:pt modelId="{D96E3D90-52D4-417C-B691-5E208E5DCC7F}" type="pres">
      <dgm:prSet presAssocID="{2699C030-7995-44B3-B84D-65743E4AA088}" presName="Name50" presStyleLbl="parChTrans1D3" presStyleIdx="6" presStyleCnt="8"/>
      <dgm:spPr/>
      <dgm:t>
        <a:bodyPr/>
        <a:lstStyle/>
        <a:p>
          <a:endParaRPr lang="tr-TR"/>
        </a:p>
      </dgm:t>
    </dgm:pt>
    <dgm:pt modelId="{A40F85A7-6E31-452C-8611-8FC5E0A035D2}" type="pres">
      <dgm:prSet presAssocID="{C7C7B099-91FF-43CF-93CE-129631B8BB30}" presName="hierRoot2" presStyleCnt="0">
        <dgm:presLayoutVars>
          <dgm:hierBranch val="init"/>
        </dgm:presLayoutVars>
      </dgm:prSet>
      <dgm:spPr/>
    </dgm:pt>
    <dgm:pt modelId="{9AC55E27-B4C5-4B20-AA1D-2C9DEFB9F2F5}" type="pres">
      <dgm:prSet presAssocID="{C7C7B099-91FF-43CF-93CE-129631B8BB30}" presName="rootComposite" presStyleCnt="0"/>
      <dgm:spPr/>
    </dgm:pt>
    <dgm:pt modelId="{9F38D00C-AE20-4154-80FB-5F984AC9BDD9}" type="pres">
      <dgm:prSet presAssocID="{C7C7B099-91FF-43CF-93CE-129631B8BB30}" presName="rootText" presStyleLbl="node3" presStyleIdx="6" presStyleCnt="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6C85D06-3344-44B8-A319-946307700C2C}" type="pres">
      <dgm:prSet presAssocID="{C7C7B099-91FF-43CF-93CE-129631B8BB30}" presName="rootConnector" presStyleLbl="node3" presStyleIdx="6" presStyleCnt="8"/>
      <dgm:spPr/>
      <dgm:t>
        <a:bodyPr/>
        <a:lstStyle/>
        <a:p>
          <a:endParaRPr lang="tr-TR"/>
        </a:p>
      </dgm:t>
    </dgm:pt>
    <dgm:pt modelId="{313262B3-0FC3-4AC7-AE7B-DE7B2CA05F2B}" type="pres">
      <dgm:prSet presAssocID="{C7C7B099-91FF-43CF-93CE-129631B8BB30}" presName="hierChild4" presStyleCnt="0"/>
      <dgm:spPr/>
    </dgm:pt>
    <dgm:pt modelId="{53D7CE85-A42B-4142-9C31-848C495EE23B}" type="pres">
      <dgm:prSet presAssocID="{C7C7B099-91FF-43CF-93CE-129631B8BB30}" presName="hierChild5" presStyleCnt="0"/>
      <dgm:spPr/>
    </dgm:pt>
    <dgm:pt modelId="{06DB3C16-07DE-4984-A605-ED23FBCEBA5B}" type="pres">
      <dgm:prSet presAssocID="{26ED1B82-5C16-41AB-A605-7E593CDA4205}" presName="Name50" presStyleLbl="parChTrans1D3" presStyleIdx="7" presStyleCnt="8"/>
      <dgm:spPr/>
      <dgm:t>
        <a:bodyPr/>
        <a:lstStyle/>
        <a:p>
          <a:endParaRPr lang="tr-TR"/>
        </a:p>
      </dgm:t>
    </dgm:pt>
    <dgm:pt modelId="{9CEEA8EF-48F0-49BE-B4C4-82BAC84F02B6}" type="pres">
      <dgm:prSet presAssocID="{1A091CF5-8805-4428-8F9C-523AA4A97B07}" presName="hierRoot2" presStyleCnt="0">
        <dgm:presLayoutVars>
          <dgm:hierBranch val="r"/>
        </dgm:presLayoutVars>
      </dgm:prSet>
      <dgm:spPr/>
    </dgm:pt>
    <dgm:pt modelId="{76CC4AD3-83A7-42F7-BB5C-B722BCB0F764}" type="pres">
      <dgm:prSet presAssocID="{1A091CF5-8805-4428-8F9C-523AA4A97B07}" presName="rootComposite" presStyleCnt="0"/>
      <dgm:spPr/>
    </dgm:pt>
    <dgm:pt modelId="{8A45CDEA-4383-4ACA-8188-8AD2A129EC57}" type="pres">
      <dgm:prSet presAssocID="{1A091CF5-8805-4428-8F9C-523AA4A97B07}" presName="rootText" presStyleLbl="node3" presStyleIdx="7" presStyleCnt="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7439B29-CDA6-4377-B7A4-82C85A4BA550}" type="pres">
      <dgm:prSet presAssocID="{1A091CF5-8805-4428-8F9C-523AA4A97B07}" presName="rootConnector" presStyleLbl="node3" presStyleIdx="7" presStyleCnt="8"/>
      <dgm:spPr/>
      <dgm:t>
        <a:bodyPr/>
        <a:lstStyle/>
        <a:p>
          <a:endParaRPr lang="tr-TR"/>
        </a:p>
      </dgm:t>
    </dgm:pt>
    <dgm:pt modelId="{C8F01AFD-7305-48C0-9FF3-0D75D14388FA}" type="pres">
      <dgm:prSet presAssocID="{1A091CF5-8805-4428-8F9C-523AA4A97B07}" presName="hierChild4" presStyleCnt="0"/>
      <dgm:spPr/>
    </dgm:pt>
    <dgm:pt modelId="{37D9EEBF-030F-4D20-A270-80EDCB4E5755}" type="pres">
      <dgm:prSet presAssocID="{1A091CF5-8805-4428-8F9C-523AA4A97B07}" presName="hierChild5" presStyleCnt="0"/>
      <dgm:spPr/>
    </dgm:pt>
    <dgm:pt modelId="{490E9D69-C6C1-48AA-AC9C-AD80C56076FB}" type="pres">
      <dgm:prSet presAssocID="{6E7A4FEB-2251-45BE-BE08-1922E60E22A4}" presName="hierChild5" presStyleCnt="0"/>
      <dgm:spPr/>
    </dgm:pt>
    <dgm:pt modelId="{EF0D3BBB-6A3B-48FB-A31A-9962E2E4118D}" type="pres">
      <dgm:prSet presAssocID="{0D6AC433-912A-45BD-B3CF-CEFEF1BB2775}" presName="hierChild3" presStyleCnt="0"/>
      <dgm:spPr/>
    </dgm:pt>
  </dgm:ptLst>
  <dgm:cxnLst>
    <dgm:cxn modelId="{CDAB16DF-899C-496B-9B1A-B6ED96214200}" type="presOf" srcId="{89E50491-58E5-4E07-B419-419F6A63EADB}" destId="{44CACFA7-A285-48AC-BA0C-57F325D72542}" srcOrd="0" destOrd="0" presId="urn:microsoft.com/office/officeart/2005/8/layout/orgChart1"/>
    <dgm:cxn modelId="{81910D77-BE4B-4E58-87B5-3DB9A2E52A31}" type="presOf" srcId="{67A85B7B-F924-4392-8F84-61E2C9A68169}" destId="{2DDD5D17-C45D-4751-9643-2AE2BA502D59}" srcOrd="0" destOrd="0" presId="urn:microsoft.com/office/officeart/2005/8/layout/orgChart1"/>
    <dgm:cxn modelId="{45565B30-C80F-48B8-B8A9-F7BD2104184B}" type="presOf" srcId="{F1B341C5-B9B9-4EED-B776-434048ECD784}" destId="{C4209A66-E554-4336-8AAC-49CF7E232985}" srcOrd="0" destOrd="0" presId="urn:microsoft.com/office/officeart/2005/8/layout/orgChart1"/>
    <dgm:cxn modelId="{A09DA2C8-AB19-4CD4-BE88-7EBDB24FDE7F}" type="presOf" srcId="{6E7A4FEB-2251-45BE-BE08-1922E60E22A4}" destId="{9245438F-E6C3-44E9-BD44-C407ABDD3B03}" srcOrd="1" destOrd="0" presId="urn:microsoft.com/office/officeart/2005/8/layout/orgChart1"/>
    <dgm:cxn modelId="{37917E60-9776-45DF-81DB-9627BBA90EBE}" srcId="{A3576244-691C-4B63-996F-BE25D7A81AC4}" destId="{0D6AC433-912A-45BD-B3CF-CEFEF1BB2775}" srcOrd="0" destOrd="0" parTransId="{7803DD0C-FE8D-4A10-8CB3-2718E5ABE881}" sibTransId="{08D0FDF6-A90F-4C1C-8C96-D0B3D780FEA9}"/>
    <dgm:cxn modelId="{A4BF9956-4831-4A83-8096-C951ADAFF94C}" srcId="{6E7A4FEB-2251-45BE-BE08-1922E60E22A4}" destId="{67A85B7B-F924-4392-8F84-61E2C9A68169}" srcOrd="1" destOrd="0" parTransId="{AEAB3267-BF52-4084-9686-03E68B3D7586}" sibTransId="{30585459-5B99-415A-82B4-A2CDEEFCD8EE}"/>
    <dgm:cxn modelId="{48A83FC8-8EB4-4E41-8267-584BC1691994}" type="presOf" srcId="{67A85B7B-F924-4392-8F84-61E2C9A68169}" destId="{AADBB389-21B8-4541-BCD1-7FFE737A5324}" srcOrd="1" destOrd="0" presId="urn:microsoft.com/office/officeart/2005/8/layout/orgChart1"/>
    <dgm:cxn modelId="{4E0740D8-B7F4-4002-9896-899BE103F29E}" type="presOf" srcId="{1A091CF5-8805-4428-8F9C-523AA4A97B07}" destId="{D7439B29-CDA6-4377-B7A4-82C85A4BA550}" srcOrd="1" destOrd="0" presId="urn:microsoft.com/office/officeart/2005/8/layout/orgChart1"/>
    <dgm:cxn modelId="{86C9D637-8DFF-479D-BC00-C16433DC38C5}" srcId="{6E7A4FEB-2251-45BE-BE08-1922E60E22A4}" destId="{C7C7B099-91FF-43CF-93CE-129631B8BB30}" srcOrd="2" destOrd="0" parTransId="{2699C030-7995-44B3-B84D-65743E4AA088}" sibTransId="{46F38197-E6A2-4B7D-ABE1-AEF8C70DD6CF}"/>
    <dgm:cxn modelId="{F5898CC2-D1E0-4846-8CCA-398768B72013}" type="presOf" srcId="{0D6AC433-912A-45BD-B3CF-CEFEF1BB2775}" destId="{404D5E2B-AD40-4A2D-BDD7-0CC7537B58C6}" srcOrd="0" destOrd="0" presId="urn:microsoft.com/office/officeart/2005/8/layout/orgChart1"/>
    <dgm:cxn modelId="{C4A31F3C-294D-4DC7-9100-C9472C44B58B}" type="presOf" srcId="{BCFDB5D6-D9F9-4DEA-B890-2F119446A43D}" destId="{4453F146-AADD-4018-BB1B-E78DDF4ADDEF}" srcOrd="1" destOrd="0" presId="urn:microsoft.com/office/officeart/2005/8/layout/orgChart1"/>
    <dgm:cxn modelId="{3AC709B0-D016-42E6-A32A-BA7A8AF62D48}" type="presOf" srcId="{B8983A83-8713-4800-A765-C78FADC9F1D1}" destId="{8D69AB38-4882-4744-99E6-64E772664380}" srcOrd="0" destOrd="0" presId="urn:microsoft.com/office/officeart/2005/8/layout/orgChart1"/>
    <dgm:cxn modelId="{5AA575A0-5B50-49DB-99E6-F504B76FB50D}" type="presOf" srcId="{DD3A723E-A0F5-496D-AD0A-66423AF79F56}" destId="{0651E766-E4D8-49B5-93FC-10EE778D1FA4}" srcOrd="0" destOrd="0" presId="urn:microsoft.com/office/officeart/2005/8/layout/orgChart1"/>
    <dgm:cxn modelId="{C91FD142-BAE0-4F8D-BC5D-612257C83C26}" type="presOf" srcId="{BCFDB5D6-D9F9-4DEA-B890-2F119446A43D}" destId="{C465E89E-D04E-4EF6-8C5D-7706B38E5D1A}" srcOrd="0" destOrd="0" presId="urn:microsoft.com/office/officeart/2005/8/layout/orgChart1"/>
    <dgm:cxn modelId="{3FBEFE3C-D40F-46FF-8F87-707172C5559F}" type="presOf" srcId="{28E5B9A1-0D45-4633-80F7-77F784F43DEC}" destId="{0C9958E4-A0BD-455C-BD51-04E6CE721FFD}" srcOrd="0" destOrd="0" presId="urn:microsoft.com/office/officeart/2005/8/layout/orgChart1"/>
    <dgm:cxn modelId="{0A149ACC-A2B3-485F-BECD-DF7BE8A7D3CA}" type="presOf" srcId="{26ED1B82-5C16-41AB-A605-7E593CDA4205}" destId="{06DB3C16-07DE-4984-A605-ED23FBCEBA5B}" srcOrd="0" destOrd="0" presId="urn:microsoft.com/office/officeart/2005/8/layout/orgChart1"/>
    <dgm:cxn modelId="{FECC0D2F-1B86-435E-8F9D-C347A1A6FECC}" type="presOf" srcId="{4D7B539A-87D4-4F93-B0D7-24B6D8545B17}" destId="{901DBA58-D8F4-406F-96AB-29484CD2E56A}" srcOrd="0" destOrd="0" presId="urn:microsoft.com/office/officeart/2005/8/layout/orgChart1"/>
    <dgm:cxn modelId="{64EDAF5B-DF3C-4344-9483-BA055748551E}" type="presOf" srcId="{873E977A-0573-4D86-AFE1-212A4C7D85D2}" destId="{94C70308-EB57-4D89-BB65-278304C4C003}" srcOrd="0" destOrd="0" presId="urn:microsoft.com/office/officeart/2005/8/layout/orgChart1"/>
    <dgm:cxn modelId="{4A425F09-4D0C-4228-91F3-63612447E015}" type="presOf" srcId="{38AD7F3B-4CD8-4D87-95B9-98D9E9F6983E}" destId="{68426F51-A90D-4A19-BE11-989DC12BC090}" srcOrd="0" destOrd="0" presId="urn:microsoft.com/office/officeart/2005/8/layout/orgChart1"/>
    <dgm:cxn modelId="{9FDF5149-86B1-43D8-87A9-854BF6CFE233}" srcId="{0D6AC433-912A-45BD-B3CF-CEFEF1BB2775}" destId="{B8983A83-8713-4800-A765-C78FADC9F1D1}" srcOrd="0" destOrd="0" parTransId="{749808A3-8D26-48E6-9CF4-4401AE8E6F99}" sibTransId="{4AF4B1D6-5F9A-43BA-9C7F-F758475BCC87}"/>
    <dgm:cxn modelId="{06DDBF80-0035-44B9-9ABB-73A071BBF46F}" type="presOf" srcId="{9984E0E7-C9F8-4112-86A8-3F78AF7CFBB5}" destId="{0FB09E67-3E1F-4BD0-B00D-F18950EC353E}" srcOrd="1" destOrd="0" presId="urn:microsoft.com/office/officeart/2005/8/layout/orgChart1"/>
    <dgm:cxn modelId="{4F7D0F61-42C1-4497-926D-A396A7BAC4B1}" type="presOf" srcId="{F1B341C5-B9B9-4EED-B776-434048ECD784}" destId="{EC11F971-CD20-4DD1-85CB-AD3C1D07B179}" srcOrd="1" destOrd="0" presId="urn:microsoft.com/office/officeart/2005/8/layout/orgChart1"/>
    <dgm:cxn modelId="{E3CC728B-32F0-401A-B31C-A251FAC68A05}" type="presOf" srcId="{749808A3-8D26-48E6-9CF4-4401AE8E6F99}" destId="{364D6DD9-E4FB-49F1-8CC6-B883C9D2F6CD}" srcOrd="0" destOrd="0" presId="urn:microsoft.com/office/officeart/2005/8/layout/orgChart1"/>
    <dgm:cxn modelId="{315FBB52-2761-41F8-8171-42535CF6A5F4}" type="presOf" srcId="{B8983A83-8713-4800-A765-C78FADC9F1D1}" destId="{2850A9D0-01AC-46A6-9223-B8656C1E24F8}" srcOrd="1" destOrd="0" presId="urn:microsoft.com/office/officeart/2005/8/layout/orgChart1"/>
    <dgm:cxn modelId="{F2A2C9CE-907E-4387-9444-E7F4E665F498}" srcId="{B8983A83-8713-4800-A765-C78FADC9F1D1}" destId="{9C125520-24B5-4EE5-BEF4-24A8F91B9E20}" srcOrd="1" destOrd="0" parTransId="{4D7B539A-87D4-4F93-B0D7-24B6D8545B17}" sibTransId="{6BD5334C-07F4-42E1-9D58-1E51719DDF20}"/>
    <dgm:cxn modelId="{F67E95D7-FC5B-4054-ACEE-5690D98EC252}" srcId="{B8983A83-8713-4800-A765-C78FADC9F1D1}" destId="{9984E0E7-C9F8-4112-86A8-3F78AF7CFBB5}" srcOrd="0" destOrd="0" parTransId="{89E50491-58E5-4E07-B419-419F6A63EADB}" sibTransId="{E6BBAACF-5A5A-44A6-9DA3-152FFE4065A5}"/>
    <dgm:cxn modelId="{E2D270E6-11A6-474A-B176-21DC356B89E9}" srcId="{6E7A4FEB-2251-45BE-BE08-1922E60E22A4}" destId="{1A091CF5-8805-4428-8F9C-523AA4A97B07}" srcOrd="3" destOrd="0" parTransId="{26ED1B82-5C16-41AB-A605-7E593CDA4205}" sibTransId="{17F5A2B8-7795-4A55-A77C-C46EABBEA930}"/>
    <dgm:cxn modelId="{081632C2-AA3D-483D-BBEC-CF64E40194D5}" type="presOf" srcId="{9C125520-24B5-4EE5-BEF4-24A8F91B9E20}" destId="{C742786D-12AC-48D5-8F90-8A754BA30DE5}" srcOrd="1" destOrd="0" presId="urn:microsoft.com/office/officeart/2005/8/layout/orgChart1"/>
    <dgm:cxn modelId="{421FF91F-8E2E-4A2C-A9F6-0825C62517CB}" type="presOf" srcId="{C7C7B099-91FF-43CF-93CE-129631B8BB30}" destId="{E6C85D06-3344-44B8-A319-946307700C2C}" srcOrd="1" destOrd="0" presId="urn:microsoft.com/office/officeart/2005/8/layout/orgChart1"/>
    <dgm:cxn modelId="{2AB0E054-4C3E-4796-A9F0-FF26765442ED}" type="presOf" srcId="{6E7A4FEB-2251-45BE-BE08-1922E60E22A4}" destId="{CDC08570-ABF5-470A-AD2A-34C1FE2523A9}" srcOrd="0" destOrd="0" presId="urn:microsoft.com/office/officeart/2005/8/layout/orgChart1"/>
    <dgm:cxn modelId="{FA700EF7-D248-4582-92D6-722FA83C67FF}" srcId="{B8983A83-8713-4800-A765-C78FADC9F1D1}" destId="{873E977A-0573-4D86-AFE1-212A4C7D85D2}" srcOrd="3" destOrd="0" parTransId="{9AA15C70-61A3-4502-97C7-20C1C01D77B3}" sibTransId="{C6855804-EB4D-4AD0-8BF1-8208BC91DE65}"/>
    <dgm:cxn modelId="{6E70E9DE-90E8-4111-9964-FFBB5DA96A60}" type="presOf" srcId="{9C125520-24B5-4EE5-BEF4-24A8F91B9E20}" destId="{D052C9FD-45E4-467A-A12A-86F74163C0D8}" srcOrd="0" destOrd="0" presId="urn:microsoft.com/office/officeart/2005/8/layout/orgChart1"/>
    <dgm:cxn modelId="{BA37EEE2-9AB9-4055-B92F-01151C58F405}" type="presOf" srcId="{C7C7B099-91FF-43CF-93CE-129631B8BB30}" destId="{9F38D00C-AE20-4154-80FB-5F984AC9BDD9}" srcOrd="0" destOrd="0" presId="urn:microsoft.com/office/officeart/2005/8/layout/orgChart1"/>
    <dgm:cxn modelId="{1E8E375D-44AB-45FF-A9AA-6820C03D7401}" type="presOf" srcId="{A3576244-691C-4B63-996F-BE25D7A81AC4}" destId="{201E8883-9FAC-4F0C-AE10-95EACF76E3D4}" srcOrd="0" destOrd="0" presId="urn:microsoft.com/office/officeart/2005/8/layout/orgChart1"/>
    <dgm:cxn modelId="{7B01145F-F5AE-47DE-8D06-A3A9D1E1003B}" type="presOf" srcId="{9984E0E7-C9F8-4112-86A8-3F78AF7CFBB5}" destId="{53A4A691-AA32-4D38-A6EF-D52C055C9EF6}" srcOrd="0" destOrd="0" presId="urn:microsoft.com/office/officeart/2005/8/layout/orgChart1"/>
    <dgm:cxn modelId="{EA896E64-3892-4F6B-9CF2-1AA1EDB84D07}" type="presOf" srcId="{873E977A-0573-4D86-AFE1-212A4C7D85D2}" destId="{2B1FCE25-62B5-4B48-BB15-B2BFD3155189}" srcOrd="1" destOrd="0" presId="urn:microsoft.com/office/officeart/2005/8/layout/orgChart1"/>
    <dgm:cxn modelId="{29CCC1DB-4F48-4CB9-81B9-C0EBD0D0A675}" type="presOf" srcId="{9AA15C70-61A3-4502-97C7-20C1C01D77B3}" destId="{A15CE0CC-691C-4885-9C81-79A89B02FE07}" srcOrd="0" destOrd="0" presId="urn:microsoft.com/office/officeart/2005/8/layout/orgChart1"/>
    <dgm:cxn modelId="{C92ED10A-B07C-4853-BEB1-97A92706A602}" type="presOf" srcId="{1A091CF5-8805-4428-8F9C-523AA4A97B07}" destId="{8A45CDEA-4383-4ACA-8188-8AD2A129EC57}" srcOrd="0" destOrd="0" presId="urn:microsoft.com/office/officeart/2005/8/layout/orgChart1"/>
    <dgm:cxn modelId="{0D761EE8-E762-46F1-A6D5-1E6C454858CC}" srcId="{0D6AC433-912A-45BD-B3CF-CEFEF1BB2775}" destId="{6E7A4FEB-2251-45BE-BE08-1922E60E22A4}" srcOrd="1" destOrd="0" parTransId="{38AD7F3B-4CD8-4D87-95B9-98D9E9F6983E}" sibTransId="{A0C7BFAC-501F-471B-8CC8-0FDC903A4E92}"/>
    <dgm:cxn modelId="{A50A0984-09F3-43D8-A3BC-D2F67B8B4271}" type="presOf" srcId="{AEAB3267-BF52-4084-9686-03E68B3D7586}" destId="{99072118-696C-4120-ADEF-513B878D200C}" srcOrd="0" destOrd="0" presId="urn:microsoft.com/office/officeart/2005/8/layout/orgChart1"/>
    <dgm:cxn modelId="{5F597FA9-5401-4167-B0E6-E29EF6AF9E32}" type="presOf" srcId="{0D6AC433-912A-45BD-B3CF-CEFEF1BB2775}" destId="{23E025FA-771F-459C-9887-EB2DEB4F2821}" srcOrd="1" destOrd="0" presId="urn:microsoft.com/office/officeart/2005/8/layout/orgChart1"/>
    <dgm:cxn modelId="{352DCE31-64F7-4410-A1A4-F83A001E4446}" srcId="{B8983A83-8713-4800-A765-C78FADC9F1D1}" destId="{BCFDB5D6-D9F9-4DEA-B890-2F119446A43D}" srcOrd="2" destOrd="0" parTransId="{DD3A723E-A0F5-496D-AD0A-66423AF79F56}" sibTransId="{BA72FDE4-C8AF-46BD-B884-8982C30F9D4C}"/>
    <dgm:cxn modelId="{3BBF8107-DF9E-4B30-A91E-C18EA7B6F0E6}" type="presOf" srcId="{2699C030-7995-44B3-B84D-65743E4AA088}" destId="{D96E3D90-52D4-417C-B691-5E208E5DCC7F}" srcOrd="0" destOrd="0" presId="urn:microsoft.com/office/officeart/2005/8/layout/orgChart1"/>
    <dgm:cxn modelId="{A66AFA77-6256-43C2-9F44-5024A17719E1}" srcId="{6E7A4FEB-2251-45BE-BE08-1922E60E22A4}" destId="{F1B341C5-B9B9-4EED-B776-434048ECD784}" srcOrd="0" destOrd="0" parTransId="{28E5B9A1-0D45-4633-80F7-77F784F43DEC}" sibTransId="{5E555D5D-9BBA-4CAF-8633-0D284068274E}"/>
    <dgm:cxn modelId="{69815464-E354-4E8C-969A-0CBF5870FB9B}" type="presParOf" srcId="{201E8883-9FAC-4F0C-AE10-95EACF76E3D4}" destId="{86A99FD1-1AA7-4B72-A980-6A2405B3E6B8}" srcOrd="0" destOrd="0" presId="urn:microsoft.com/office/officeart/2005/8/layout/orgChart1"/>
    <dgm:cxn modelId="{D3CADA70-2F0D-4AA1-8BC8-98EFBB04AF78}" type="presParOf" srcId="{86A99FD1-1AA7-4B72-A980-6A2405B3E6B8}" destId="{184CCA91-8FA4-48B8-9DFB-008F3C2A577B}" srcOrd="0" destOrd="0" presId="urn:microsoft.com/office/officeart/2005/8/layout/orgChart1"/>
    <dgm:cxn modelId="{3F68FE46-4226-4BD8-9DE4-A20D3229BB0A}" type="presParOf" srcId="{184CCA91-8FA4-48B8-9DFB-008F3C2A577B}" destId="{404D5E2B-AD40-4A2D-BDD7-0CC7537B58C6}" srcOrd="0" destOrd="0" presId="urn:microsoft.com/office/officeart/2005/8/layout/orgChart1"/>
    <dgm:cxn modelId="{F786809F-6549-4F4A-8837-6EE22158BEA2}" type="presParOf" srcId="{184CCA91-8FA4-48B8-9DFB-008F3C2A577B}" destId="{23E025FA-771F-459C-9887-EB2DEB4F2821}" srcOrd="1" destOrd="0" presId="urn:microsoft.com/office/officeart/2005/8/layout/orgChart1"/>
    <dgm:cxn modelId="{5C152D4E-DA6B-49FB-92D3-C09DAC0A72DC}" type="presParOf" srcId="{86A99FD1-1AA7-4B72-A980-6A2405B3E6B8}" destId="{4ABB81F0-4BD4-4ADA-B327-A53EACE81F80}" srcOrd="1" destOrd="0" presId="urn:microsoft.com/office/officeart/2005/8/layout/orgChart1"/>
    <dgm:cxn modelId="{A3573FFD-56A6-4493-A538-5B2F30ACEF0B}" type="presParOf" srcId="{4ABB81F0-4BD4-4ADA-B327-A53EACE81F80}" destId="{364D6DD9-E4FB-49F1-8CC6-B883C9D2F6CD}" srcOrd="0" destOrd="0" presId="urn:microsoft.com/office/officeart/2005/8/layout/orgChart1"/>
    <dgm:cxn modelId="{3C5FBA3F-4800-4375-8F92-9356C811D3A5}" type="presParOf" srcId="{4ABB81F0-4BD4-4ADA-B327-A53EACE81F80}" destId="{8B67621A-6AD8-4488-92F6-A0BD9556797A}" srcOrd="1" destOrd="0" presId="urn:microsoft.com/office/officeart/2005/8/layout/orgChart1"/>
    <dgm:cxn modelId="{C7ECC075-36F6-472A-896D-C389AA8C2C3E}" type="presParOf" srcId="{8B67621A-6AD8-4488-92F6-A0BD9556797A}" destId="{E8B9665C-0C9A-4D95-924D-C1A70B2BC4D9}" srcOrd="0" destOrd="0" presId="urn:microsoft.com/office/officeart/2005/8/layout/orgChart1"/>
    <dgm:cxn modelId="{FE104D3D-72FD-4986-81C7-EC1497C8B1AE}" type="presParOf" srcId="{E8B9665C-0C9A-4D95-924D-C1A70B2BC4D9}" destId="{8D69AB38-4882-4744-99E6-64E772664380}" srcOrd="0" destOrd="0" presId="urn:microsoft.com/office/officeart/2005/8/layout/orgChart1"/>
    <dgm:cxn modelId="{12FC7A4B-DC12-46D2-A2EF-14442949D6AD}" type="presParOf" srcId="{E8B9665C-0C9A-4D95-924D-C1A70B2BC4D9}" destId="{2850A9D0-01AC-46A6-9223-B8656C1E24F8}" srcOrd="1" destOrd="0" presId="urn:microsoft.com/office/officeart/2005/8/layout/orgChart1"/>
    <dgm:cxn modelId="{AD6FFE7A-C508-4C97-92A6-9645F5DC9D68}" type="presParOf" srcId="{8B67621A-6AD8-4488-92F6-A0BD9556797A}" destId="{1EA96F56-8099-427E-B71E-2DC1E8550E04}" srcOrd="1" destOrd="0" presId="urn:microsoft.com/office/officeart/2005/8/layout/orgChart1"/>
    <dgm:cxn modelId="{FF456864-034F-4083-9664-0CE966CFD3C4}" type="presParOf" srcId="{1EA96F56-8099-427E-B71E-2DC1E8550E04}" destId="{44CACFA7-A285-48AC-BA0C-57F325D72542}" srcOrd="0" destOrd="0" presId="urn:microsoft.com/office/officeart/2005/8/layout/orgChart1"/>
    <dgm:cxn modelId="{D3FFF6B9-D070-49BA-950A-C88F55B9C1F3}" type="presParOf" srcId="{1EA96F56-8099-427E-B71E-2DC1E8550E04}" destId="{0C499B1B-E470-424B-94E0-A6AADF1087D1}" srcOrd="1" destOrd="0" presId="urn:microsoft.com/office/officeart/2005/8/layout/orgChart1"/>
    <dgm:cxn modelId="{ED55B66F-0F41-42E5-AFAD-DC261A1A66A8}" type="presParOf" srcId="{0C499B1B-E470-424B-94E0-A6AADF1087D1}" destId="{D69B69A5-D29E-4051-911B-C31756ADF7E3}" srcOrd="0" destOrd="0" presId="urn:microsoft.com/office/officeart/2005/8/layout/orgChart1"/>
    <dgm:cxn modelId="{55AADA26-B5FF-4E09-B286-F3388B1B04E1}" type="presParOf" srcId="{D69B69A5-D29E-4051-911B-C31756ADF7E3}" destId="{53A4A691-AA32-4D38-A6EF-D52C055C9EF6}" srcOrd="0" destOrd="0" presId="urn:microsoft.com/office/officeart/2005/8/layout/orgChart1"/>
    <dgm:cxn modelId="{C8AD8D4F-C380-4913-BEC5-C52547FF2F5F}" type="presParOf" srcId="{D69B69A5-D29E-4051-911B-C31756ADF7E3}" destId="{0FB09E67-3E1F-4BD0-B00D-F18950EC353E}" srcOrd="1" destOrd="0" presId="urn:microsoft.com/office/officeart/2005/8/layout/orgChart1"/>
    <dgm:cxn modelId="{C57BBDAC-4BF6-40A7-BE79-C1ACEDC8BC5F}" type="presParOf" srcId="{0C499B1B-E470-424B-94E0-A6AADF1087D1}" destId="{3CAFCE8C-C64B-4C5F-B7E3-86ECF0274E7A}" srcOrd="1" destOrd="0" presId="urn:microsoft.com/office/officeart/2005/8/layout/orgChart1"/>
    <dgm:cxn modelId="{E29D3BE7-BC4C-4A62-B6C2-1757BA192338}" type="presParOf" srcId="{0C499B1B-E470-424B-94E0-A6AADF1087D1}" destId="{A48173B9-FFAD-49A8-9F54-6E046E475901}" srcOrd="2" destOrd="0" presId="urn:microsoft.com/office/officeart/2005/8/layout/orgChart1"/>
    <dgm:cxn modelId="{32A569F5-ECC6-42D9-8076-EEA47B0A8AE9}" type="presParOf" srcId="{1EA96F56-8099-427E-B71E-2DC1E8550E04}" destId="{901DBA58-D8F4-406F-96AB-29484CD2E56A}" srcOrd="2" destOrd="0" presId="urn:microsoft.com/office/officeart/2005/8/layout/orgChart1"/>
    <dgm:cxn modelId="{C8E3E57C-BE93-407C-951B-DE27B033B5EF}" type="presParOf" srcId="{1EA96F56-8099-427E-B71E-2DC1E8550E04}" destId="{40C2F3BE-BD01-4533-9233-A9D4DA7FE7A5}" srcOrd="3" destOrd="0" presId="urn:microsoft.com/office/officeart/2005/8/layout/orgChart1"/>
    <dgm:cxn modelId="{F1DC6BF7-2759-4E3C-B8EB-9A81CA409C20}" type="presParOf" srcId="{40C2F3BE-BD01-4533-9233-A9D4DA7FE7A5}" destId="{85110F8F-22DC-4660-B1BC-BF01CAC612A9}" srcOrd="0" destOrd="0" presId="urn:microsoft.com/office/officeart/2005/8/layout/orgChart1"/>
    <dgm:cxn modelId="{94B2C573-F8EB-4C15-9770-2A657621E715}" type="presParOf" srcId="{85110F8F-22DC-4660-B1BC-BF01CAC612A9}" destId="{D052C9FD-45E4-467A-A12A-86F74163C0D8}" srcOrd="0" destOrd="0" presId="urn:microsoft.com/office/officeart/2005/8/layout/orgChart1"/>
    <dgm:cxn modelId="{ED08274D-84E6-4E27-B70D-E3E8916BF258}" type="presParOf" srcId="{85110F8F-22DC-4660-B1BC-BF01CAC612A9}" destId="{C742786D-12AC-48D5-8F90-8A754BA30DE5}" srcOrd="1" destOrd="0" presId="urn:microsoft.com/office/officeart/2005/8/layout/orgChart1"/>
    <dgm:cxn modelId="{666219D1-D675-4C5D-91A8-33C02259457E}" type="presParOf" srcId="{40C2F3BE-BD01-4533-9233-A9D4DA7FE7A5}" destId="{B017B21C-6C2D-47EF-B45F-06950D97F82E}" srcOrd="1" destOrd="0" presId="urn:microsoft.com/office/officeart/2005/8/layout/orgChart1"/>
    <dgm:cxn modelId="{915BC9C3-EE6B-4C3A-AEA9-39881AA483C4}" type="presParOf" srcId="{40C2F3BE-BD01-4533-9233-A9D4DA7FE7A5}" destId="{4481D6F3-E36E-447F-B637-726407125E56}" srcOrd="2" destOrd="0" presId="urn:microsoft.com/office/officeart/2005/8/layout/orgChart1"/>
    <dgm:cxn modelId="{EA647775-F361-4DA6-AAB7-3CC3CA749CF8}" type="presParOf" srcId="{1EA96F56-8099-427E-B71E-2DC1E8550E04}" destId="{0651E766-E4D8-49B5-93FC-10EE778D1FA4}" srcOrd="4" destOrd="0" presId="urn:microsoft.com/office/officeart/2005/8/layout/orgChart1"/>
    <dgm:cxn modelId="{7041C9C3-DA66-4B71-98C4-113C166189CA}" type="presParOf" srcId="{1EA96F56-8099-427E-B71E-2DC1E8550E04}" destId="{6EAE00FF-71B3-4801-9B78-97E20322B313}" srcOrd="5" destOrd="0" presId="urn:microsoft.com/office/officeart/2005/8/layout/orgChart1"/>
    <dgm:cxn modelId="{F0CB9DC2-3D34-49B8-B71A-DD16D2282F1D}" type="presParOf" srcId="{6EAE00FF-71B3-4801-9B78-97E20322B313}" destId="{45942596-B042-4A24-9D5D-C2800D01E746}" srcOrd="0" destOrd="0" presId="urn:microsoft.com/office/officeart/2005/8/layout/orgChart1"/>
    <dgm:cxn modelId="{F40C43B1-58DD-409E-88FA-8E40E51CEBBA}" type="presParOf" srcId="{45942596-B042-4A24-9D5D-C2800D01E746}" destId="{C465E89E-D04E-4EF6-8C5D-7706B38E5D1A}" srcOrd="0" destOrd="0" presId="urn:microsoft.com/office/officeart/2005/8/layout/orgChart1"/>
    <dgm:cxn modelId="{CA8BF1CC-1124-4F0E-8D94-86D62C7A56D1}" type="presParOf" srcId="{45942596-B042-4A24-9D5D-C2800D01E746}" destId="{4453F146-AADD-4018-BB1B-E78DDF4ADDEF}" srcOrd="1" destOrd="0" presId="urn:microsoft.com/office/officeart/2005/8/layout/orgChart1"/>
    <dgm:cxn modelId="{86885BD0-AE04-459E-BC39-F46E6FF2085A}" type="presParOf" srcId="{6EAE00FF-71B3-4801-9B78-97E20322B313}" destId="{CA6DC7AC-A165-4476-8C5C-8A62C049C583}" srcOrd="1" destOrd="0" presId="urn:microsoft.com/office/officeart/2005/8/layout/orgChart1"/>
    <dgm:cxn modelId="{36FC09C2-D8E6-46AE-B755-1816180DE64D}" type="presParOf" srcId="{6EAE00FF-71B3-4801-9B78-97E20322B313}" destId="{655A6C55-7655-40B7-B273-CE78321EE1FF}" srcOrd="2" destOrd="0" presId="urn:microsoft.com/office/officeart/2005/8/layout/orgChart1"/>
    <dgm:cxn modelId="{7FE9B7F8-F12C-4E4E-9923-F5FDD1FA38EE}" type="presParOf" srcId="{1EA96F56-8099-427E-B71E-2DC1E8550E04}" destId="{A15CE0CC-691C-4885-9C81-79A89B02FE07}" srcOrd="6" destOrd="0" presId="urn:microsoft.com/office/officeart/2005/8/layout/orgChart1"/>
    <dgm:cxn modelId="{95B8AD78-83F8-427F-B658-4CB19CA5572A}" type="presParOf" srcId="{1EA96F56-8099-427E-B71E-2DC1E8550E04}" destId="{259486C0-D1A8-496F-9DF8-39A9CC4BEF9F}" srcOrd="7" destOrd="0" presId="urn:microsoft.com/office/officeart/2005/8/layout/orgChart1"/>
    <dgm:cxn modelId="{84D14722-25BD-40FF-9BE7-8DBBEA3F3CED}" type="presParOf" srcId="{259486C0-D1A8-496F-9DF8-39A9CC4BEF9F}" destId="{92ED3235-9080-4885-838A-81B4B2EACB77}" srcOrd="0" destOrd="0" presId="urn:microsoft.com/office/officeart/2005/8/layout/orgChart1"/>
    <dgm:cxn modelId="{0919D2BE-80A6-4E31-B10A-0EB562460598}" type="presParOf" srcId="{92ED3235-9080-4885-838A-81B4B2EACB77}" destId="{94C70308-EB57-4D89-BB65-278304C4C003}" srcOrd="0" destOrd="0" presId="urn:microsoft.com/office/officeart/2005/8/layout/orgChart1"/>
    <dgm:cxn modelId="{7ABA5607-4071-46BA-BE06-79EA855C4CB1}" type="presParOf" srcId="{92ED3235-9080-4885-838A-81B4B2EACB77}" destId="{2B1FCE25-62B5-4B48-BB15-B2BFD3155189}" srcOrd="1" destOrd="0" presId="urn:microsoft.com/office/officeart/2005/8/layout/orgChart1"/>
    <dgm:cxn modelId="{AA8EF53F-3A12-4A43-9394-014299733FD9}" type="presParOf" srcId="{259486C0-D1A8-496F-9DF8-39A9CC4BEF9F}" destId="{92EB1E0C-980F-43B0-9E21-B4BFE66F1346}" srcOrd="1" destOrd="0" presId="urn:microsoft.com/office/officeart/2005/8/layout/orgChart1"/>
    <dgm:cxn modelId="{A08EC594-3D59-4056-9D7F-4A015BE29061}" type="presParOf" srcId="{259486C0-D1A8-496F-9DF8-39A9CC4BEF9F}" destId="{C4E19793-574A-4CB5-AF98-536A1EE9C964}" srcOrd="2" destOrd="0" presId="urn:microsoft.com/office/officeart/2005/8/layout/orgChart1"/>
    <dgm:cxn modelId="{EC708919-8D08-439F-90B9-CC4BC34593E3}" type="presParOf" srcId="{8B67621A-6AD8-4488-92F6-A0BD9556797A}" destId="{8850B374-BB2F-4141-BF85-DE212F7FB716}" srcOrd="2" destOrd="0" presId="urn:microsoft.com/office/officeart/2005/8/layout/orgChart1"/>
    <dgm:cxn modelId="{9887E0B3-D10D-4A15-A782-E85C2DFE8450}" type="presParOf" srcId="{4ABB81F0-4BD4-4ADA-B327-A53EACE81F80}" destId="{68426F51-A90D-4A19-BE11-989DC12BC090}" srcOrd="2" destOrd="0" presId="urn:microsoft.com/office/officeart/2005/8/layout/orgChart1"/>
    <dgm:cxn modelId="{A6282067-1517-4798-A24B-0596619DCC32}" type="presParOf" srcId="{4ABB81F0-4BD4-4ADA-B327-A53EACE81F80}" destId="{95D45F0D-A3A4-4A0A-9441-8B4A740F3B9B}" srcOrd="3" destOrd="0" presId="urn:microsoft.com/office/officeart/2005/8/layout/orgChart1"/>
    <dgm:cxn modelId="{187283F0-5D7E-4E87-A08B-4E4205DD28E0}" type="presParOf" srcId="{95D45F0D-A3A4-4A0A-9441-8B4A740F3B9B}" destId="{B8723139-0A76-47D1-BE85-C0E3A4D3E080}" srcOrd="0" destOrd="0" presId="urn:microsoft.com/office/officeart/2005/8/layout/orgChart1"/>
    <dgm:cxn modelId="{9D3D4A61-0D07-4120-B2E0-FB56B5209900}" type="presParOf" srcId="{B8723139-0A76-47D1-BE85-C0E3A4D3E080}" destId="{CDC08570-ABF5-470A-AD2A-34C1FE2523A9}" srcOrd="0" destOrd="0" presId="urn:microsoft.com/office/officeart/2005/8/layout/orgChart1"/>
    <dgm:cxn modelId="{5441C64B-B300-4E28-B16A-806EA0175602}" type="presParOf" srcId="{B8723139-0A76-47D1-BE85-C0E3A4D3E080}" destId="{9245438F-E6C3-44E9-BD44-C407ABDD3B03}" srcOrd="1" destOrd="0" presId="urn:microsoft.com/office/officeart/2005/8/layout/orgChart1"/>
    <dgm:cxn modelId="{F8BA8CB9-F667-4CCB-8E16-6C5D13D62DD5}" type="presParOf" srcId="{95D45F0D-A3A4-4A0A-9441-8B4A740F3B9B}" destId="{20321BF5-1C79-496A-8EC9-703076858941}" srcOrd="1" destOrd="0" presId="urn:microsoft.com/office/officeart/2005/8/layout/orgChart1"/>
    <dgm:cxn modelId="{C7231D7C-9D6F-4019-A8A4-2CE25950CD36}" type="presParOf" srcId="{20321BF5-1C79-496A-8EC9-703076858941}" destId="{0C9958E4-A0BD-455C-BD51-04E6CE721FFD}" srcOrd="0" destOrd="0" presId="urn:microsoft.com/office/officeart/2005/8/layout/orgChart1"/>
    <dgm:cxn modelId="{3B215B86-BA28-4CA3-97C8-0FB84B594408}" type="presParOf" srcId="{20321BF5-1C79-496A-8EC9-703076858941}" destId="{55021D78-BCDB-4AA0-A11D-68CCA9BA5856}" srcOrd="1" destOrd="0" presId="urn:microsoft.com/office/officeart/2005/8/layout/orgChart1"/>
    <dgm:cxn modelId="{E969B5DA-20D1-4398-82AA-4E5B5815DE3D}" type="presParOf" srcId="{55021D78-BCDB-4AA0-A11D-68CCA9BA5856}" destId="{06A99052-3E93-4F04-A45A-8CF40EF4D276}" srcOrd="0" destOrd="0" presId="urn:microsoft.com/office/officeart/2005/8/layout/orgChart1"/>
    <dgm:cxn modelId="{743B26BD-B985-4E66-92D4-345434D1ECCE}" type="presParOf" srcId="{06A99052-3E93-4F04-A45A-8CF40EF4D276}" destId="{C4209A66-E554-4336-8AAC-49CF7E232985}" srcOrd="0" destOrd="0" presId="urn:microsoft.com/office/officeart/2005/8/layout/orgChart1"/>
    <dgm:cxn modelId="{DB50FAB8-CFED-4E7B-9574-400C1826F427}" type="presParOf" srcId="{06A99052-3E93-4F04-A45A-8CF40EF4D276}" destId="{EC11F971-CD20-4DD1-85CB-AD3C1D07B179}" srcOrd="1" destOrd="0" presId="urn:microsoft.com/office/officeart/2005/8/layout/orgChart1"/>
    <dgm:cxn modelId="{34FF85E7-A9E4-4CD8-9D4C-181B0C5B5C6E}" type="presParOf" srcId="{55021D78-BCDB-4AA0-A11D-68CCA9BA5856}" destId="{650F0AF3-F4B2-459E-8703-0E0B5DD8235C}" srcOrd="1" destOrd="0" presId="urn:microsoft.com/office/officeart/2005/8/layout/orgChart1"/>
    <dgm:cxn modelId="{7CC939AE-F554-4F17-9AB4-83DEA223CF13}" type="presParOf" srcId="{55021D78-BCDB-4AA0-A11D-68CCA9BA5856}" destId="{B1D9FC25-138D-452E-894A-70C2328EC37F}" srcOrd="2" destOrd="0" presId="urn:microsoft.com/office/officeart/2005/8/layout/orgChart1"/>
    <dgm:cxn modelId="{BD02775C-1A1F-46F7-90C1-75034373D916}" type="presParOf" srcId="{20321BF5-1C79-496A-8EC9-703076858941}" destId="{99072118-696C-4120-ADEF-513B878D200C}" srcOrd="2" destOrd="0" presId="urn:microsoft.com/office/officeart/2005/8/layout/orgChart1"/>
    <dgm:cxn modelId="{3F4DEAC5-25E6-4080-B694-2EE9992210BC}" type="presParOf" srcId="{20321BF5-1C79-496A-8EC9-703076858941}" destId="{C577E321-E6D6-4254-B09E-9B76FA8F9AF7}" srcOrd="3" destOrd="0" presId="urn:microsoft.com/office/officeart/2005/8/layout/orgChart1"/>
    <dgm:cxn modelId="{6DB78D63-155A-4822-BEBA-BE4DBD515EE7}" type="presParOf" srcId="{C577E321-E6D6-4254-B09E-9B76FA8F9AF7}" destId="{BA6E79B9-0B76-4FA2-B882-E953DF63FE63}" srcOrd="0" destOrd="0" presId="urn:microsoft.com/office/officeart/2005/8/layout/orgChart1"/>
    <dgm:cxn modelId="{5C7B8E0E-DAB0-40D9-9C55-E9D5FB5A46AA}" type="presParOf" srcId="{BA6E79B9-0B76-4FA2-B882-E953DF63FE63}" destId="{2DDD5D17-C45D-4751-9643-2AE2BA502D59}" srcOrd="0" destOrd="0" presId="urn:microsoft.com/office/officeart/2005/8/layout/orgChart1"/>
    <dgm:cxn modelId="{FC53EAAA-57BD-450B-8C2A-F6166CF91516}" type="presParOf" srcId="{BA6E79B9-0B76-4FA2-B882-E953DF63FE63}" destId="{AADBB389-21B8-4541-BCD1-7FFE737A5324}" srcOrd="1" destOrd="0" presId="urn:microsoft.com/office/officeart/2005/8/layout/orgChart1"/>
    <dgm:cxn modelId="{E6A6C275-8E6E-47AD-B3C8-DA4F0ACEB4EC}" type="presParOf" srcId="{C577E321-E6D6-4254-B09E-9B76FA8F9AF7}" destId="{E6A68ED6-A666-4F5A-A493-A101850C6388}" srcOrd="1" destOrd="0" presId="urn:microsoft.com/office/officeart/2005/8/layout/orgChart1"/>
    <dgm:cxn modelId="{10D552D1-78FC-4811-97A0-2EDDC449A4F1}" type="presParOf" srcId="{C577E321-E6D6-4254-B09E-9B76FA8F9AF7}" destId="{09D42CD1-44F4-412F-8AD4-DC34279EE144}" srcOrd="2" destOrd="0" presId="urn:microsoft.com/office/officeart/2005/8/layout/orgChart1"/>
    <dgm:cxn modelId="{450E99A9-A39A-4A41-9CB7-109E0BB43351}" type="presParOf" srcId="{20321BF5-1C79-496A-8EC9-703076858941}" destId="{D96E3D90-52D4-417C-B691-5E208E5DCC7F}" srcOrd="4" destOrd="0" presId="urn:microsoft.com/office/officeart/2005/8/layout/orgChart1"/>
    <dgm:cxn modelId="{B44A325D-211A-411B-B2FA-D4EDBB43EB05}" type="presParOf" srcId="{20321BF5-1C79-496A-8EC9-703076858941}" destId="{A40F85A7-6E31-452C-8611-8FC5E0A035D2}" srcOrd="5" destOrd="0" presId="urn:microsoft.com/office/officeart/2005/8/layout/orgChart1"/>
    <dgm:cxn modelId="{E7E66EDE-263C-4911-82B1-428C362A175E}" type="presParOf" srcId="{A40F85A7-6E31-452C-8611-8FC5E0A035D2}" destId="{9AC55E27-B4C5-4B20-AA1D-2C9DEFB9F2F5}" srcOrd="0" destOrd="0" presId="urn:microsoft.com/office/officeart/2005/8/layout/orgChart1"/>
    <dgm:cxn modelId="{C02B621B-A1BC-405E-92E9-A80632029E57}" type="presParOf" srcId="{9AC55E27-B4C5-4B20-AA1D-2C9DEFB9F2F5}" destId="{9F38D00C-AE20-4154-80FB-5F984AC9BDD9}" srcOrd="0" destOrd="0" presId="urn:microsoft.com/office/officeart/2005/8/layout/orgChart1"/>
    <dgm:cxn modelId="{20E091DB-809D-4E29-9043-3BF3E3015CC8}" type="presParOf" srcId="{9AC55E27-B4C5-4B20-AA1D-2C9DEFB9F2F5}" destId="{E6C85D06-3344-44B8-A319-946307700C2C}" srcOrd="1" destOrd="0" presId="urn:microsoft.com/office/officeart/2005/8/layout/orgChart1"/>
    <dgm:cxn modelId="{A63FF207-27AB-4B14-BFB7-CEF4ECC71A43}" type="presParOf" srcId="{A40F85A7-6E31-452C-8611-8FC5E0A035D2}" destId="{313262B3-0FC3-4AC7-AE7B-DE7B2CA05F2B}" srcOrd="1" destOrd="0" presId="urn:microsoft.com/office/officeart/2005/8/layout/orgChart1"/>
    <dgm:cxn modelId="{5B60927B-E5BB-48BE-8786-FFD47DD36C75}" type="presParOf" srcId="{A40F85A7-6E31-452C-8611-8FC5E0A035D2}" destId="{53D7CE85-A42B-4142-9C31-848C495EE23B}" srcOrd="2" destOrd="0" presId="urn:microsoft.com/office/officeart/2005/8/layout/orgChart1"/>
    <dgm:cxn modelId="{9249F403-D143-4689-8F11-4A3717A8143A}" type="presParOf" srcId="{20321BF5-1C79-496A-8EC9-703076858941}" destId="{06DB3C16-07DE-4984-A605-ED23FBCEBA5B}" srcOrd="6" destOrd="0" presId="urn:microsoft.com/office/officeart/2005/8/layout/orgChart1"/>
    <dgm:cxn modelId="{E331F877-9DD1-4270-8A7F-9A49FED1CED4}" type="presParOf" srcId="{20321BF5-1C79-496A-8EC9-703076858941}" destId="{9CEEA8EF-48F0-49BE-B4C4-82BAC84F02B6}" srcOrd="7" destOrd="0" presId="urn:microsoft.com/office/officeart/2005/8/layout/orgChart1"/>
    <dgm:cxn modelId="{D71EAE5F-0214-4C8F-8D5F-6B732F1390FB}" type="presParOf" srcId="{9CEEA8EF-48F0-49BE-B4C4-82BAC84F02B6}" destId="{76CC4AD3-83A7-42F7-BB5C-B722BCB0F764}" srcOrd="0" destOrd="0" presId="urn:microsoft.com/office/officeart/2005/8/layout/orgChart1"/>
    <dgm:cxn modelId="{0BFA27A0-F2FA-402E-9809-13EFBDFF32CA}" type="presParOf" srcId="{76CC4AD3-83A7-42F7-BB5C-B722BCB0F764}" destId="{8A45CDEA-4383-4ACA-8188-8AD2A129EC57}" srcOrd="0" destOrd="0" presId="urn:microsoft.com/office/officeart/2005/8/layout/orgChart1"/>
    <dgm:cxn modelId="{296EC4F1-31C0-4252-9952-FCA5EE360817}" type="presParOf" srcId="{76CC4AD3-83A7-42F7-BB5C-B722BCB0F764}" destId="{D7439B29-CDA6-4377-B7A4-82C85A4BA550}" srcOrd="1" destOrd="0" presId="urn:microsoft.com/office/officeart/2005/8/layout/orgChart1"/>
    <dgm:cxn modelId="{4B66FC40-30AB-4B0E-B4BA-D6CFE863B9C5}" type="presParOf" srcId="{9CEEA8EF-48F0-49BE-B4C4-82BAC84F02B6}" destId="{C8F01AFD-7305-48C0-9FF3-0D75D14388FA}" srcOrd="1" destOrd="0" presId="urn:microsoft.com/office/officeart/2005/8/layout/orgChart1"/>
    <dgm:cxn modelId="{0185DAA8-7532-45B7-8578-D3320BD7AD20}" type="presParOf" srcId="{9CEEA8EF-48F0-49BE-B4C4-82BAC84F02B6}" destId="{37D9EEBF-030F-4D20-A270-80EDCB4E5755}" srcOrd="2" destOrd="0" presId="urn:microsoft.com/office/officeart/2005/8/layout/orgChart1"/>
    <dgm:cxn modelId="{96D34721-3CF3-4E7F-9F7D-BC09914E95CD}" type="presParOf" srcId="{95D45F0D-A3A4-4A0A-9441-8B4A740F3B9B}" destId="{490E9D69-C6C1-48AA-AC9C-AD80C56076FB}" srcOrd="2" destOrd="0" presId="urn:microsoft.com/office/officeart/2005/8/layout/orgChart1"/>
    <dgm:cxn modelId="{4C0B89FE-D6E0-4D49-B74A-1FB01A9A0C93}" type="presParOf" srcId="{86A99FD1-1AA7-4B72-A980-6A2405B3E6B8}" destId="{EF0D3BBB-6A3B-48FB-A31A-9962E2E4118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9231CB9-20C0-4B84-831B-911F86018E98}" type="doc">
      <dgm:prSet loTypeId="urn:microsoft.com/office/officeart/2005/8/layout/lProcess3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3C74054-7BA7-4D5A-B6B0-3500FD0B0116}">
      <dgm:prSet phldrT="[Metin]" custT="1"/>
      <dgm:spPr/>
      <dgm:t>
        <a:bodyPr/>
        <a:lstStyle/>
        <a:p>
          <a:r>
            <a:rPr lang="tr-TR" sz="2800" dirty="0" smtClean="0"/>
            <a:t>12.ayda </a:t>
          </a:r>
        </a:p>
        <a:p>
          <a:r>
            <a:rPr lang="tr-TR" sz="2800" dirty="0" err="1" smtClean="0"/>
            <a:t>Siproteron</a:t>
          </a:r>
          <a:r>
            <a:rPr lang="tr-TR" sz="2800" dirty="0" smtClean="0"/>
            <a:t> asetat &gt;</a:t>
          </a:r>
          <a:r>
            <a:rPr lang="tr-TR" sz="2800" dirty="0" err="1" smtClean="0"/>
            <a:t>Drospirenon</a:t>
          </a:r>
          <a:r>
            <a:rPr lang="tr-TR" sz="2800" dirty="0" smtClean="0"/>
            <a:t>&gt;</a:t>
          </a:r>
          <a:r>
            <a:rPr lang="tr-TR" sz="2800" dirty="0" err="1" smtClean="0"/>
            <a:t>Desogestrel</a:t>
          </a:r>
          <a:endParaRPr lang="tr-TR" sz="2800" dirty="0"/>
        </a:p>
      </dgm:t>
    </dgm:pt>
    <dgm:pt modelId="{1DE8683A-28A2-4E6F-957B-66806A1438AC}" type="parTrans" cxnId="{B0E40182-06FB-4661-B436-B77DB2A8904B}">
      <dgm:prSet/>
      <dgm:spPr/>
      <dgm:t>
        <a:bodyPr/>
        <a:lstStyle/>
        <a:p>
          <a:endParaRPr lang="tr-TR"/>
        </a:p>
      </dgm:t>
    </dgm:pt>
    <dgm:pt modelId="{3A558B0E-4C57-41C9-A200-56DC7A4E7566}" type="sibTrans" cxnId="{B0E40182-06FB-4661-B436-B77DB2A8904B}">
      <dgm:prSet/>
      <dgm:spPr/>
      <dgm:t>
        <a:bodyPr/>
        <a:lstStyle/>
        <a:p>
          <a:endParaRPr lang="tr-TR"/>
        </a:p>
      </dgm:t>
    </dgm:pt>
    <dgm:pt modelId="{C91B6D89-C38C-4D7C-8964-16BCCCE5BE1D}">
      <dgm:prSet phldrT="[Metin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tr-TR"/>
        </a:p>
      </dgm:t>
    </dgm:pt>
    <dgm:pt modelId="{D4F53322-F47A-4E44-8BE0-62A2118D82E8}" type="parTrans" cxnId="{2248ED61-FC11-47DC-AB11-1BE1434B223B}">
      <dgm:prSet/>
      <dgm:spPr/>
      <dgm:t>
        <a:bodyPr/>
        <a:lstStyle/>
        <a:p>
          <a:endParaRPr lang="tr-TR"/>
        </a:p>
      </dgm:t>
    </dgm:pt>
    <dgm:pt modelId="{F62167C8-5C21-4C5D-AA7A-7DD302291218}" type="sibTrans" cxnId="{2248ED61-FC11-47DC-AB11-1BE1434B223B}">
      <dgm:prSet/>
      <dgm:spPr/>
      <dgm:t>
        <a:bodyPr/>
        <a:lstStyle/>
        <a:p>
          <a:endParaRPr lang="tr-TR"/>
        </a:p>
      </dgm:t>
    </dgm:pt>
    <dgm:pt modelId="{D79CAD19-2664-4015-B009-77C19B566640}">
      <dgm:prSet phldrT="[Metin]" custT="1"/>
      <dgm:spPr/>
      <dgm:t>
        <a:bodyPr/>
        <a:lstStyle/>
        <a:p>
          <a:r>
            <a:rPr lang="tr-TR" sz="2400" dirty="0" err="1" smtClean="0"/>
            <a:t>Antiandrojenik</a:t>
          </a:r>
          <a:r>
            <a:rPr lang="tr-TR" sz="2400" dirty="0" smtClean="0"/>
            <a:t> etkinlik </a:t>
          </a:r>
        </a:p>
        <a:p>
          <a:r>
            <a:rPr lang="tr-TR" sz="2400" dirty="0" err="1" smtClean="0"/>
            <a:t>Siproteron</a:t>
          </a:r>
          <a:r>
            <a:rPr lang="tr-TR" sz="2400" dirty="0" smtClean="0"/>
            <a:t> asetatta %100</a:t>
          </a:r>
        </a:p>
        <a:p>
          <a:r>
            <a:rPr lang="tr-TR" sz="2400" dirty="0" err="1" smtClean="0"/>
            <a:t>Dienogest</a:t>
          </a:r>
          <a:r>
            <a:rPr lang="tr-TR" sz="2400" dirty="0" smtClean="0"/>
            <a:t> %40</a:t>
          </a:r>
        </a:p>
        <a:p>
          <a:r>
            <a:rPr lang="tr-TR" sz="2400" dirty="0" err="1" smtClean="0"/>
            <a:t>Drospirenon</a:t>
          </a:r>
          <a:r>
            <a:rPr lang="tr-TR" sz="2400" dirty="0" smtClean="0"/>
            <a:t> %30</a:t>
          </a:r>
          <a:endParaRPr lang="tr-TR" sz="2400" dirty="0"/>
        </a:p>
      </dgm:t>
    </dgm:pt>
    <dgm:pt modelId="{FBFACD03-A31C-453C-B3F6-C043F2D6D8F2}" type="parTrans" cxnId="{72C3005E-FA15-47A9-854E-5CBFC50E44C4}">
      <dgm:prSet/>
      <dgm:spPr/>
      <dgm:t>
        <a:bodyPr/>
        <a:lstStyle/>
        <a:p>
          <a:endParaRPr lang="tr-TR"/>
        </a:p>
      </dgm:t>
    </dgm:pt>
    <dgm:pt modelId="{43E85470-252A-4691-BD97-7C23D642AA34}" type="sibTrans" cxnId="{72C3005E-FA15-47A9-854E-5CBFC50E44C4}">
      <dgm:prSet/>
      <dgm:spPr/>
      <dgm:t>
        <a:bodyPr/>
        <a:lstStyle/>
        <a:p>
          <a:endParaRPr lang="tr-TR"/>
        </a:p>
      </dgm:t>
    </dgm:pt>
    <dgm:pt modelId="{E1207916-9EFC-4EF8-AC9C-AB159064A19D}" type="pres">
      <dgm:prSet presAssocID="{E9231CB9-20C0-4B84-831B-911F86018E98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AAC1CA5C-8C4D-42D4-879A-FD99206AA709}" type="pres">
      <dgm:prSet presAssocID="{C3C74054-7BA7-4D5A-B6B0-3500FD0B0116}" presName="horFlow" presStyleCnt="0"/>
      <dgm:spPr/>
    </dgm:pt>
    <dgm:pt modelId="{9AE59631-34C0-46D4-A96C-6EAA3B6F0D83}" type="pres">
      <dgm:prSet presAssocID="{C3C74054-7BA7-4D5A-B6B0-3500FD0B0116}" presName="bigChev" presStyleLbl="node1" presStyleIdx="0" presStyleCnt="3" custScaleX="253690"/>
      <dgm:spPr/>
      <dgm:t>
        <a:bodyPr/>
        <a:lstStyle/>
        <a:p>
          <a:endParaRPr lang="tr-TR"/>
        </a:p>
      </dgm:t>
    </dgm:pt>
    <dgm:pt modelId="{488C4044-0AFB-4497-B5B4-DBE391FCDB3C}" type="pres">
      <dgm:prSet presAssocID="{C3C74054-7BA7-4D5A-B6B0-3500FD0B0116}" presName="vSp" presStyleCnt="0"/>
      <dgm:spPr/>
    </dgm:pt>
    <dgm:pt modelId="{98AF2E68-2E38-440A-B0BD-5F27D36B6AF6}" type="pres">
      <dgm:prSet presAssocID="{C91B6D89-C38C-4D7C-8964-16BCCCE5BE1D}" presName="horFlow" presStyleCnt="0"/>
      <dgm:spPr/>
    </dgm:pt>
    <dgm:pt modelId="{826284EC-5002-42F3-8CBD-9B2C0BB9CE7D}" type="pres">
      <dgm:prSet presAssocID="{C91B6D89-C38C-4D7C-8964-16BCCCE5BE1D}" presName="bigChev" presStyleLbl="node1" presStyleIdx="1" presStyleCnt="3" custScaleX="255198"/>
      <dgm:spPr/>
      <dgm:t>
        <a:bodyPr/>
        <a:lstStyle/>
        <a:p>
          <a:endParaRPr lang="tr-TR"/>
        </a:p>
      </dgm:t>
    </dgm:pt>
    <dgm:pt modelId="{7B05CAB6-202E-4AC5-A25B-FBBA97830C17}" type="pres">
      <dgm:prSet presAssocID="{C91B6D89-C38C-4D7C-8964-16BCCCE5BE1D}" presName="vSp" presStyleCnt="0"/>
      <dgm:spPr/>
    </dgm:pt>
    <dgm:pt modelId="{B19B3C6A-A049-4482-9FD2-BCA0489BB2D4}" type="pres">
      <dgm:prSet presAssocID="{D79CAD19-2664-4015-B009-77C19B566640}" presName="horFlow" presStyleCnt="0"/>
      <dgm:spPr/>
    </dgm:pt>
    <dgm:pt modelId="{5049EF7E-0853-4B30-81A1-3A40CEBDAA11}" type="pres">
      <dgm:prSet presAssocID="{D79CAD19-2664-4015-B009-77C19B566640}" presName="bigChev" presStyleLbl="node1" presStyleIdx="2" presStyleCnt="3" custScaleX="247023" custScaleY="134215"/>
      <dgm:spPr/>
      <dgm:t>
        <a:bodyPr/>
        <a:lstStyle/>
        <a:p>
          <a:endParaRPr lang="tr-TR"/>
        </a:p>
      </dgm:t>
    </dgm:pt>
  </dgm:ptLst>
  <dgm:cxnLst>
    <dgm:cxn modelId="{2248ED61-FC11-47DC-AB11-1BE1434B223B}" srcId="{E9231CB9-20C0-4B84-831B-911F86018E98}" destId="{C91B6D89-C38C-4D7C-8964-16BCCCE5BE1D}" srcOrd="1" destOrd="0" parTransId="{D4F53322-F47A-4E44-8BE0-62A2118D82E8}" sibTransId="{F62167C8-5C21-4C5D-AA7A-7DD302291218}"/>
    <dgm:cxn modelId="{B0E40182-06FB-4661-B436-B77DB2A8904B}" srcId="{E9231CB9-20C0-4B84-831B-911F86018E98}" destId="{C3C74054-7BA7-4D5A-B6B0-3500FD0B0116}" srcOrd="0" destOrd="0" parTransId="{1DE8683A-28A2-4E6F-957B-66806A1438AC}" sibTransId="{3A558B0E-4C57-41C9-A200-56DC7A4E7566}"/>
    <dgm:cxn modelId="{4CAFC314-9941-43E2-82AC-984964D4F5CB}" type="presOf" srcId="{C91B6D89-C38C-4D7C-8964-16BCCCE5BE1D}" destId="{826284EC-5002-42F3-8CBD-9B2C0BB9CE7D}" srcOrd="0" destOrd="0" presId="urn:microsoft.com/office/officeart/2005/8/layout/lProcess3"/>
    <dgm:cxn modelId="{0AA8138E-7263-4675-B68C-CD8DD457D90C}" type="presOf" srcId="{D79CAD19-2664-4015-B009-77C19B566640}" destId="{5049EF7E-0853-4B30-81A1-3A40CEBDAA11}" srcOrd="0" destOrd="0" presId="urn:microsoft.com/office/officeart/2005/8/layout/lProcess3"/>
    <dgm:cxn modelId="{F3BF6F42-88DE-4C7E-9C15-DCD0C01430EF}" type="presOf" srcId="{E9231CB9-20C0-4B84-831B-911F86018E98}" destId="{E1207916-9EFC-4EF8-AC9C-AB159064A19D}" srcOrd="0" destOrd="0" presId="urn:microsoft.com/office/officeart/2005/8/layout/lProcess3"/>
    <dgm:cxn modelId="{E4518305-C5A7-4CFF-995B-93655EB210C4}" type="presOf" srcId="{C3C74054-7BA7-4D5A-B6B0-3500FD0B0116}" destId="{9AE59631-34C0-46D4-A96C-6EAA3B6F0D83}" srcOrd="0" destOrd="0" presId="urn:microsoft.com/office/officeart/2005/8/layout/lProcess3"/>
    <dgm:cxn modelId="{72C3005E-FA15-47A9-854E-5CBFC50E44C4}" srcId="{E9231CB9-20C0-4B84-831B-911F86018E98}" destId="{D79CAD19-2664-4015-B009-77C19B566640}" srcOrd="2" destOrd="0" parTransId="{FBFACD03-A31C-453C-B3F6-C043F2D6D8F2}" sibTransId="{43E85470-252A-4691-BD97-7C23D642AA34}"/>
    <dgm:cxn modelId="{07B972E1-9847-4B12-9424-CEE9EB38841B}" type="presParOf" srcId="{E1207916-9EFC-4EF8-AC9C-AB159064A19D}" destId="{AAC1CA5C-8C4D-42D4-879A-FD99206AA709}" srcOrd="0" destOrd="0" presId="urn:microsoft.com/office/officeart/2005/8/layout/lProcess3"/>
    <dgm:cxn modelId="{C5EB275D-59B8-466B-B8C1-E4D2032EBD52}" type="presParOf" srcId="{AAC1CA5C-8C4D-42D4-879A-FD99206AA709}" destId="{9AE59631-34C0-46D4-A96C-6EAA3B6F0D83}" srcOrd="0" destOrd="0" presId="urn:microsoft.com/office/officeart/2005/8/layout/lProcess3"/>
    <dgm:cxn modelId="{7B522C36-674E-4657-9604-3CC7C33A84F9}" type="presParOf" srcId="{E1207916-9EFC-4EF8-AC9C-AB159064A19D}" destId="{488C4044-0AFB-4497-B5B4-DBE391FCDB3C}" srcOrd="1" destOrd="0" presId="urn:microsoft.com/office/officeart/2005/8/layout/lProcess3"/>
    <dgm:cxn modelId="{5FAA2C96-CF92-4943-B6EC-62FFEF4C4D4E}" type="presParOf" srcId="{E1207916-9EFC-4EF8-AC9C-AB159064A19D}" destId="{98AF2E68-2E38-440A-B0BD-5F27D36B6AF6}" srcOrd="2" destOrd="0" presId="urn:microsoft.com/office/officeart/2005/8/layout/lProcess3"/>
    <dgm:cxn modelId="{2CC50D14-6DA4-43CF-8928-FC8117FC714D}" type="presParOf" srcId="{98AF2E68-2E38-440A-B0BD-5F27D36B6AF6}" destId="{826284EC-5002-42F3-8CBD-9B2C0BB9CE7D}" srcOrd="0" destOrd="0" presId="urn:microsoft.com/office/officeart/2005/8/layout/lProcess3"/>
    <dgm:cxn modelId="{C877A711-24B7-4565-8110-8B9C9E4E2A02}" type="presParOf" srcId="{E1207916-9EFC-4EF8-AC9C-AB159064A19D}" destId="{7B05CAB6-202E-4AC5-A25B-FBBA97830C17}" srcOrd="3" destOrd="0" presId="urn:microsoft.com/office/officeart/2005/8/layout/lProcess3"/>
    <dgm:cxn modelId="{5EAA9478-A42A-4C10-BE15-E05B0239D215}" type="presParOf" srcId="{E1207916-9EFC-4EF8-AC9C-AB159064A19D}" destId="{B19B3C6A-A049-4482-9FD2-BCA0489BB2D4}" srcOrd="4" destOrd="0" presId="urn:microsoft.com/office/officeart/2005/8/layout/lProcess3"/>
    <dgm:cxn modelId="{574C0921-56B6-422A-AAAB-484AF67B5501}" type="presParOf" srcId="{B19B3C6A-A049-4482-9FD2-BCA0489BB2D4}" destId="{5049EF7E-0853-4B30-81A1-3A40CEBDAA11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DB37D93-71B7-4F8B-AE1F-A8A667C682EF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#1" csCatId="accent1" phldr="1"/>
      <dgm:spPr/>
      <dgm:t>
        <a:bodyPr/>
        <a:lstStyle/>
        <a:p>
          <a:endParaRPr lang="tr-TR"/>
        </a:p>
      </dgm:t>
    </dgm:pt>
    <dgm:pt modelId="{3E16DDF2-3795-4162-BA23-517CA0F70263}">
      <dgm:prSet phldrT="[Metin]"/>
      <dgm:spPr/>
      <dgm:t>
        <a:bodyPr/>
        <a:lstStyle/>
        <a:p>
          <a:r>
            <a:rPr lang="tr-TR" b="1" dirty="0" smtClean="0"/>
            <a:t>Akut ağır kanama</a:t>
          </a:r>
          <a:endParaRPr lang="tr-TR" b="1" dirty="0"/>
        </a:p>
      </dgm:t>
    </dgm:pt>
    <dgm:pt modelId="{A7C9AC97-0814-40E3-AAE0-1E60D61F38C1}" type="parTrans" cxnId="{17269642-B594-4E92-A8F2-57025C488B2D}">
      <dgm:prSet/>
      <dgm:spPr/>
      <dgm:t>
        <a:bodyPr/>
        <a:lstStyle/>
        <a:p>
          <a:endParaRPr lang="tr-TR"/>
        </a:p>
      </dgm:t>
    </dgm:pt>
    <dgm:pt modelId="{66600D01-5F4B-4DD9-B751-391E7EC14544}" type="sibTrans" cxnId="{17269642-B594-4E92-A8F2-57025C488B2D}">
      <dgm:prSet/>
      <dgm:spPr/>
      <dgm:t>
        <a:bodyPr/>
        <a:lstStyle/>
        <a:p>
          <a:endParaRPr lang="tr-TR"/>
        </a:p>
      </dgm:t>
    </dgm:pt>
    <dgm:pt modelId="{F8A3DDA7-2BA6-4BD0-82AD-B85EC86F03B6}">
      <dgm:prSet phldrT="[Metin]" custT="1"/>
      <dgm:spPr/>
      <dgm:t>
        <a:bodyPr/>
        <a:lstStyle/>
        <a:p>
          <a:endParaRPr lang="tr-TR" sz="1600" dirty="0" smtClean="0"/>
        </a:p>
        <a:p>
          <a:r>
            <a:rPr lang="tr-TR" sz="2000" dirty="0" err="1" smtClean="0"/>
            <a:t>Konj</a:t>
          </a:r>
          <a:r>
            <a:rPr lang="tr-TR" sz="2000" dirty="0" smtClean="0"/>
            <a:t>.östrojen</a:t>
          </a:r>
        </a:p>
        <a:p>
          <a:r>
            <a:rPr lang="tr-TR" sz="1600" dirty="0" smtClean="0"/>
            <a:t>4 X 2.5 mg PO</a:t>
          </a:r>
        </a:p>
        <a:p>
          <a:r>
            <a:rPr lang="tr-TR" sz="1600" dirty="0" smtClean="0"/>
            <a:t>4 X 25 mg IV</a:t>
          </a:r>
        </a:p>
        <a:p>
          <a:endParaRPr lang="tr-TR" sz="1300" dirty="0" smtClean="0"/>
        </a:p>
      </dgm:t>
    </dgm:pt>
    <dgm:pt modelId="{44E17F2A-0FBE-488F-9775-6AFED56575CD}" type="parTrans" cxnId="{86C86CF2-61C2-4ABD-B3B5-B3C101905E96}">
      <dgm:prSet/>
      <dgm:spPr/>
      <dgm:t>
        <a:bodyPr/>
        <a:lstStyle/>
        <a:p>
          <a:endParaRPr lang="tr-TR"/>
        </a:p>
      </dgm:t>
    </dgm:pt>
    <dgm:pt modelId="{FBCC416F-28C7-4535-824B-E03994E77F8A}" type="sibTrans" cxnId="{86C86CF2-61C2-4ABD-B3B5-B3C101905E96}">
      <dgm:prSet/>
      <dgm:spPr/>
      <dgm:t>
        <a:bodyPr/>
        <a:lstStyle/>
        <a:p>
          <a:endParaRPr lang="tr-TR"/>
        </a:p>
      </dgm:t>
    </dgm:pt>
    <dgm:pt modelId="{973466BB-AAC0-4ADC-A6C8-DC740B02A34D}">
      <dgm:prSet/>
      <dgm:spPr/>
      <dgm:t>
        <a:bodyPr/>
        <a:lstStyle/>
        <a:p>
          <a:r>
            <a:rPr lang="tr-TR" dirty="0" smtClean="0"/>
            <a:t>OKS</a:t>
          </a:r>
        </a:p>
        <a:p>
          <a:r>
            <a:rPr lang="tr-TR" dirty="0" smtClean="0"/>
            <a:t>2 X 2 </a:t>
          </a:r>
          <a:r>
            <a:rPr lang="tr-TR" dirty="0" err="1" smtClean="0"/>
            <a:t>tb</a:t>
          </a:r>
          <a:r>
            <a:rPr lang="tr-TR" dirty="0" smtClean="0"/>
            <a:t>/gün, 7 gün</a:t>
          </a:r>
          <a:endParaRPr lang="tr-TR" dirty="0"/>
        </a:p>
      </dgm:t>
    </dgm:pt>
    <dgm:pt modelId="{F3459AE1-07A0-4D0A-B268-FF753D5A08F3}" type="parTrans" cxnId="{C48211AA-D8C1-4A49-9D22-11EF15CA14F5}">
      <dgm:prSet/>
      <dgm:spPr/>
      <dgm:t>
        <a:bodyPr/>
        <a:lstStyle/>
        <a:p>
          <a:endParaRPr lang="tr-TR"/>
        </a:p>
      </dgm:t>
    </dgm:pt>
    <dgm:pt modelId="{34EE0B8B-2F23-4828-8E81-A1616A79FBAA}" type="sibTrans" cxnId="{C48211AA-D8C1-4A49-9D22-11EF15CA14F5}">
      <dgm:prSet/>
      <dgm:spPr/>
      <dgm:t>
        <a:bodyPr/>
        <a:lstStyle/>
        <a:p>
          <a:endParaRPr lang="tr-TR"/>
        </a:p>
      </dgm:t>
    </dgm:pt>
    <dgm:pt modelId="{79D63F34-54DE-411E-A34D-746911A4CC2D}">
      <dgm:prSet/>
      <dgm:spPr/>
      <dgm:t>
        <a:bodyPr/>
        <a:lstStyle/>
        <a:p>
          <a:r>
            <a:rPr lang="tr-TR" dirty="0" smtClean="0"/>
            <a:t>OKS, 1X1 </a:t>
          </a:r>
          <a:r>
            <a:rPr lang="tr-TR" dirty="0" err="1" smtClean="0"/>
            <a:t>tb</a:t>
          </a:r>
          <a:r>
            <a:rPr lang="tr-TR" dirty="0" smtClean="0"/>
            <a:t>/g</a:t>
          </a:r>
        </a:p>
        <a:p>
          <a:r>
            <a:rPr lang="tr-TR" dirty="0" smtClean="0"/>
            <a:t>3 hafta yada</a:t>
          </a:r>
        </a:p>
      </dgm:t>
    </dgm:pt>
    <dgm:pt modelId="{509F8BA9-3E5D-4E20-A79E-A1A4DA2E3347}" type="parTrans" cxnId="{1CC53DF2-67E7-4A4F-8484-20FB2A1F4284}">
      <dgm:prSet/>
      <dgm:spPr/>
      <dgm:t>
        <a:bodyPr/>
        <a:lstStyle/>
        <a:p>
          <a:endParaRPr lang="tr-TR"/>
        </a:p>
      </dgm:t>
    </dgm:pt>
    <dgm:pt modelId="{74D2C8E4-BB9F-4BCE-AE02-E99829AD0CDC}" type="sibTrans" cxnId="{1CC53DF2-67E7-4A4F-8484-20FB2A1F4284}">
      <dgm:prSet/>
      <dgm:spPr/>
      <dgm:t>
        <a:bodyPr/>
        <a:lstStyle/>
        <a:p>
          <a:endParaRPr lang="tr-TR"/>
        </a:p>
      </dgm:t>
    </dgm:pt>
    <dgm:pt modelId="{5C3C418F-BA55-45DB-AC7F-BE3B73859E60}">
      <dgm:prSet/>
      <dgm:spPr/>
      <dgm:t>
        <a:bodyPr/>
        <a:lstStyle/>
        <a:p>
          <a:r>
            <a:rPr lang="tr-TR" dirty="0" smtClean="0"/>
            <a:t>OKS</a:t>
          </a:r>
        </a:p>
        <a:p>
          <a:r>
            <a:rPr lang="tr-TR" dirty="0" smtClean="0"/>
            <a:t>1 X1 </a:t>
          </a:r>
          <a:r>
            <a:rPr lang="tr-TR" dirty="0" err="1" smtClean="0"/>
            <a:t>tb</a:t>
          </a:r>
          <a:r>
            <a:rPr lang="tr-TR" dirty="0" smtClean="0"/>
            <a:t>/gün, 2 hafta</a:t>
          </a:r>
          <a:endParaRPr lang="tr-TR" dirty="0"/>
        </a:p>
      </dgm:t>
    </dgm:pt>
    <dgm:pt modelId="{65781F10-3F5A-43F5-9F47-B2A713D9D3BF}" type="parTrans" cxnId="{52DCF076-D4AA-470F-AE88-7CBC8F3199A8}">
      <dgm:prSet/>
      <dgm:spPr/>
      <dgm:t>
        <a:bodyPr/>
        <a:lstStyle/>
        <a:p>
          <a:endParaRPr lang="tr-TR"/>
        </a:p>
      </dgm:t>
    </dgm:pt>
    <dgm:pt modelId="{61C42F7D-892A-4063-ADD4-4BCAE000A285}" type="sibTrans" cxnId="{52DCF076-D4AA-470F-AE88-7CBC8F3199A8}">
      <dgm:prSet/>
      <dgm:spPr/>
      <dgm:t>
        <a:bodyPr/>
        <a:lstStyle/>
        <a:p>
          <a:endParaRPr lang="tr-TR"/>
        </a:p>
      </dgm:t>
    </dgm:pt>
    <dgm:pt modelId="{BB456A5E-EEF6-4E3E-A8B0-20E4F29D9508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tr-TR" sz="1300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r-TR" sz="2000" dirty="0" err="1" smtClean="0"/>
            <a:t>Konj</a:t>
          </a:r>
          <a:r>
            <a:rPr lang="tr-TR" sz="2000" dirty="0" smtClean="0"/>
            <a:t>.östrojen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r-TR" sz="1800" dirty="0" smtClean="0"/>
            <a:t>1 X 2.5mg/g, 3 hafta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r-TR" sz="1800" dirty="0" smtClean="0"/>
            <a:t>MPA 10 mg/g, 10gün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300" dirty="0"/>
        </a:p>
      </dgm:t>
    </dgm:pt>
    <dgm:pt modelId="{B3BA4C66-F28A-454C-A0E3-BE8C77FE46CD}" type="parTrans" cxnId="{783346C8-E009-4686-8D1D-C9A3A007B4F2}">
      <dgm:prSet/>
      <dgm:spPr/>
      <dgm:t>
        <a:bodyPr/>
        <a:lstStyle/>
        <a:p>
          <a:endParaRPr lang="tr-TR"/>
        </a:p>
      </dgm:t>
    </dgm:pt>
    <dgm:pt modelId="{059BA3FE-68E2-4DC6-8C4E-508E82811583}" type="sibTrans" cxnId="{783346C8-E009-4686-8D1D-C9A3A007B4F2}">
      <dgm:prSet/>
      <dgm:spPr/>
      <dgm:t>
        <a:bodyPr/>
        <a:lstStyle/>
        <a:p>
          <a:endParaRPr lang="tr-TR"/>
        </a:p>
      </dgm:t>
    </dgm:pt>
    <dgm:pt modelId="{B8EE1EB7-8DEE-4137-8909-78E30B7776F1}" type="pres">
      <dgm:prSet presAssocID="{CDB37D93-71B7-4F8B-AE1F-A8A667C682E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357C0C5-3283-4D8B-818A-B01E33A88EAB}" type="pres">
      <dgm:prSet presAssocID="{3E16DDF2-3795-4162-BA23-517CA0F70263}" presName="root1" presStyleCnt="0"/>
      <dgm:spPr/>
    </dgm:pt>
    <dgm:pt modelId="{3FF4B847-6C27-4845-96FE-114199566620}" type="pres">
      <dgm:prSet presAssocID="{3E16DDF2-3795-4162-BA23-517CA0F70263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77E8342-E731-4D34-A84C-B146B3ADECF8}" type="pres">
      <dgm:prSet presAssocID="{3E16DDF2-3795-4162-BA23-517CA0F70263}" presName="level2hierChild" presStyleCnt="0"/>
      <dgm:spPr/>
    </dgm:pt>
    <dgm:pt modelId="{210CF776-2303-41C3-BDE4-31C3FB287F9E}" type="pres">
      <dgm:prSet presAssocID="{44E17F2A-0FBE-488F-9775-6AFED56575CD}" presName="conn2-1" presStyleLbl="parChTrans1D2" presStyleIdx="0" presStyleCnt="2"/>
      <dgm:spPr/>
      <dgm:t>
        <a:bodyPr/>
        <a:lstStyle/>
        <a:p>
          <a:endParaRPr lang="tr-TR"/>
        </a:p>
      </dgm:t>
    </dgm:pt>
    <dgm:pt modelId="{9DF11C33-CDE1-495D-9D82-D6B052D43337}" type="pres">
      <dgm:prSet presAssocID="{44E17F2A-0FBE-488F-9775-6AFED56575CD}" presName="connTx" presStyleLbl="parChTrans1D2" presStyleIdx="0" presStyleCnt="2"/>
      <dgm:spPr/>
      <dgm:t>
        <a:bodyPr/>
        <a:lstStyle/>
        <a:p>
          <a:endParaRPr lang="tr-TR"/>
        </a:p>
      </dgm:t>
    </dgm:pt>
    <dgm:pt modelId="{EAE7EC4A-F64F-440F-AA68-80009C9013F0}" type="pres">
      <dgm:prSet presAssocID="{F8A3DDA7-2BA6-4BD0-82AD-B85EC86F03B6}" presName="root2" presStyleCnt="0"/>
      <dgm:spPr/>
    </dgm:pt>
    <dgm:pt modelId="{F8287BD0-8DFB-4937-98F3-5C815B070F4A}" type="pres">
      <dgm:prSet presAssocID="{F8A3DDA7-2BA6-4BD0-82AD-B85EC86F03B6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5DBEB7F8-3143-4277-81E0-A9710F9E0256}" type="pres">
      <dgm:prSet presAssocID="{F8A3DDA7-2BA6-4BD0-82AD-B85EC86F03B6}" presName="level3hierChild" presStyleCnt="0"/>
      <dgm:spPr/>
    </dgm:pt>
    <dgm:pt modelId="{E2E07019-15A2-45D4-9A4B-48C45527BD9F}" type="pres">
      <dgm:prSet presAssocID="{509F8BA9-3E5D-4E20-A79E-A1A4DA2E3347}" presName="conn2-1" presStyleLbl="parChTrans1D3" presStyleIdx="0" presStyleCnt="3"/>
      <dgm:spPr/>
      <dgm:t>
        <a:bodyPr/>
        <a:lstStyle/>
        <a:p>
          <a:endParaRPr lang="tr-TR"/>
        </a:p>
      </dgm:t>
    </dgm:pt>
    <dgm:pt modelId="{0BF2DF5F-D9D4-4570-92F6-FBB63EE4AB9E}" type="pres">
      <dgm:prSet presAssocID="{509F8BA9-3E5D-4E20-A79E-A1A4DA2E3347}" presName="connTx" presStyleLbl="parChTrans1D3" presStyleIdx="0" presStyleCnt="3"/>
      <dgm:spPr/>
      <dgm:t>
        <a:bodyPr/>
        <a:lstStyle/>
        <a:p>
          <a:endParaRPr lang="tr-TR"/>
        </a:p>
      </dgm:t>
    </dgm:pt>
    <dgm:pt modelId="{3A49160A-57AF-4662-8482-064B5E6BCABC}" type="pres">
      <dgm:prSet presAssocID="{79D63F34-54DE-411E-A34D-746911A4CC2D}" presName="root2" presStyleCnt="0"/>
      <dgm:spPr/>
    </dgm:pt>
    <dgm:pt modelId="{170B79FA-3586-497E-BB4A-BA017838F380}" type="pres">
      <dgm:prSet presAssocID="{79D63F34-54DE-411E-A34D-746911A4CC2D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0334924-5436-4C68-AA28-6C761C88722B}" type="pres">
      <dgm:prSet presAssocID="{79D63F34-54DE-411E-A34D-746911A4CC2D}" presName="level3hierChild" presStyleCnt="0"/>
      <dgm:spPr/>
    </dgm:pt>
    <dgm:pt modelId="{2348E1F1-0BC7-452A-993D-4007062DB621}" type="pres">
      <dgm:prSet presAssocID="{B3BA4C66-F28A-454C-A0E3-BE8C77FE46CD}" presName="conn2-1" presStyleLbl="parChTrans1D3" presStyleIdx="1" presStyleCnt="3"/>
      <dgm:spPr/>
      <dgm:t>
        <a:bodyPr/>
        <a:lstStyle/>
        <a:p>
          <a:endParaRPr lang="tr-TR"/>
        </a:p>
      </dgm:t>
    </dgm:pt>
    <dgm:pt modelId="{5BFF8D59-FEA3-4475-B4ED-7DDA83DE0F04}" type="pres">
      <dgm:prSet presAssocID="{B3BA4C66-F28A-454C-A0E3-BE8C77FE46CD}" presName="connTx" presStyleLbl="parChTrans1D3" presStyleIdx="1" presStyleCnt="3"/>
      <dgm:spPr/>
      <dgm:t>
        <a:bodyPr/>
        <a:lstStyle/>
        <a:p>
          <a:endParaRPr lang="tr-TR"/>
        </a:p>
      </dgm:t>
    </dgm:pt>
    <dgm:pt modelId="{29988434-81F4-47DB-86D3-5EB098F6C3F1}" type="pres">
      <dgm:prSet presAssocID="{BB456A5E-EEF6-4E3E-A8B0-20E4F29D9508}" presName="root2" presStyleCnt="0"/>
      <dgm:spPr/>
    </dgm:pt>
    <dgm:pt modelId="{68254488-0CFC-445F-860A-7F281EE5AA19}" type="pres">
      <dgm:prSet presAssocID="{BB456A5E-EEF6-4E3E-A8B0-20E4F29D9508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C72790DA-5EBC-4EBD-8DC5-A6CC79E7F94B}" type="pres">
      <dgm:prSet presAssocID="{BB456A5E-EEF6-4E3E-A8B0-20E4F29D9508}" presName="level3hierChild" presStyleCnt="0"/>
      <dgm:spPr/>
    </dgm:pt>
    <dgm:pt modelId="{6302CCB3-8CF1-47EE-B9CA-A855DCE30A87}" type="pres">
      <dgm:prSet presAssocID="{F3459AE1-07A0-4D0A-B268-FF753D5A08F3}" presName="conn2-1" presStyleLbl="parChTrans1D2" presStyleIdx="1" presStyleCnt="2"/>
      <dgm:spPr/>
      <dgm:t>
        <a:bodyPr/>
        <a:lstStyle/>
        <a:p>
          <a:endParaRPr lang="tr-TR"/>
        </a:p>
      </dgm:t>
    </dgm:pt>
    <dgm:pt modelId="{D845A042-4A78-4DD1-81CF-EF55D1314DDC}" type="pres">
      <dgm:prSet presAssocID="{F3459AE1-07A0-4D0A-B268-FF753D5A08F3}" presName="connTx" presStyleLbl="parChTrans1D2" presStyleIdx="1" presStyleCnt="2"/>
      <dgm:spPr/>
      <dgm:t>
        <a:bodyPr/>
        <a:lstStyle/>
        <a:p>
          <a:endParaRPr lang="tr-TR"/>
        </a:p>
      </dgm:t>
    </dgm:pt>
    <dgm:pt modelId="{61C81C3F-B8D4-4E91-ADDD-F8C12B575E8E}" type="pres">
      <dgm:prSet presAssocID="{973466BB-AAC0-4ADC-A6C8-DC740B02A34D}" presName="root2" presStyleCnt="0"/>
      <dgm:spPr/>
    </dgm:pt>
    <dgm:pt modelId="{54FD511A-2FC6-4532-B076-B15872AF6CC1}" type="pres">
      <dgm:prSet presAssocID="{973466BB-AAC0-4ADC-A6C8-DC740B02A34D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36C039A-6208-49AB-B2E1-07C94AA15E24}" type="pres">
      <dgm:prSet presAssocID="{973466BB-AAC0-4ADC-A6C8-DC740B02A34D}" presName="level3hierChild" presStyleCnt="0"/>
      <dgm:spPr/>
    </dgm:pt>
    <dgm:pt modelId="{FEA79734-0A88-44D3-BA3D-A05E5EAB3AF3}" type="pres">
      <dgm:prSet presAssocID="{65781F10-3F5A-43F5-9F47-B2A713D9D3BF}" presName="conn2-1" presStyleLbl="parChTrans1D3" presStyleIdx="2" presStyleCnt="3"/>
      <dgm:spPr/>
      <dgm:t>
        <a:bodyPr/>
        <a:lstStyle/>
        <a:p>
          <a:endParaRPr lang="tr-TR"/>
        </a:p>
      </dgm:t>
    </dgm:pt>
    <dgm:pt modelId="{7E16C9F7-E7FD-40A5-9AA2-62CF3BBA5777}" type="pres">
      <dgm:prSet presAssocID="{65781F10-3F5A-43F5-9F47-B2A713D9D3BF}" presName="connTx" presStyleLbl="parChTrans1D3" presStyleIdx="2" presStyleCnt="3"/>
      <dgm:spPr/>
      <dgm:t>
        <a:bodyPr/>
        <a:lstStyle/>
        <a:p>
          <a:endParaRPr lang="tr-TR"/>
        </a:p>
      </dgm:t>
    </dgm:pt>
    <dgm:pt modelId="{C02F20E1-44D5-4926-B21C-50B9849D0BDA}" type="pres">
      <dgm:prSet presAssocID="{5C3C418F-BA55-45DB-AC7F-BE3B73859E60}" presName="root2" presStyleCnt="0"/>
      <dgm:spPr/>
    </dgm:pt>
    <dgm:pt modelId="{2B960BE5-84A0-40FA-A67B-83A34E99CF48}" type="pres">
      <dgm:prSet presAssocID="{5C3C418F-BA55-45DB-AC7F-BE3B73859E60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C49EE9B6-6AD2-4E70-924F-28D577EABA36}" type="pres">
      <dgm:prSet presAssocID="{5C3C418F-BA55-45DB-AC7F-BE3B73859E60}" presName="level3hierChild" presStyleCnt="0"/>
      <dgm:spPr/>
    </dgm:pt>
  </dgm:ptLst>
  <dgm:cxnLst>
    <dgm:cxn modelId="{52DCF076-D4AA-470F-AE88-7CBC8F3199A8}" srcId="{973466BB-AAC0-4ADC-A6C8-DC740B02A34D}" destId="{5C3C418F-BA55-45DB-AC7F-BE3B73859E60}" srcOrd="0" destOrd="0" parTransId="{65781F10-3F5A-43F5-9F47-B2A713D9D3BF}" sibTransId="{61C42F7D-892A-4063-ADD4-4BCAE000A285}"/>
    <dgm:cxn modelId="{CD3DEDD0-FB85-474A-94CC-04C700F0D883}" type="presOf" srcId="{5C3C418F-BA55-45DB-AC7F-BE3B73859E60}" destId="{2B960BE5-84A0-40FA-A67B-83A34E99CF48}" srcOrd="0" destOrd="0" presId="urn:microsoft.com/office/officeart/2005/8/layout/hierarchy2"/>
    <dgm:cxn modelId="{783346C8-E009-4686-8D1D-C9A3A007B4F2}" srcId="{F8A3DDA7-2BA6-4BD0-82AD-B85EC86F03B6}" destId="{BB456A5E-EEF6-4E3E-A8B0-20E4F29D9508}" srcOrd="1" destOrd="0" parTransId="{B3BA4C66-F28A-454C-A0E3-BE8C77FE46CD}" sibTransId="{059BA3FE-68E2-4DC6-8C4E-508E82811583}"/>
    <dgm:cxn modelId="{667697D8-B2AD-4F32-BFF9-F8A45707F517}" type="presOf" srcId="{65781F10-3F5A-43F5-9F47-B2A713D9D3BF}" destId="{7E16C9F7-E7FD-40A5-9AA2-62CF3BBA5777}" srcOrd="1" destOrd="0" presId="urn:microsoft.com/office/officeart/2005/8/layout/hierarchy2"/>
    <dgm:cxn modelId="{86C86CF2-61C2-4ABD-B3B5-B3C101905E96}" srcId="{3E16DDF2-3795-4162-BA23-517CA0F70263}" destId="{F8A3DDA7-2BA6-4BD0-82AD-B85EC86F03B6}" srcOrd="0" destOrd="0" parTransId="{44E17F2A-0FBE-488F-9775-6AFED56575CD}" sibTransId="{FBCC416F-28C7-4535-824B-E03994E77F8A}"/>
    <dgm:cxn modelId="{B2925DFF-128E-40B2-B252-9C3484019763}" type="presOf" srcId="{3E16DDF2-3795-4162-BA23-517CA0F70263}" destId="{3FF4B847-6C27-4845-96FE-114199566620}" srcOrd="0" destOrd="0" presId="urn:microsoft.com/office/officeart/2005/8/layout/hierarchy2"/>
    <dgm:cxn modelId="{A6C04A26-7AD3-43EA-9083-BAB1DAF5055E}" type="presOf" srcId="{509F8BA9-3E5D-4E20-A79E-A1A4DA2E3347}" destId="{0BF2DF5F-D9D4-4570-92F6-FBB63EE4AB9E}" srcOrd="1" destOrd="0" presId="urn:microsoft.com/office/officeart/2005/8/layout/hierarchy2"/>
    <dgm:cxn modelId="{5B811A80-B638-4D84-BC57-D846A970146C}" type="presOf" srcId="{509F8BA9-3E5D-4E20-A79E-A1A4DA2E3347}" destId="{E2E07019-15A2-45D4-9A4B-48C45527BD9F}" srcOrd="0" destOrd="0" presId="urn:microsoft.com/office/officeart/2005/8/layout/hierarchy2"/>
    <dgm:cxn modelId="{F5172EC5-FE6F-41FA-B7B5-111AB40C63A2}" type="presOf" srcId="{F8A3DDA7-2BA6-4BD0-82AD-B85EC86F03B6}" destId="{F8287BD0-8DFB-4937-98F3-5C815B070F4A}" srcOrd="0" destOrd="0" presId="urn:microsoft.com/office/officeart/2005/8/layout/hierarchy2"/>
    <dgm:cxn modelId="{217A4BCD-2B71-4326-996A-647DB2A8AA23}" type="presOf" srcId="{CDB37D93-71B7-4F8B-AE1F-A8A667C682EF}" destId="{B8EE1EB7-8DEE-4137-8909-78E30B7776F1}" srcOrd="0" destOrd="0" presId="urn:microsoft.com/office/officeart/2005/8/layout/hierarchy2"/>
    <dgm:cxn modelId="{5086C139-DEED-4E7C-AAB8-820C2A23A5C9}" type="presOf" srcId="{B3BA4C66-F28A-454C-A0E3-BE8C77FE46CD}" destId="{2348E1F1-0BC7-452A-993D-4007062DB621}" srcOrd="0" destOrd="0" presId="urn:microsoft.com/office/officeart/2005/8/layout/hierarchy2"/>
    <dgm:cxn modelId="{B87DD038-5CA7-401E-81BA-A43B22C2F05B}" type="presOf" srcId="{973466BB-AAC0-4ADC-A6C8-DC740B02A34D}" destId="{54FD511A-2FC6-4532-B076-B15872AF6CC1}" srcOrd="0" destOrd="0" presId="urn:microsoft.com/office/officeart/2005/8/layout/hierarchy2"/>
    <dgm:cxn modelId="{8F02D1B6-851C-4840-8C06-6CA9BF5D3888}" type="presOf" srcId="{44E17F2A-0FBE-488F-9775-6AFED56575CD}" destId="{9DF11C33-CDE1-495D-9D82-D6B052D43337}" srcOrd="1" destOrd="0" presId="urn:microsoft.com/office/officeart/2005/8/layout/hierarchy2"/>
    <dgm:cxn modelId="{17269642-B594-4E92-A8F2-57025C488B2D}" srcId="{CDB37D93-71B7-4F8B-AE1F-A8A667C682EF}" destId="{3E16DDF2-3795-4162-BA23-517CA0F70263}" srcOrd="0" destOrd="0" parTransId="{A7C9AC97-0814-40E3-AAE0-1E60D61F38C1}" sibTransId="{66600D01-5F4B-4DD9-B751-391E7EC14544}"/>
    <dgm:cxn modelId="{52A236DC-42D3-4576-B2BB-686EACD58B88}" type="presOf" srcId="{65781F10-3F5A-43F5-9F47-B2A713D9D3BF}" destId="{FEA79734-0A88-44D3-BA3D-A05E5EAB3AF3}" srcOrd="0" destOrd="0" presId="urn:microsoft.com/office/officeart/2005/8/layout/hierarchy2"/>
    <dgm:cxn modelId="{DB565E3B-0C13-4ED5-ADD0-F8484DFE61B8}" type="presOf" srcId="{44E17F2A-0FBE-488F-9775-6AFED56575CD}" destId="{210CF776-2303-41C3-BDE4-31C3FB287F9E}" srcOrd="0" destOrd="0" presId="urn:microsoft.com/office/officeart/2005/8/layout/hierarchy2"/>
    <dgm:cxn modelId="{C035BCAA-67DB-47C7-BAB1-160C38278336}" type="presOf" srcId="{F3459AE1-07A0-4D0A-B268-FF753D5A08F3}" destId="{6302CCB3-8CF1-47EE-B9CA-A855DCE30A87}" srcOrd="0" destOrd="0" presId="urn:microsoft.com/office/officeart/2005/8/layout/hierarchy2"/>
    <dgm:cxn modelId="{C48211AA-D8C1-4A49-9D22-11EF15CA14F5}" srcId="{3E16DDF2-3795-4162-BA23-517CA0F70263}" destId="{973466BB-AAC0-4ADC-A6C8-DC740B02A34D}" srcOrd="1" destOrd="0" parTransId="{F3459AE1-07A0-4D0A-B268-FF753D5A08F3}" sibTransId="{34EE0B8B-2F23-4828-8E81-A1616A79FBAA}"/>
    <dgm:cxn modelId="{9BEB4581-D54C-4CAC-8A8C-FAF79928BA29}" type="presOf" srcId="{F3459AE1-07A0-4D0A-B268-FF753D5A08F3}" destId="{D845A042-4A78-4DD1-81CF-EF55D1314DDC}" srcOrd="1" destOrd="0" presId="urn:microsoft.com/office/officeart/2005/8/layout/hierarchy2"/>
    <dgm:cxn modelId="{11E68800-D74F-422F-9DFD-A2CCF73E0380}" type="presOf" srcId="{B3BA4C66-F28A-454C-A0E3-BE8C77FE46CD}" destId="{5BFF8D59-FEA3-4475-B4ED-7DDA83DE0F04}" srcOrd="1" destOrd="0" presId="urn:microsoft.com/office/officeart/2005/8/layout/hierarchy2"/>
    <dgm:cxn modelId="{C4EB96D2-1477-48C5-BC15-EF70F2A72DAC}" type="presOf" srcId="{BB456A5E-EEF6-4E3E-A8B0-20E4F29D9508}" destId="{68254488-0CFC-445F-860A-7F281EE5AA19}" srcOrd="0" destOrd="0" presId="urn:microsoft.com/office/officeart/2005/8/layout/hierarchy2"/>
    <dgm:cxn modelId="{EF2144A7-D392-460A-8582-06368C318EE3}" type="presOf" srcId="{79D63F34-54DE-411E-A34D-746911A4CC2D}" destId="{170B79FA-3586-497E-BB4A-BA017838F380}" srcOrd="0" destOrd="0" presId="urn:microsoft.com/office/officeart/2005/8/layout/hierarchy2"/>
    <dgm:cxn modelId="{1CC53DF2-67E7-4A4F-8484-20FB2A1F4284}" srcId="{F8A3DDA7-2BA6-4BD0-82AD-B85EC86F03B6}" destId="{79D63F34-54DE-411E-A34D-746911A4CC2D}" srcOrd="0" destOrd="0" parTransId="{509F8BA9-3E5D-4E20-A79E-A1A4DA2E3347}" sibTransId="{74D2C8E4-BB9F-4BCE-AE02-E99829AD0CDC}"/>
    <dgm:cxn modelId="{3B9AD9EC-3AFB-40B6-96FB-F0AFD062120B}" type="presParOf" srcId="{B8EE1EB7-8DEE-4137-8909-78E30B7776F1}" destId="{5357C0C5-3283-4D8B-818A-B01E33A88EAB}" srcOrd="0" destOrd="0" presId="urn:microsoft.com/office/officeart/2005/8/layout/hierarchy2"/>
    <dgm:cxn modelId="{E6038602-84F4-4D57-9097-5586680A353D}" type="presParOf" srcId="{5357C0C5-3283-4D8B-818A-B01E33A88EAB}" destId="{3FF4B847-6C27-4845-96FE-114199566620}" srcOrd="0" destOrd="0" presId="urn:microsoft.com/office/officeart/2005/8/layout/hierarchy2"/>
    <dgm:cxn modelId="{1CC63AD8-410A-40BC-9A41-F58E5FD886DC}" type="presParOf" srcId="{5357C0C5-3283-4D8B-818A-B01E33A88EAB}" destId="{777E8342-E731-4D34-A84C-B146B3ADECF8}" srcOrd="1" destOrd="0" presId="urn:microsoft.com/office/officeart/2005/8/layout/hierarchy2"/>
    <dgm:cxn modelId="{4A391C06-F8E5-45D6-89E8-07641F5388EE}" type="presParOf" srcId="{777E8342-E731-4D34-A84C-B146B3ADECF8}" destId="{210CF776-2303-41C3-BDE4-31C3FB287F9E}" srcOrd="0" destOrd="0" presId="urn:microsoft.com/office/officeart/2005/8/layout/hierarchy2"/>
    <dgm:cxn modelId="{753B29B0-0269-482F-8805-BFC538191EBB}" type="presParOf" srcId="{210CF776-2303-41C3-BDE4-31C3FB287F9E}" destId="{9DF11C33-CDE1-495D-9D82-D6B052D43337}" srcOrd="0" destOrd="0" presId="urn:microsoft.com/office/officeart/2005/8/layout/hierarchy2"/>
    <dgm:cxn modelId="{723A7BAE-E0AD-4A1E-B66F-981744C72FD7}" type="presParOf" srcId="{777E8342-E731-4D34-A84C-B146B3ADECF8}" destId="{EAE7EC4A-F64F-440F-AA68-80009C9013F0}" srcOrd="1" destOrd="0" presId="urn:microsoft.com/office/officeart/2005/8/layout/hierarchy2"/>
    <dgm:cxn modelId="{4BE44049-304A-4C46-B87E-4D95F2B43897}" type="presParOf" srcId="{EAE7EC4A-F64F-440F-AA68-80009C9013F0}" destId="{F8287BD0-8DFB-4937-98F3-5C815B070F4A}" srcOrd="0" destOrd="0" presId="urn:microsoft.com/office/officeart/2005/8/layout/hierarchy2"/>
    <dgm:cxn modelId="{8FF2CC93-2CA7-4B34-9587-BC434B8A9FB8}" type="presParOf" srcId="{EAE7EC4A-F64F-440F-AA68-80009C9013F0}" destId="{5DBEB7F8-3143-4277-81E0-A9710F9E0256}" srcOrd="1" destOrd="0" presId="urn:microsoft.com/office/officeart/2005/8/layout/hierarchy2"/>
    <dgm:cxn modelId="{9069FFDC-D917-4DBD-A978-2D2C1D1FCFB9}" type="presParOf" srcId="{5DBEB7F8-3143-4277-81E0-A9710F9E0256}" destId="{E2E07019-15A2-45D4-9A4B-48C45527BD9F}" srcOrd="0" destOrd="0" presId="urn:microsoft.com/office/officeart/2005/8/layout/hierarchy2"/>
    <dgm:cxn modelId="{1B568826-5F53-4957-9839-F7049327E577}" type="presParOf" srcId="{E2E07019-15A2-45D4-9A4B-48C45527BD9F}" destId="{0BF2DF5F-D9D4-4570-92F6-FBB63EE4AB9E}" srcOrd="0" destOrd="0" presId="urn:microsoft.com/office/officeart/2005/8/layout/hierarchy2"/>
    <dgm:cxn modelId="{B2DBB2D4-298B-48F3-9D6E-882E8BFA29E3}" type="presParOf" srcId="{5DBEB7F8-3143-4277-81E0-A9710F9E0256}" destId="{3A49160A-57AF-4662-8482-064B5E6BCABC}" srcOrd="1" destOrd="0" presId="urn:microsoft.com/office/officeart/2005/8/layout/hierarchy2"/>
    <dgm:cxn modelId="{EB51366F-59BC-4A18-825D-9F5D203176CE}" type="presParOf" srcId="{3A49160A-57AF-4662-8482-064B5E6BCABC}" destId="{170B79FA-3586-497E-BB4A-BA017838F380}" srcOrd="0" destOrd="0" presId="urn:microsoft.com/office/officeart/2005/8/layout/hierarchy2"/>
    <dgm:cxn modelId="{2783C594-C902-493D-9038-CAF7C50A74CF}" type="presParOf" srcId="{3A49160A-57AF-4662-8482-064B5E6BCABC}" destId="{E0334924-5436-4C68-AA28-6C761C88722B}" srcOrd="1" destOrd="0" presId="urn:microsoft.com/office/officeart/2005/8/layout/hierarchy2"/>
    <dgm:cxn modelId="{85A82490-5E99-4DF3-8D53-F6FC45548FFE}" type="presParOf" srcId="{5DBEB7F8-3143-4277-81E0-A9710F9E0256}" destId="{2348E1F1-0BC7-452A-993D-4007062DB621}" srcOrd="2" destOrd="0" presId="urn:microsoft.com/office/officeart/2005/8/layout/hierarchy2"/>
    <dgm:cxn modelId="{048CAC49-C36D-4D76-84E7-FCBA460BF749}" type="presParOf" srcId="{2348E1F1-0BC7-452A-993D-4007062DB621}" destId="{5BFF8D59-FEA3-4475-B4ED-7DDA83DE0F04}" srcOrd="0" destOrd="0" presId="urn:microsoft.com/office/officeart/2005/8/layout/hierarchy2"/>
    <dgm:cxn modelId="{662E30EA-1C68-4EEC-9BD5-9AB8FCB67D6A}" type="presParOf" srcId="{5DBEB7F8-3143-4277-81E0-A9710F9E0256}" destId="{29988434-81F4-47DB-86D3-5EB098F6C3F1}" srcOrd="3" destOrd="0" presId="urn:microsoft.com/office/officeart/2005/8/layout/hierarchy2"/>
    <dgm:cxn modelId="{50A0A29E-EB38-4997-926D-6DCC68C6ED00}" type="presParOf" srcId="{29988434-81F4-47DB-86D3-5EB098F6C3F1}" destId="{68254488-0CFC-445F-860A-7F281EE5AA19}" srcOrd="0" destOrd="0" presId="urn:microsoft.com/office/officeart/2005/8/layout/hierarchy2"/>
    <dgm:cxn modelId="{48F6FE34-E34D-424F-BA03-5EB87A1A218C}" type="presParOf" srcId="{29988434-81F4-47DB-86D3-5EB098F6C3F1}" destId="{C72790DA-5EBC-4EBD-8DC5-A6CC79E7F94B}" srcOrd="1" destOrd="0" presId="urn:microsoft.com/office/officeart/2005/8/layout/hierarchy2"/>
    <dgm:cxn modelId="{B96B3DC2-8CCF-4C8B-8E0E-A9053CD5DB55}" type="presParOf" srcId="{777E8342-E731-4D34-A84C-B146B3ADECF8}" destId="{6302CCB3-8CF1-47EE-B9CA-A855DCE30A87}" srcOrd="2" destOrd="0" presId="urn:microsoft.com/office/officeart/2005/8/layout/hierarchy2"/>
    <dgm:cxn modelId="{D29333D4-2A7A-4F27-830F-B87999B92F75}" type="presParOf" srcId="{6302CCB3-8CF1-47EE-B9CA-A855DCE30A87}" destId="{D845A042-4A78-4DD1-81CF-EF55D1314DDC}" srcOrd="0" destOrd="0" presId="urn:microsoft.com/office/officeart/2005/8/layout/hierarchy2"/>
    <dgm:cxn modelId="{0BED5869-3BFF-4FD9-8C37-96895D10CCF7}" type="presParOf" srcId="{777E8342-E731-4D34-A84C-B146B3ADECF8}" destId="{61C81C3F-B8D4-4E91-ADDD-F8C12B575E8E}" srcOrd="3" destOrd="0" presId="urn:microsoft.com/office/officeart/2005/8/layout/hierarchy2"/>
    <dgm:cxn modelId="{C52F6A6D-639D-48E9-9BDA-BEF757740B9A}" type="presParOf" srcId="{61C81C3F-B8D4-4E91-ADDD-F8C12B575E8E}" destId="{54FD511A-2FC6-4532-B076-B15872AF6CC1}" srcOrd="0" destOrd="0" presId="urn:microsoft.com/office/officeart/2005/8/layout/hierarchy2"/>
    <dgm:cxn modelId="{2C493882-0ED7-4525-B983-A837BE933028}" type="presParOf" srcId="{61C81C3F-B8D4-4E91-ADDD-F8C12B575E8E}" destId="{D36C039A-6208-49AB-B2E1-07C94AA15E24}" srcOrd="1" destOrd="0" presId="urn:microsoft.com/office/officeart/2005/8/layout/hierarchy2"/>
    <dgm:cxn modelId="{ECE17094-E159-40FE-BE96-29CD5845D378}" type="presParOf" srcId="{D36C039A-6208-49AB-B2E1-07C94AA15E24}" destId="{FEA79734-0A88-44D3-BA3D-A05E5EAB3AF3}" srcOrd="0" destOrd="0" presId="urn:microsoft.com/office/officeart/2005/8/layout/hierarchy2"/>
    <dgm:cxn modelId="{D71C4068-D2D7-42F9-A014-21B13B5A7138}" type="presParOf" srcId="{FEA79734-0A88-44D3-BA3D-A05E5EAB3AF3}" destId="{7E16C9F7-E7FD-40A5-9AA2-62CF3BBA5777}" srcOrd="0" destOrd="0" presId="urn:microsoft.com/office/officeart/2005/8/layout/hierarchy2"/>
    <dgm:cxn modelId="{2FE9B1CB-A8B2-474B-ABCB-FAACEF9C5E37}" type="presParOf" srcId="{D36C039A-6208-49AB-B2E1-07C94AA15E24}" destId="{C02F20E1-44D5-4926-B21C-50B9849D0BDA}" srcOrd="1" destOrd="0" presId="urn:microsoft.com/office/officeart/2005/8/layout/hierarchy2"/>
    <dgm:cxn modelId="{4EB6BE62-406B-4811-9EAA-67686247DFB7}" type="presParOf" srcId="{C02F20E1-44D5-4926-B21C-50B9849D0BDA}" destId="{2B960BE5-84A0-40FA-A67B-83A34E99CF48}" srcOrd="0" destOrd="0" presId="urn:microsoft.com/office/officeart/2005/8/layout/hierarchy2"/>
    <dgm:cxn modelId="{A15A463E-DC59-44E0-ADFF-09D41F1B3D82}" type="presParOf" srcId="{C02F20E1-44D5-4926-B21C-50B9849D0BDA}" destId="{C49EE9B6-6AD2-4E70-924F-28D577EABA3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395F29A-9E5D-4300-88A4-794AAA4AC945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#2" csCatId="accent1" phldr="1"/>
      <dgm:spPr/>
      <dgm:t>
        <a:bodyPr/>
        <a:lstStyle/>
        <a:p>
          <a:endParaRPr lang="tr-TR"/>
        </a:p>
      </dgm:t>
    </dgm:pt>
    <dgm:pt modelId="{4B35D12D-B472-4455-8985-58745D07F060}">
      <dgm:prSet phldrT="[Metin]"/>
      <dgm:spPr/>
      <dgm:t>
        <a:bodyPr/>
        <a:lstStyle/>
        <a:p>
          <a:r>
            <a:rPr lang="tr-TR" b="1" dirty="0" smtClean="0"/>
            <a:t>Kronik, hafif-orta, </a:t>
          </a:r>
          <a:r>
            <a:rPr lang="tr-TR" b="1" dirty="0" err="1" smtClean="0"/>
            <a:t>rekürren</a:t>
          </a:r>
          <a:r>
            <a:rPr lang="tr-TR" b="1" dirty="0" smtClean="0"/>
            <a:t>, </a:t>
          </a:r>
          <a:r>
            <a:rPr lang="tr-TR" b="1" dirty="0" err="1" smtClean="0"/>
            <a:t>anovulatuar</a:t>
          </a:r>
          <a:r>
            <a:rPr lang="tr-TR" b="1" dirty="0" smtClean="0"/>
            <a:t> kanama</a:t>
          </a:r>
        </a:p>
      </dgm:t>
    </dgm:pt>
    <dgm:pt modelId="{FC39C03F-DDC3-4065-B9C6-115EBB44228C}" type="parTrans" cxnId="{ABC40F1E-A6FD-436B-9B25-3B8F1FA1437A}">
      <dgm:prSet/>
      <dgm:spPr/>
      <dgm:t>
        <a:bodyPr/>
        <a:lstStyle/>
        <a:p>
          <a:endParaRPr lang="tr-TR"/>
        </a:p>
      </dgm:t>
    </dgm:pt>
    <dgm:pt modelId="{B108DBC6-DB14-4A0C-950C-52C19B45AE7B}" type="sibTrans" cxnId="{ABC40F1E-A6FD-436B-9B25-3B8F1FA1437A}">
      <dgm:prSet/>
      <dgm:spPr/>
      <dgm:t>
        <a:bodyPr/>
        <a:lstStyle/>
        <a:p>
          <a:endParaRPr lang="tr-TR"/>
        </a:p>
      </dgm:t>
    </dgm:pt>
    <dgm:pt modelId="{AFD634F4-BFE2-4381-9B00-0DECB4A85A97}">
      <dgm:prSet phldrT="[Metin]" custT="1"/>
      <dgm:spPr/>
      <dgm:t>
        <a:bodyPr/>
        <a:lstStyle/>
        <a:p>
          <a:r>
            <a:rPr lang="tr-TR" sz="2400" dirty="0" err="1" smtClean="0"/>
            <a:t>Adolesan</a:t>
          </a:r>
          <a:r>
            <a:rPr lang="tr-TR" sz="2400" dirty="0" smtClean="0"/>
            <a:t> </a:t>
          </a:r>
          <a:endParaRPr lang="tr-TR" sz="2400" dirty="0"/>
        </a:p>
      </dgm:t>
    </dgm:pt>
    <dgm:pt modelId="{5836D276-9B4C-49B5-B34E-022264825D2F}" type="parTrans" cxnId="{5097B0AD-50B9-4D72-A476-3C2CCEFC363E}">
      <dgm:prSet/>
      <dgm:spPr/>
      <dgm:t>
        <a:bodyPr/>
        <a:lstStyle/>
        <a:p>
          <a:endParaRPr lang="tr-TR"/>
        </a:p>
      </dgm:t>
    </dgm:pt>
    <dgm:pt modelId="{86415413-21ED-414F-8BCA-FE78492E0C97}" type="sibTrans" cxnId="{5097B0AD-50B9-4D72-A476-3C2CCEFC363E}">
      <dgm:prSet/>
      <dgm:spPr/>
      <dgm:t>
        <a:bodyPr/>
        <a:lstStyle/>
        <a:p>
          <a:endParaRPr lang="tr-TR"/>
        </a:p>
      </dgm:t>
    </dgm:pt>
    <dgm:pt modelId="{11F04239-EE9D-406E-91F3-FEA5766A1F9A}">
      <dgm:prSet phldrT="[Metin]" custT="1"/>
      <dgm:spPr/>
      <dgm:t>
        <a:bodyPr/>
        <a:lstStyle/>
        <a:p>
          <a:r>
            <a:rPr lang="tr-TR" sz="2400" dirty="0" smtClean="0"/>
            <a:t>MPA</a:t>
          </a:r>
        </a:p>
        <a:p>
          <a:r>
            <a:rPr lang="tr-TR" sz="2400" dirty="0" smtClean="0"/>
            <a:t>10 mg/gün, 10 gün</a:t>
          </a:r>
          <a:endParaRPr lang="tr-TR" sz="2400" dirty="0"/>
        </a:p>
      </dgm:t>
    </dgm:pt>
    <dgm:pt modelId="{D56E58CD-C583-477D-A3B1-B08BD1A7AC35}" type="parTrans" cxnId="{8D923569-BFB1-4049-A583-4BEE25C5868B}">
      <dgm:prSet/>
      <dgm:spPr/>
      <dgm:t>
        <a:bodyPr/>
        <a:lstStyle/>
        <a:p>
          <a:endParaRPr lang="tr-TR"/>
        </a:p>
      </dgm:t>
    </dgm:pt>
    <dgm:pt modelId="{1BBB3F84-8D07-4352-B441-75B7EAC82022}" type="sibTrans" cxnId="{8D923569-BFB1-4049-A583-4BEE25C5868B}">
      <dgm:prSet/>
      <dgm:spPr/>
      <dgm:t>
        <a:bodyPr/>
        <a:lstStyle/>
        <a:p>
          <a:endParaRPr lang="tr-TR"/>
        </a:p>
      </dgm:t>
    </dgm:pt>
    <dgm:pt modelId="{61763C01-F0AA-4490-81D4-CF20967A12C0}">
      <dgm:prSet phldrT="[Metin]" custT="1"/>
      <dgm:spPr/>
      <dgm:t>
        <a:bodyPr/>
        <a:lstStyle/>
        <a:p>
          <a:r>
            <a:rPr lang="tr-TR" sz="2400" dirty="0" smtClean="0"/>
            <a:t>Seksüel aktif</a:t>
          </a:r>
          <a:endParaRPr lang="tr-TR" sz="2400" dirty="0"/>
        </a:p>
      </dgm:t>
    </dgm:pt>
    <dgm:pt modelId="{D3141A7D-AB93-41B9-8A38-088BEAB87F14}" type="parTrans" cxnId="{4696154F-8DFE-4DEF-8077-12A179210244}">
      <dgm:prSet/>
      <dgm:spPr/>
      <dgm:t>
        <a:bodyPr/>
        <a:lstStyle/>
        <a:p>
          <a:endParaRPr lang="tr-TR"/>
        </a:p>
      </dgm:t>
    </dgm:pt>
    <dgm:pt modelId="{EE2472A8-79CD-4CAF-98ED-F4F434F6EDC8}" type="sibTrans" cxnId="{4696154F-8DFE-4DEF-8077-12A179210244}">
      <dgm:prSet/>
      <dgm:spPr/>
      <dgm:t>
        <a:bodyPr/>
        <a:lstStyle/>
        <a:p>
          <a:endParaRPr lang="tr-TR"/>
        </a:p>
      </dgm:t>
    </dgm:pt>
    <dgm:pt modelId="{F439EED4-C9DB-4972-9099-AD6A2CD51701}">
      <dgm:prSet phldrT="[Metin]" custT="1"/>
      <dgm:spPr/>
      <dgm:t>
        <a:bodyPr/>
        <a:lstStyle/>
        <a:p>
          <a:r>
            <a:rPr lang="tr-TR" sz="2400" dirty="0" smtClean="0"/>
            <a:t>OKS</a:t>
          </a:r>
          <a:endParaRPr lang="tr-TR" sz="2400" dirty="0"/>
        </a:p>
      </dgm:t>
    </dgm:pt>
    <dgm:pt modelId="{C77058A9-AD72-40A6-8AB6-E8A0BEE59AAF}" type="parTrans" cxnId="{BE1770FF-570C-403C-BE69-6EB4F8BDF2C4}">
      <dgm:prSet/>
      <dgm:spPr/>
      <dgm:t>
        <a:bodyPr/>
        <a:lstStyle/>
        <a:p>
          <a:endParaRPr lang="tr-TR"/>
        </a:p>
      </dgm:t>
    </dgm:pt>
    <dgm:pt modelId="{8419D7C8-DEE4-4160-B084-9C96F0BA8ED7}" type="sibTrans" cxnId="{BE1770FF-570C-403C-BE69-6EB4F8BDF2C4}">
      <dgm:prSet/>
      <dgm:spPr/>
      <dgm:t>
        <a:bodyPr/>
        <a:lstStyle/>
        <a:p>
          <a:endParaRPr lang="tr-TR"/>
        </a:p>
      </dgm:t>
    </dgm:pt>
    <dgm:pt modelId="{8FA180ED-8186-441F-AAB8-CDA31561000D}" type="pres">
      <dgm:prSet presAssocID="{2395F29A-9E5D-4300-88A4-794AAA4AC945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68444F5-4BA5-43C6-9790-E04F2C368210}" type="pres">
      <dgm:prSet presAssocID="{4B35D12D-B472-4455-8985-58745D07F060}" presName="root1" presStyleCnt="0"/>
      <dgm:spPr/>
    </dgm:pt>
    <dgm:pt modelId="{7193AD24-E4B6-47CB-AB02-A52C1F9A531E}" type="pres">
      <dgm:prSet presAssocID="{4B35D12D-B472-4455-8985-58745D07F060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A99AE1CC-76B8-4660-9CA6-C454DBC93B96}" type="pres">
      <dgm:prSet presAssocID="{4B35D12D-B472-4455-8985-58745D07F060}" presName="level2hierChild" presStyleCnt="0"/>
      <dgm:spPr/>
    </dgm:pt>
    <dgm:pt modelId="{05D6F508-5F33-4423-B624-1D6D0A488577}" type="pres">
      <dgm:prSet presAssocID="{5836D276-9B4C-49B5-B34E-022264825D2F}" presName="conn2-1" presStyleLbl="parChTrans1D2" presStyleIdx="0" presStyleCnt="2"/>
      <dgm:spPr/>
      <dgm:t>
        <a:bodyPr/>
        <a:lstStyle/>
        <a:p>
          <a:endParaRPr lang="tr-TR"/>
        </a:p>
      </dgm:t>
    </dgm:pt>
    <dgm:pt modelId="{9B9DB8B9-A1D7-4E6B-A281-FB33E8321696}" type="pres">
      <dgm:prSet presAssocID="{5836D276-9B4C-49B5-B34E-022264825D2F}" presName="connTx" presStyleLbl="parChTrans1D2" presStyleIdx="0" presStyleCnt="2"/>
      <dgm:spPr/>
      <dgm:t>
        <a:bodyPr/>
        <a:lstStyle/>
        <a:p>
          <a:endParaRPr lang="tr-TR"/>
        </a:p>
      </dgm:t>
    </dgm:pt>
    <dgm:pt modelId="{D7691849-B7FF-4808-BD3D-CB4423AA229E}" type="pres">
      <dgm:prSet presAssocID="{AFD634F4-BFE2-4381-9B00-0DECB4A85A97}" presName="root2" presStyleCnt="0"/>
      <dgm:spPr/>
    </dgm:pt>
    <dgm:pt modelId="{5471E148-7E0A-4117-B386-7F04EC4B880E}" type="pres">
      <dgm:prSet presAssocID="{AFD634F4-BFE2-4381-9B00-0DECB4A85A97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5FCABC15-2C25-49C7-98F1-2DD75734B294}" type="pres">
      <dgm:prSet presAssocID="{AFD634F4-BFE2-4381-9B00-0DECB4A85A97}" presName="level3hierChild" presStyleCnt="0"/>
      <dgm:spPr/>
    </dgm:pt>
    <dgm:pt modelId="{8FE81BF0-E426-4158-A0F3-30C772CB29BC}" type="pres">
      <dgm:prSet presAssocID="{D56E58CD-C583-477D-A3B1-B08BD1A7AC35}" presName="conn2-1" presStyleLbl="parChTrans1D3" presStyleIdx="0" presStyleCnt="2"/>
      <dgm:spPr/>
      <dgm:t>
        <a:bodyPr/>
        <a:lstStyle/>
        <a:p>
          <a:endParaRPr lang="tr-TR"/>
        </a:p>
      </dgm:t>
    </dgm:pt>
    <dgm:pt modelId="{5387D350-CE1A-45A2-BE3A-FD5E4A96B11D}" type="pres">
      <dgm:prSet presAssocID="{D56E58CD-C583-477D-A3B1-B08BD1A7AC35}" presName="connTx" presStyleLbl="parChTrans1D3" presStyleIdx="0" presStyleCnt="2"/>
      <dgm:spPr/>
      <dgm:t>
        <a:bodyPr/>
        <a:lstStyle/>
        <a:p>
          <a:endParaRPr lang="tr-TR"/>
        </a:p>
      </dgm:t>
    </dgm:pt>
    <dgm:pt modelId="{0446602B-9B8C-4728-B210-30CE718EF07B}" type="pres">
      <dgm:prSet presAssocID="{11F04239-EE9D-406E-91F3-FEA5766A1F9A}" presName="root2" presStyleCnt="0"/>
      <dgm:spPr/>
    </dgm:pt>
    <dgm:pt modelId="{57488ADD-48DA-4CCA-BC99-FCC06DBF2040}" type="pres">
      <dgm:prSet presAssocID="{11F04239-EE9D-406E-91F3-FEA5766A1F9A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BD0918CD-F61D-4CA1-B045-6525848D0EE1}" type="pres">
      <dgm:prSet presAssocID="{11F04239-EE9D-406E-91F3-FEA5766A1F9A}" presName="level3hierChild" presStyleCnt="0"/>
      <dgm:spPr/>
    </dgm:pt>
    <dgm:pt modelId="{E010A75F-1CC7-480F-81F7-E7DB81349B1A}" type="pres">
      <dgm:prSet presAssocID="{D3141A7D-AB93-41B9-8A38-088BEAB87F14}" presName="conn2-1" presStyleLbl="parChTrans1D2" presStyleIdx="1" presStyleCnt="2"/>
      <dgm:spPr/>
      <dgm:t>
        <a:bodyPr/>
        <a:lstStyle/>
        <a:p>
          <a:endParaRPr lang="tr-TR"/>
        </a:p>
      </dgm:t>
    </dgm:pt>
    <dgm:pt modelId="{981588A1-6BF5-4E83-8130-ED3B60A10134}" type="pres">
      <dgm:prSet presAssocID="{D3141A7D-AB93-41B9-8A38-088BEAB87F14}" presName="connTx" presStyleLbl="parChTrans1D2" presStyleIdx="1" presStyleCnt="2"/>
      <dgm:spPr/>
      <dgm:t>
        <a:bodyPr/>
        <a:lstStyle/>
        <a:p>
          <a:endParaRPr lang="tr-TR"/>
        </a:p>
      </dgm:t>
    </dgm:pt>
    <dgm:pt modelId="{B5C9308A-7F07-4932-9326-3DB78050019D}" type="pres">
      <dgm:prSet presAssocID="{61763C01-F0AA-4490-81D4-CF20967A12C0}" presName="root2" presStyleCnt="0"/>
      <dgm:spPr/>
    </dgm:pt>
    <dgm:pt modelId="{79B3915D-0E97-4841-BC6B-63CD4B09034F}" type="pres">
      <dgm:prSet presAssocID="{61763C01-F0AA-4490-81D4-CF20967A12C0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2A632E40-3AF1-4014-A34C-BDEFDC615F76}" type="pres">
      <dgm:prSet presAssocID="{61763C01-F0AA-4490-81D4-CF20967A12C0}" presName="level3hierChild" presStyleCnt="0"/>
      <dgm:spPr/>
    </dgm:pt>
    <dgm:pt modelId="{843B1BE9-DC3F-4A0F-AA35-27065359EE15}" type="pres">
      <dgm:prSet presAssocID="{C77058A9-AD72-40A6-8AB6-E8A0BEE59AAF}" presName="conn2-1" presStyleLbl="parChTrans1D3" presStyleIdx="1" presStyleCnt="2"/>
      <dgm:spPr/>
      <dgm:t>
        <a:bodyPr/>
        <a:lstStyle/>
        <a:p>
          <a:endParaRPr lang="tr-TR"/>
        </a:p>
      </dgm:t>
    </dgm:pt>
    <dgm:pt modelId="{2BAB12A7-39CE-4944-805E-08A861DA66C2}" type="pres">
      <dgm:prSet presAssocID="{C77058A9-AD72-40A6-8AB6-E8A0BEE59AAF}" presName="connTx" presStyleLbl="parChTrans1D3" presStyleIdx="1" presStyleCnt="2"/>
      <dgm:spPr/>
      <dgm:t>
        <a:bodyPr/>
        <a:lstStyle/>
        <a:p>
          <a:endParaRPr lang="tr-TR"/>
        </a:p>
      </dgm:t>
    </dgm:pt>
    <dgm:pt modelId="{C56CEC06-4E8F-4441-9704-F6E2C030AF3C}" type="pres">
      <dgm:prSet presAssocID="{F439EED4-C9DB-4972-9099-AD6A2CD51701}" presName="root2" presStyleCnt="0"/>
      <dgm:spPr/>
    </dgm:pt>
    <dgm:pt modelId="{BC912A58-03AA-4A3C-8254-69CC95E45104}" type="pres">
      <dgm:prSet presAssocID="{F439EED4-C9DB-4972-9099-AD6A2CD51701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5032060-CDD4-4D82-8D8D-6A9D6C0CEF68}" type="pres">
      <dgm:prSet presAssocID="{F439EED4-C9DB-4972-9099-AD6A2CD51701}" presName="level3hierChild" presStyleCnt="0"/>
      <dgm:spPr/>
    </dgm:pt>
  </dgm:ptLst>
  <dgm:cxnLst>
    <dgm:cxn modelId="{5097B0AD-50B9-4D72-A476-3C2CCEFC363E}" srcId="{4B35D12D-B472-4455-8985-58745D07F060}" destId="{AFD634F4-BFE2-4381-9B00-0DECB4A85A97}" srcOrd="0" destOrd="0" parTransId="{5836D276-9B4C-49B5-B34E-022264825D2F}" sibTransId="{86415413-21ED-414F-8BCA-FE78492E0C97}"/>
    <dgm:cxn modelId="{7EA81B32-755D-4793-B9FA-9EDAA414B2BB}" type="presOf" srcId="{11F04239-EE9D-406E-91F3-FEA5766A1F9A}" destId="{57488ADD-48DA-4CCA-BC99-FCC06DBF2040}" srcOrd="0" destOrd="0" presId="urn:microsoft.com/office/officeart/2005/8/layout/hierarchy2"/>
    <dgm:cxn modelId="{1AD70FA1-205F-4E75-869A-A62D75B9DD59}" type="presOf" srcId="{D56E58CD-C583-477D-A3B1-B08BD1A7AC35}" destId="{5387D350-CE1A-45A2-BE3A-FD5E4A96B11D}" srcOrd="1" destOrd="0" presId="urn:microsoft.com/office/officeart/2005/8/layout/hierarchy2"/>
    <dgm:cxn modelId="{124D9712-775F-461B-8437-4D1092391031}" type="presOf" srcId="{AFD634F4-BFE2-4381-9B00-0DECB4A85A97}" destId="{5471E148-7E0A-4117-B386-7F04EC4B880E}" srcOrd="0" destOrd="0" presId="urn:microsoft.com/office/officeart/2005/8/layout/hierarchy2"/>
    <dgm:cxn modelId="{8D923569-BFB1-4049-A583-4BEE25C5868B}" srcId="{AFD634F4-BFE2-4381-9B00-0DECB4A85A97}" destId="{11F04239-EE9D-406E-91F3-FEA5766A1F9A}" srcOrd="0" destOrd="0" parTransId="{D56E58CD-C583-477D-A3B1-B08BD1A7AC35}" sibTransId="{1BBB3F84-8D07-4352-B441-75B7EAC82022}"/>
    <dgm:cxn modelId="{63D009FC-0056-4DBD-A557-950F575DB798}" type="presOf" srcId="{2395F29A-9E5D-4300-88A4-794AAA4AC945}" destId="{8FA180ED-8186-441F-AAB8-CDA31561000D}" srcOrd="0" destOrd="0" presId="urn:microsoft.com/office/officeart/2005/8/layout/hierarchy2"/>
    <dgm:cxn modelId="{ABC40F1E-A6FD-436B-9B25-3B8F1FA1437A}" srcId="{2395F29A-9E5D-4300-88A4-794AAA4AC945}" destId="{4B35D12D-B472-4455-8985-58745D07F060}" srcOrd="0" destOrd="0" parTransId="{FC39C03F-DDC3-4065-B9C6-115EBB44228C}" sibTransId="{B108DBC6-DB14-4A0C-950C-52C19B45AE7B}"/>
    <dgm:cxn modelId="{A53C2814-9EC3-40E8-8D41-C7564BFB41A6}" type="presOf" srcId="{4B35D12D-B472-4455-8985-58745D07F060}" destId="{7193AD24-E4B6-47CB-AB02-A52C1F9A531E}" srcOrd="0" destOrd="0" presId="urn:microsoft.com/office/officeart/2005/8/layout/hierarchy2"/>
    <dgm:cxn modelId="{BE1770FF-570C-403C-BE69-6EB4F8BDF2C4}" srcId="{61763C01-F0AA-4490-81D4-CF20967A12C0}" destId="{F439EED4-C9DB-4972-9099-AD6A2CD51701}" srcOrd="0" destOrd="0" parTransId="{C77058A9-AD72-40A6-8AB6-E8A0BEE59AAF}" sibTransId="{8419D7C8-DEE4-4160-B084-9C96F0BA8ED7}"/>
    <dgm:cxn modelId="{1C987E14-3B1C-40C2-9E16-E459C736C493}" type="presOf" srcId="{5836D276-9B4C-49B5-B34E-022264825D2F}" destId="{9B9DB8B9-A1D7-4E6B-A281-FB33E8321696}" srcOrd="1" destOrd="0" presId="urn:microsoft.com/office/officeart/2005/8/layout/hierarchy2"/>
    <dgm:cxn modelId="{FA94CEFD-253C-4AAF-98A1-89F43BE69694}" type="presOf" srcId="{F439EED4-C9DB-4972-9099-AD6A2CD51701}" destId="{BC912A58-03AA-4A3C-8254-69CC95E45104}" srcOrd="0" destOrd="0" presId="urn:microsoft.com/office/officeart/2005/8/layout/hierarchy2"/>
    <dgm:cxn modelId="{E13A23F4-1250-4D89-842F-8BA07B07F63F}" type="presOf" srcId="{D56E58CD-C583-477D-A3B1-B08BD1A7AC35}" destId="{8FE81BF0-E426-4158-A0F3-30C772CB29BC}" srcOrd="0" destOrd="0" presId="urn:microsoft.com/office/officeart/2005/8/layout/hierarchy2"/>
    <dgm:cxn modelId="{F7C00F3C-F396-454C-8BA0-B5C085691B0E}" type="presOf" srcId="{D3141A7D-AB93-41B9-8A38-088BEAB87F14}" destId="{981588A1-6BF5-4E83-8130-ED3B60A10134}" srcOrd="1" destOrd="0" presId="urn:microsoft.com/office/officeart/2005/8/layout/hierarchy2"/>
    <dgm:cxn modelId="{5D2D0B0F-4356-402D-B74F-A59AF35F28C8}" type="presOf" srcId="{D3141A7D-AB93-41B9-8A38-088BEAB87F14}" destId="{E010A75F-1CC7-480F-81F7-E7DB81349B1A}" srcOrd="0" destOrd="0" presId="urn:microsoft.com/office/officeart/2005/8/layout/hierarchy2"/>
    <dgm:cxn modelId="{B5A0F426-251B-4A9D-AF60-EECE8DE5E37F}" type="presOf" srcId="{C77058A9-AD72-40A6-8AB6-E8A0BEE59AAF}" destId="{2BAB12A7-39CE-4944-805E-08A861DA66C2}" srcOrd="1" destOrd="0" presId="urn:microsoft.com/office/officeart/2005/8/layout/hierarchy2"/>
    <dgm:cxn modelId="{82B38A74-0B06-4AB5-B64E-F67441E1BE92}" type="presOf" srcId="{C77058A9-AD72-40A6-8AB6-E8A0BEE59AAF}" destId="{843B1BE9-DC3F-4A0F-AA35-27065359EE15}" srcOrd="0" destOrd="0" presId="urn:microsoft.com/office/officeart/2005/8/layout/hierarchy2"/>
    <dgm:cxn modelId="{4696154F-8DFE-4DEF-8077-12A179210244}" srcId="{4B35D12D-B472-4455-8985-58745D07F060}" destId="{61763C01-F0AA-4490-81D4-CF20967A12C0}" srcOrd="1" destOrd="0" parTransId="{D3141A7D-AB93-41B9-8A38-088BEAB87F14}" sibTransId="{EE2472A8-79CD-4CAF-98ED-F4F434F6EDC8}"/>
    <dgm:cxn modelId="{49004679-FF5E-47A6-A776-37C5F4854CDA}" type="presOf" srcId="{5836D276-9B4C-49B5-B34E-022264825D2F}" destId="{05D6F508-5F33-4423-B624-1D6D0A488577}" srcOrd="0" destOrd="0" presId="urn:microsoft.com/office/officeart/2005/8/layout/hierarchy2"/>
    <dgm:cxn modelId="{0CD7188F-9EF7-472E-BBF5-DB54BBBD690C}" type="presOf" srcId="{61763C01-F0AA-4490-81D4-CF20967A12C0}" destId="{79B3915D-0E97-4841-BC6B-63CD4B09034F}" srcOrd="0" destOrd="0" presId="urn:microsoft.com/office/officeart/2005/8/layout/hierarchy2"/>
    <dgm:cxn modelId="{17D44954-BCEA-4942-A88F-8C47854EBF3A}" type="presParOf" srcId="{8FA180ED-8186-441F-AAB8-CDA31561000D}" destId="{968444F5-4BA5-43C6-9790-E04F2C368210}" srcOrd="0" destOrd="0" presId="urn:microsoft.com/office/officeart/2005/8/layout/hierarchy2"/>
    <dgm:cxn modelId="{FCF3B1EA-A8BF-49EB-BBE2-9686E3E3E070}" type="presParOf" srcId="{968444F5-4BA5-43C6-9790-E04F2C368210}" destId="{7193AD24-E4B6-47CB-AB02-A52C1F9A531E}" srcOrd="0" destOrd="0" presId="urn:microsoft.com/office/officeart/2005/8/layout/hierarchy2"/>
    <dgm:cxn modelId="{0F3F91FE-EFCD-41E1-9CD7-43E88069E17F}" type="presParOf" srcId="{968444F5-4BA5-43C6-9790-E04F2C368210}" destId="{A99AE1CC-76B8-4660-9CA6-C454DBC93B96}" srcOrd="1" destOrd="0" presId="urn:microsoft.com/office/officeart/2005/8/layout/hierarchy2"/>
    <dgm:cxn modelId="{2AFC4074-A814-4A37-99E8-8105961DCF0C}" type="presParOf" srcId="{A99AE1CC-76B8-4660-9CA6-C454DBC93B96}" destId="{05D6F508-5F33-4423-B624-1D6D0A488577}" srcOrd="0" destOrd="0" presId="urn:microsoft.com/office/officeart/2005/8/layout/hierarchy2"/>
    <dgm:cxn modelId="{30E042B0-2072-4FA6-9728-317D46FAA0AF}" type="presParOf" srcId="{05D6F508-5F33-4423-B624-1D6D0A488577}" destId="{9B9DB8B9-A1D7-4E6B-A281-FB33E8321696}" srcOrd="0" destOrd="0" presId="urn:microsoft.com/office/officeart/2005/8/layout/hierarchy2"/>
    <dgm:cxn modelId="{F139387D-9351-4672-BED4-822872DE67AA}" type="presParOf" srcId="{A99AE1CC-76B8-4660-9CA6-C454DBC93B96}" destId="{D7691849-B7FF-4808-BD3D-CB4423AA229E}" srcOrd="1" destOrd="0" presId="urn:microsoft.com/office/officeart/2005/8/layout/hierarchy2"/>
    <dgm:cxn modelId="{3031D35C-A0BF-4ECC-8736-8F0BCAC094FC}" type="presParOf" srcId="{D7691849-B7FF-4808-BD3D-CB4423AA229E}" destId="{5471E148-7E0A-4117-B386-7F04EC4B880E}" srcOrd="0" destOrd="0" presId="urn:microsoft.com/office/officeart/2005/8/layout/hierarchy2"/>
    <dgm:cxn modelId="{84039AA1-DFE5-4A01-946E-006826045EB6}" type="presParOf" srcId="{D7691849-B7FF-4808-BD3D-CB4423AA229E}" destId="{5FCABC15-2C25-49C7-98F1-2DD75734B294}" srcOrd="1" destOrd="0" presId="urn:microsoft.com/office/officeart/2005/8/layout/hierarchy2"/>
    <dgm:cxn modelId="{C8D8FA62-0B5F-4325-860E-4899C87716A2}" type="presParOf" srcId="{5FCABC15-2C25-49C7-98F1-2DD75734B294}" destId="{8FE81BF0-E426-4158-A0F3-30C772CB29BC}" srcOrd="0" destOrd="0" presId="urn:microsoft.com/office/officeart/2005/8/layout/hierarchy2"/>
    <dgm:cxn modelId="{42AE3E27-79C9-4538-B2F1-BE578DFFD220}" type="presParOf" srcId="{8FE81BF0-E426-4158-A0F3-30C772CB29BC}" destId="{5387D350-CE1A-45A2-BE3A-FD5E4A96B11D}" srcOrd="0" destOrd="0" presId="urn:microsoft.com/office/officeart/2005/8/layout/hierarchy2"/>
    <dgm:cxn modelId="{E78A6F65-12B9-4678-B191-B6F2BFE7D432}" type="presParOf" srcId="{5FCABC15-2C25-49C7-98F1-2DD75734B294}" destId="{0446602B-9B8C-4728-B210-30CE718EF07B}" srcOrd="1" destOrd="0" presId="urn:microsoft.com/office/officeart/2005/8/layout/hierarchy2"/>
    <dgm:cxn modelId="{95ED73F8-F127-45F8-822A-029280AC17BF}" type="presParOf" srcId="{0446602B-9B8C-4728-B210-30CE718EF07B}" destId="{57488ADD-48DA-4CCA-BC99-FCC06DBF2040}" srcOrd="0" destOrd="0" presId="urn:microsoft.com/office/officeart/2005/8/layout/hierarchy2"/>
    <dgm:cxn modelId="{B5D82CD8-9DEC-4658-8448-E65E21ADD3CD}" type="presParOf" srcId="{0446602B-9B8C-4728-B210-30CE718EF07B}" destId="{BD0918CD-F61D-4CA1-B045-6525848D0EE1}" srcOrd="1" destOrd="0" presId="urn:microsoft.com/office/officeart/2005/8/layout/hierarchy2"/>
    <dgm:cxn modelId="{10DD61D7-670D-4BAA-AB84-662D94B79366}" type="presParOf" srcId="{A99AE1CC-76B8-4660-9CA6-C454DBC93B96}" destId="{E010A75F-1CC7-480F-81F7-E7DB81349B1A}" srcOrd="2" destOrd="0" presId="urn:microsoft.com/office/officeart/2005/8/layout/hierarchy2"/>
    <dgm:cxn modelId="{01392218-FA3F-4398-9F3D-3C3EF4838957}" type="presParOf" srcId="{E010A75F-1CC7-480F-81F7-E7DB81349B1A}" destId="{981588A1-6BF5-4E83-8130-ED3B60A10134}" srcOrd="0" destOrd="0" presId="urn:microsoft.com/office/officeart/2005/8/layout/hierarchy2"/>
    <dgm:cxn modelId="{FBA8C864-4A1A-49B3-8CC3-8A8B3C070853}" type="presParOf" srcId="{A99AE1CC-76B8-4660-9CA6-C454DBC93B96}" destId="{B5C9308A-7F07-4932-9326-3DB78050019D}" srcOrd="3" destOrd="0" presId="urn:microsoft.com/office/officeart/2005/8/layout/hierarchy2"/>
    <dgm:cxn modelId="{0C63BB1F-F9FD-4BE4-B2DD-0F76E4C903F6}" type="presParOf" srcId="{B5C9308A-7F07-4932-9326-3DB78050019D}" destId="{79B3915D-0E97-4841-BC6B-63CD4B09034F}" srcOrd="0" destOrd="0" presId="urn:microsoft.com/office/officeart/2005/8/layout/hierarchy2"/>
    <dgm:cxn modelId="{81582E90-B2B6-4C08-976B-E6E53A2A5DB2}" type="presParOf" srcId="{B5C9308A-7F07-4932-9326-3DB78050019D}" destId="{2A632E40-3AF1-4014-A34C-BDEFDC615F76}" srcOrd="1" destOrd="0" presId="urn:microsoft.com/office/officeart/2005/8/layout/hierarchy2"/>
    <dgm:cxn modelId="{F37122A9-14ED-4803-A1AA-AC54440660FD}" type="presParOf" srcId="{2A632E40-3AF1-4014-A34C-BDEFDC615F76}" destId="{843B1BE9-DC3F-4A0F-AA35-27065359EE15}" srcOrd="0" destOrd="0" presId="urn:microsoft.com/office/officeart/2005/8/layout/hierarchy2"/>
    <dgm:cxn modelId="{30E397FD-E435-472A-BED9-7E37810F59A9}" type="presParOf" srcId="{843B1BE9-DC3F-4A0F-AA35-27065359EE15}" destId="{2BAB12A7-39CE-4944-805E-08A861DA66C2}" srcOrd="0" destOrd="0" presId="urn:microsoft.com/office/officeart/2005/8/layout/hierarchy2"/>
    <dgm:cxn modelId="{1EF03311-36E0-4075-B2EF-04DFD8639606}" type="presParOf" srcId="{2A632E40-3AF1-4014-A34C-BDEFDC615F76}" destId="{C56CEC06-4E8F-4441-9704-F6E2C030AF3C}" srcOrd="1" destOrd="0" presId="urn:microsoft.com/office/officeart/2005/8/layout/hierarchy2"/>
    <dgm:cxn modelId="{6C7BB389-959C-428C-A0F8-DABBF1C31B5F}" type="presParOf" srcId="{C56CEC06-4E8F-4441-9704-F6E2C030AF3C}" destId="{BC912A58-03AA-4A3C-8254-69CC95E45104}" srcOrd="0" destOrd="0" presId="urn:microsoft.com/office/officeart/2005/8/layout/hierarchy2"/>
    <dgm:cxn modelId="{D9A394BC-AEF1-45A5-A67D-78458858FE1D}" type="presParOf" srcId="{C56CEC06-4E8F-4441-9704-F6E2C030AF3C}" destId="{E5032060-CDD4-4D82-8D8D-6A9D6C0CEF68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5B6C609-921D-47BB-B956-74083A550593}" type="doc">
      <dgm:prSet loTypeId="urn:microsoft.com/office/officeart/2005/8/layout/radial1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FCFE38F-9549-4E02-88E5-181D75781264}">
      <dgm:prSet phldrT="[Metin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tr-TR" b="1" dirty="0" smtClean="0"/>
            <a:t>EPİLEPSİ</a:t>
          </a:r>
          <a:endParaRPr lang="tr-TR" b="1" dirty="0"/>
        </a:p>
      </dgm:t>
    </dgm:pt>
    <dgm:pt modelId="{88CB7D6B-37B3-4E87-A2EC-87745E7ABF72}" type="parTrans" cxnId="{6ADE2649-5D70-42A3-AE1D-1BF260D3B595}">
      <dgm:prSet/>
      <dgm:spPr/>
      <dgm:t>
        <a:bodyPr/>
        <a:lstStyle/>
        <a:p>
          <a:endParaRPr lang="tr-TR"/>
        </a:p>
      </dgm:t>
    </dgm:pt>
    <dgm:pt modelId="{6F78BC64-275E-4644-95ED-80C96A0B359C}" type="sibTrans" cxnId="{6ADE2649-5D70-42A3-AE1D-1BF260D3B595}">
      <dgm:prSet/>
      <dgm:spPr/>
      <dgm:t>
        <a:bodyPr/>
        <a:lstStyle/>
        <a:p>
          <a:endParaRPr lang="tr-TR"/>
        </a:p>
      </dgm:t>
    </dgm:pt>
    <dgm:pt modelId="{BF51984B-E468-418E-AC3B-2258B6656302}">
      <dgm:prSet phldrT="[Metin]" custT="1"/>
      <dgm:spPr>
        <a:ln w="76200">
          <a:solidFill>
            <a:srgbClr val="C00000"/>
          </a:solidFill>
        </a:ln>
      </dgm:spPr>
      <dgm:t>
        <a:bodyPr/>
        <a:lstStyle/>
        <a:p>
          <a:r>
            <a:rPr lang="tr-TR" sz="3200" dirty="0" smtClean="0"/>
            <a:t>DMPA</a:t>
          </a:r>
        </a:p>
        <a:p>
          <a:r>
            <a:rPr lang="tr-TR" sz="3200" dirty="0" err="1" smtClean="0"/>
            <a:t>Cu</a:t>
          </a:r>
          <a:r>
            <a:rPr lang="tr-TR" sz="3200" dirty="0" smtClean="0"/>
            <a:t>-RİA</a:t>
          </a:r>
          <a:endParaRPr lang="tr-TR" sz="3200" dirty="0"/>
        </a:p>
      </dgm:t>
    </dgm:pt>
    <dgm:pt modelId="{091B7CB7-814D-4B7D-93D5-56A7AFC2F02A}" type="parTrans" cxnId="{894395A3-53E0-4799-8F76-1DA53E15B7D4}">
      <dgm:prSet/>
      <dgm:spPr/>
      <dgm:t>
        <a:bodyPr/>
        <a:lstStyle/>
        <a:p>
          <a:endParaRPr lang="tr-TR"/>
        </a:p>
      </dgm:t>
    </dgm:pt>
    <dgm:pt modelId="{442AE94B-943F-46A7-A9F1-BA49623CD77F}" type="sibTrans" cxnId="{894395A3-53E0-4799-8F76-1DA53E15B7D4}">
      <dgm:prSet/>
      <dgm:spPr/>
      <dgm:t>
        <a:bodyPr/>
        <a:lstStyle/>
        <a:p>
          <a:endParaRPr lang="tr-TR"/>
        </a:p>
      </dgm:t>
    </dgm:pt>
    <dgm:pt modelId="{DEBB45FA-A8FF-49F3-90EE-2FB6DAC08073}">
      <dgm:prSet phldrT="[Metin]"/>
      <dgm:spPr/>
      <dgm:t>
        <a:bodyPr/>
        <a:lstStyle/>
        <a:p>
          <a:r>
            <a:rPr lang="tr-TR" dirty="0" smtClean="0"/>
            <a:t>KOK başarısızlığı</a:t>
          </a:r>
          <a:r>
            <a:rPr lang="tr-TR" dirty="0" smtClean="0">
              <a:sym typeface="Symbol"/>
            </a:rPr>
            <a:t></a:t>
          </a:r>
          <a:r>
            <a:rPr lang="tr-TR" dirty="0" smtClean="0"/>
            <a:t> 3.1/100 kadın yılı</a:t>
          </a:r>
          <a:endParaRPr lang="tr-TR" dirty="0" smtClean="0">
            <a:sym typeface="Symbol"/>
          </a:endParaRPr>
        </a:p>
      </dgm:t>
    </dgm:pt>
    <dgm:pt modelId="{1BE1658B-6E97-45FA-A3E2-B302EBE358FA}" type="parTrans" cxnId="{715A5CD0-B856-43C6-A9DB-EE8E0BB2284A}">
      <dgm:prSet/>
      <dgm:spPr/>
      <dgm:t>
        <a:bodyPr/>
        <a:lstStyle/>
        <a:p>
          <a:endParaRPr lang="tr-TR"/>
        </a:p>
      </dgm:t>
    </dgm:pt>
    <dgm:pt modelId="{E996BCC0-BB75-4F8E-AB71-7E34F2FB7FBF}" type="sibTrans" cxnId="{715A5CD0-B856-43C6-A9DB-EE8E0BB2284A}">
      <dgm:prSet/>
      <dgm:spPr/>
      <dgm:t>
        <a:bodyPr/>
        <a:lstStyle/>
        <a:p>
          <a:endParaRPr lang="tr-TR"/>
        </a:p>
      </dgm:t>
    </dgm:pt>
    <dgm:pt modelId="{DD2C3903-CB76-477E-8317-B23EF267E947}" type="pres">
      <dgm:prSet presAssocID="{25B6C609-921D-47BB-B956-74083A55059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F8160CE-A335-4ECB-8B6A-D021020B1440}" type="pres">
      <dgm:prSet presAssocID="{5FCFE38F-9549-4E02-88E5-181D75781264}" presName="centerShape" presStyleLbl="node0" presStyleIdx="0" presStyleCnt="1" custLinFactNeighborX="75" custLinFactNeighborY="-7320"/>
      <dgm:spPr/>
      <dgm:t>
        <a:bodyPr/>
        <a:lstStyle/>
        <a:p>
          <a:endParaRPr lang="tr-TR"/>
        </a:p>
      </dgm:t>
    </dgm:pt>
    <dgm:pt modelId="{512E1892-65BB-4E0C-AADA-FAB33EC28364}" type="pres">
      <dgm:prSet presAssocID="{091B7CB7-814D-4B7D-93D5-56A7AFC2F02A}" presName="Name9" presStyleLbl="parChTrans1D2" presStyleIdx="0" presStyleCnt="2"/>
      <dgm:spPr/>
      <dgm:t>
        <a:bodyPr/>
        <a:lstStyle/>
        <a:p>
          <a:endParaRPr lang="tr-TR"/>
        </a:p>
      </dgm:t>
    </dgm:pt>
    <dgm:pt modelId="{1EE5B121-384A-4DF7-B4CC-DAAFCA11CAF6}" type="pres">
      <dgm:prSet presAssocID="{091B7CB7-814D-4B7D-93D5-56A7AFC2F02A}" presName="connTx" presStyleLbl="parChTrans1D2" presStyleIdx="0" presStyleCnt="2"/>
      <dgm:spPr/>
      <dgm:t>
        <a:bodyPr/>
        <a:lstStyle/>
        <a:p>
          <a:endParaRPr lang="tr-TR"/>
        </a:p>
      </dgm:t>
    </dgm:pt>
    <dgm:pt modelId="{2185937A-0425-44C2-BCDC-572AFFA0A967}" type="pres">
      <dgm:prSet presAssocID="{BF51984B-E468-418E-AC3B-2258B6656302}" presName="node" presStyleLbl="node1" presStyleIdx="0" presStyleCnt="2" custRadScaleRad="122944" custRadScaleInc="13183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4A5BDA-B761-4E16-AF26-68CA41FAD898}" type="pres">
      <dgm:prSet presAssocID="{1BE1658B-6E97-45FA-A3E2-B302EBE358FA}" presName="Name9" presStyleLbl="parChTrans1D2" presStyleIdx="1" presStyleCnt="2"/>
      <dgm:spPr/>
      <dgm:t>
        <a:bodyPr/>
        <a:lstStyle/>
        <a:p>
          <a:endParaRPr lang="tr-TR"/>
        </a:p>
      </dgm:t>
    </dgm:pt>
    <dgm:pt modelId="{BE799755-6892-4439-ADF3-8DE8B8251AA4}" type="pres">
      <dgm:prSet presAssocID="{1BE1658B-6E97-45FA-A3E2-B302EBE358FA}" presName="connTx" presStyleLbl="parChTrans1D2" presStyleIdx="1" presStyleCnt="2"/>
      <dgm:spPr/>
      <dgm:t>
        <a:bodyPr/>
        <a:lstStyle/>
        <a:p>
          <a:endParaRPr lang="tr-TR"/>
        </a:p>
      </dgm:t>
    </dgm:pt>
    <dgm:pt modelId="{4DDB9492-8939-4873-9B4A-C78A36E7872D}" type="pres">
      <dgm:prSet presAssocID="{DEBB45FA-A8FF-49F3-90EE-2FB6DAC08073}" presName="node" presStyleLbl="node1" presStyleIdx="1" presStyleCnt="2" custRadScaleRad="116617" custRadScaleInc="6824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2DAFDE9-763E-4DF2-B3B4-671470F69F11}" type="presOf" srcId="{5FCFE38F-9549-4E02-88E5-181D75781264}" destId="{DF8160CE-A335-4ECB-8B6A-D021020B1440}" srcOrd="0" destOrd="0" presId="urn:microsoft.com/office/officeart/2005/8/layout/radial1"/>
    <dgm:cxn modelId="{0E066411-3848-42ED-8788-67CF6C6A718A}" type="presOf" srcId="{BF51984B-E468-418E-AC3B-2258B6656302}" destId="{2185937A-0425-44C2-BCDC-572AFFA0A967}" srcOrd="0" destOrd="0" presId="urn:microsoft.com/office/officeart/2005/8/layout/radial1"/>
    <dgm:cxn modelId="{894395A3-53E0-4799-8F76-1DA53E15B7D4}" srcId="{5FCFE38F-9549-4E02-88E5-181D75781264}" destId="{BF51984B-E468-418E-AC3B-2258B6656302}" srcOrd="0" destOrd="0" parTransId="{091B7CB7-814D-4B7D-93D5-56A7AFC2F02A}" sibTransId="{442AE94B-943F-46A7-A9F1-BA49623CD77F}"/>
    <dgm:cxn modelId="{DCCC97FC-EE35-4368-A4F3-03FAD2D13A45}" type="presOf" srcId="{1BE1658B-6E97-45FA-A3E2-B302EBE358FA}" destId="{294A5BDA-B761-4E16-AF26-68CA41FAD898}" srcOrd="0" destOrd="0" presId="urn:microsoft.com/office/officeart/2005/8/layout/radial1"/>
    <dgm:cxn modelId="{06B7F5C0-8038-4B21-BECE-B619774E0220}" type="presOf" srcId="{DEBB45FA-A8FF-49F3-90EE-2FB6DAC08073}" destId="{4DDB9492-8939-4873-9B4A-C78A36E7872D}" srcOrd="0" destOrd="0" presId="urn:microsoft.com/office/officeart/2005/8/layout/radial1"/>
    <dgm:cxn modelId="{C29BA5BC-9471-4CA2-BCBC-5B81FD375C0A}" type="presOf" srcId="{091B7CB7-814D-4B7D-93D5-56A7AFC2F02A}" destId="{512E1892-65BB-4E0C-AADA-FAB33EC28364}" srcOrd="0" destOrd="0" presId="urn:microsoft.com/office/officeart/2005/8/layout/radial1"/>
    <dgm:cxn modelId="{6ADE2649-5D70-42A3-AE1D-1BF260D3B595}" srcId="{25B6C609-921D-47BB-B956-74083A550593}" destId="{5FCFE38F-9549-4E02-88E5-181D75781264}" srcOrd="0" destOrd="0" parTransId="{88CB7D6B-37B3-4E87-A2EC-87745E7ABF72}" sibTransId="{6F78BC64-275E-4644-95ED-80C96A0B359C}"/>
    <dgm:cxn modelId="{4645C122-C826-4DDA-807B-E7457DE9F614}" type="presOf" srcId="{091B7CB7-814D-4B7D-93D5-56A7AFC2F02A}" destId="{1EE5B121-384A-4DF7-B4CC-DAAFCA11CAF6}" srcOrd="1" destOrd="0" presId="urn:microsoft.com/office/officeart/2005/8/layout/radial1"/>
    <dgm:cxn modelId="{3D523AE6-06E7-4DD5-8595-8305D713C5D9}" type="presOf" srcId="{1BE1658B-6E97-45FA-A3E2-B302EBE358FA}" destId="{BE799755-6892-4439-ADF3-8DE8B8251AA4}" srcOrd="1" destOrd="0" presId="urn:microsoft.com/office/officeart/2005/8/layout/radial1"/>
    <dgm:cxn modelId="{715A5CD0-B856-43C6-A9DB-EE8E0BB2284A}" srcId="{5FCFE38F-9549-4E02-88E5-181D75781264}" destId="{DEBB45FA-A8FF-49F3-90EE-2FB6DAC08073}" srcOrd="1" destOrd="0" parTransId="{1BE1658B-6E97-45FA-A3E2-B302EBE358FA}" sibTransId="{E996BCC0-BB75-4F8E-AB71-7E34F2FB7FBF}"/>
    <dgm:cxn modelId="{22DBE231-ACA3-4682-A31C-8213A421A14C}" type="presOf" srcId="{25B6C609-921D-47BB-B956-74083A550593}" destId="{DD2C3903-CB76-477E-8317-B23EF267E947}" srcOrd="0" destOrd="0" presId="urn:microsoft.com/office/officeart/2005/8/layout/radial1"/>
    <dgm:cxn modelId="{A4704A5D-E4CB-480A-BA0E-0F78939C205F}" type="presParOf" srcId="{DD2C3903-CB76-477E-8317-B23EF267E947}" destId="{DF8160CE-A335-4ECB-8B6A-D021020B1440}" srcOrd="0" destOrd="0" presId="urn:microsoft.com/office/officeart/2005/8/layout/radial1"/>
    <dgm:cxn modelId="{6AD32691-7136-4116-B411-AB401A804B0C}" type="presParOf" srcId="{DD2C3903-CB76-477E-8317-B23EF267E947}" destId="{512E1892-65BB-4E0C-AADA-FAB33EC28364}" srcOrd="1" destOrd="0" presId="urn:microsoft.com/office/officeart/2005/8/layout/radial1"/>
    <dgm:cxn modelId="{29857323-04E9-4D88-8B19-E2735EB9563D}" type="presParOf" srcId="{512E1892-65BB-4E0C-AADA-FAB33EC28364}" destId="{1EE5B121-384A-4DF7-B4CC-DAAFCA11CAF6}" srcOrd="0" destOrd="0" presId="urn:microsoft.com/office/officeart/2005/8/layout/radial1"/>
    <dgm:cxn modelId="{794207A4-01B2-4434-9D48-7A02858354BE}" type="presParOf" srcId="{DD2C3903-CB76-477E-8317-B23EF267E947}" destId="{2185937A-0425-44C2-BCDC-572AFFA0A967}" srcOrd="2" destOrd="0" presId="urn:microsoft.com/office/officeart/2005/8/layout/radial1"/>
    <dgm:cxn modelId="{B5F2F979-F499-4EEE-A3A7-098E9A3AACF6}" type="presParOf" srcId="{DD2C3903-CB76-477E-8317-B23EF267E947}" destId="{294A5BDA-B761-4E16-AF26-68CA41FAD898}" srcOrd="3" destOrd="0" presId="urn:microsoft.com/office/officeart/2005/8/layout/radial1"/>
    <dgm:cxn modelId="{18415698-2E90-4E2F-9DB6-1CDA5E7324C2}" type="presParOf" srcId="{294A5BDA-B761-4E16-AF26-68CA41FAD898}" destId="{BE799755-6892-4439-ADF3-8DE8B8251AA4}" srcOrd="0" destOrd="0" presId="urn:microsoft.com/office/officeart/2005/8/layout/radial1"/>
    <dgm:cxn modelId="{9B552FC6-AFE7-4104-BD7C-3B30A828EA88}" type="presParOf" srcId="{DD2C3903-CB76-477E-8317-B23EF267E947}" destId="{4DDB9492-8939-4873-9B4A-C78A36E7872D}" srcOrd="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625AB18-9C11-4115-8D76-B9E8041FF060}" type="doc">
      <dgm:prSet loTypeId="urn:microsoft.com/office/officeart/2005/8/layout/lProcess3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AE3B0C8-3340-4966-91EE-4250242B96C5}">
      <dgm:prSet phldrT="[Metin]" custT="1"/>
      <dgm:spPr/>
      <dgm:t>
        <a:bodyPr/>
        <a:lstStyle/>
        <a:p>
          <a:r>
            <a:rPr lang="tr-TR" sz="2000" b="1" dirty="0" err="1" smtClean="0"/>
            <a:t>Fenitoin</a:t>
          </a:r>
          <a:endParaRPr lang="tr-TR" sz="2000" b="1" dirty="0" smtClean="0"/>
        </a:p>
        <a:p>
          <a:r>
            <a:rPr lang="tr-TR" sz="2000" b="1" dirty="0" err="1" smtClean="0"/>
            <a:t>Karbamazepin</a:t>
          </a:r>
          <a:endParaRPr lang="tr-TR" sz="2000" b="1" dirty="0" smtClean="0"/>
        </a:p>
        <a:p>
          <a:r>
            <a:rPr lang="tr-TR" sz="2000" b="1" dirty="0" err="1" smtClean="0"/>
            <a:t>Primidon</a:t>
          </a:r>
          <a:endParaRPr lang="tr-TR" sz="2000" b="1" dirty="0" smtClean="0"/>
        </a:p>
        <a:p>
          <a:r>
            <a:rPr lang="tr-TR" sz="2000" b="1" dirty="0" err="1" smtClean="0"/>
            <a:t>Fenobarbital</a:t>
          </a:r>
          <a:endParaRPr lang="tr-TR" sz="2000" b="1" dirty="0"/>
        </a:p>
      </dgm:t>
    </dgm:pt>
    <dgm:pt modelId="{247A83AE-B7C5-45D4-88A3-1C36FF9AFDE9}" type="parTrans" cxnId="{2051A68E-D753-4E53-8C49-A48A25666EB9}">
      <dgm:prSet/>
      <dgm:spPr/>
      <dgm:t>
        <a:bodyPr/>
        <a:lstStyle/>
        <a:p>
          <a:endParaRPr lang="tr-TR"/>
        </a:p>
      </dgm:t>
    </dgm:pt>
    <dgm:pt modelId="{556E9F83-2161-46F1-AF4E-53B1D9BC9740}" type="sibTrans" cxnId="{2051A68E-D753-4E53-8C49-A48A25666EB9}">
      <dgm:prSet/>
      <dgm:spPr/>
      <dgm:t>
        <a:bodyPr/>
        <a:lstStyle/>
        <a:p>
          <a:endParaRPr lang="tr-TR"/>
        </a:p>
      </dgm:t>
    </dgm:pt>
    <dgm:pt modelId="{D3730529-6F41-4123-BFDE-402D8793763C}">
      <dgm:prSet phldrT="[Metin]" custT="1"/>
      <dgm:spPr/>
      <dgm:t>
        <a:bodyPr/>
        <a:lstStyle/>
        <a:p>
          <a:r>
            <a:rPr lang="tr-TR" sz="2800" dirty="0" smtClean="0"/>
            <a:t>KOK</a:t>
          </a:r>
          <a:endParaRPr lang="tr-TR" sz="2800" dirty="0"/>
        </a:p>
      </dgm:t>
    </dgm:pt>
    <dgm:pt modelId="{CD246327-E071-419E-9DDB-E2EBD89BB562}" type="parTrans" cxnId="{856542BC-A336-4E4C-91D9-7598EE4B9486}">
      <dgm:prSet/>
      <dgm:spPr/>
      <dgm:t>
        <a:bodyPr/>
        <a:lstStyle/>
        <a:p>
          <a:endParaRPr lang="tr-TR"/>
        </a:p>
      </dgm:t>
    </dgm:pt>
    <dgm:pt modelId="{54DCB69D-1E19-4B3F-98E3-409F1A947A1D}" type="sibTrans" cxnId="{856542BC-A336-4E4C-91D9-7598EE4B9486}">
      <dgm:prSet/>
      <dgm:spPr/>
      <dgm:t>
        <a:bodyPr/>
        <a:lstStyle/>
        <a:p>
          <a:endParaRPr lang="tr-TR"/>
        </a:p>
      </dgm:t>
    </dgm:pt>
    <dgm:pt modelId="{76E74B48-A8BE-4F20-AA37-D9D2269396B2}">
      <dgm:prSet custT="1"/>
      <dgm:spPr>
        <a:solidFill>
          <a:schemeClr val="accent4">
            <a:lumMod val="20000"/>
            <a:lumOff val="80000"/>
            <a:alpha val="90000"/>
          </a:schemeClr>
        </a:solidFill>
        <a:ln w="57150">
          <a:solidFill>
            <a:srgbClr val="C00000">
              <a:alpha val="90000"/>
            </a:srgbClr>
          </a:solidFill>
        </a:ln>
      </dgm:spPr>
      <dgm:t>
        <a:bodyPr/>
        <a:lstStyle/>
        <a:p>
          <a:r>
            <a:rPr lang="tr-TR" sz="2000" dirty="0" smtClean="0"/>
            <a:t>KOK dozunu 2 kat </a:t>
          </a:r>
          <a:r>
            <a:rPr lang="tr-TR" sz="2000" dirty="0" smtClean="0">
              <a:sym typeface="Symbol"/>
            </a:rPr>
            <a:t></a:t>
          </a:r>
        </a:p>
        <a:p>
          <a:r>
            <a:rPr lang="tr-TR" sz="2000" dirty="0" smtClean="0">
              <a:sym typeface="Symbol"/>
            </a:rPr>
            <a:t>50 </a:t>
          </a:r>
          <a:r>
            <a:rPr lang="tr-TR" sz="2000" dirty="0" err="1" smtClean="0">
              <a:sym typeface="Symbol"/>
            </a:rPr>
            <a:t>mcg</a:t>
          </a:r>
          <a:r>
            <a:rPr lang="tr-TR" sz="2000" dirty="0" smtClean="0">
              <a:sym typeface="Symbol"/>
            </a:rPr>
            <a:t> tercih</a:t>
          </a:r>
          <a:endParaRPr lang="tr-TR" sz="2000" dirty="0"/>
        </a:p>
      </dgm:t>
    </dgm:pt>
    <dgm:pt modelId="{267B2002-56C3-4A55-ACBE-7F964C0FF12E}" type="parTrans" cxnId="{F18012FD-7FB5-4AE6-A5F5-455CD9ECE12F}">
      <dgm:prSet/>
      <dgm:spPr/>
      <dgm:t>
        <a:bodyPr/>
        <a:lstStyle/>
        <a:p>
          <a:endParaRPr lang="tr-TR"/>
        </a:p>
      </dgm:t>
    </dgm:pt>
    <dgm:pt modelId="{B3AC5F3E-9882-48DD-A3B6-E2B345370B2C}" type="sibTrans" cxnId="{F18012FD-7FB5-4AE6-A5F5-455CD9ECE12F}">
      <dgm:prSet/>
      <dgm:spPr/>
      <dgm:t>
        <a:bodyPr/>
        <a:lstStyle/>
        <a:p>
          <a:endParaRPr lang="tr-TR"/>
        </a:p>
      </dgm:t>
    </dgm:pt>
    <dgm:pt modelId="{865C7A80-3EE7-478B-B1E6-96B166B765B9}">
      <dgm:prSet custT="1"/>
      <dgm:spPr/>
      <dgm:t>
        <a:bodyPr/>
        <a:lstStyle/>
        <a:p>
          <a:r>
            <a:rPr lang="tr-TR" sz="2400" dirty="0" smtClean="0"/>
            <a:t>KOK met </a:t>
          </a:r>
          <a:r>
            <a:rPr lang="tr-TR" sz="2400" dirty="0" smtClean="0">
              <a:sym typeface="Symbol"/>
            </a:rPr>
            <a:t></a:t>
          </a:r>
          <a:r>
            <a:rPr lang="tr-TR" sz="2400" dirty="0" smtClean="0"/>
            <a:t> </a:t>
          </a:r>
        </a:p>
        <a:p>
          <a:r>
            <a:rPr lang="tr-TR" sz="2400" dirty="0" smtClean="0"/>
            <a:t>Etkinliği </a:t>
          </a:r>
          <a:r>
            <a:rPr lang="tr-TR" sz="2400" dirty="0" smtClean="0">
              <a:sym typeface="Symbol"/>
            </a:rPr>
            <a:t></a:t>
          </a:r>
          <a:endParaRPr lang="tr-TR" sz="2400" dirty="0"/>
        </a:p>
      </dgm:t>
    </dgm:pt>
    <dgm:pt modelId="{6F94147A-7371-45F0-B6F9-2279BBD6F35A}" type="parTrans" cxnId="{69EE9C43-748C-4277-92D4-72F9FEEB89D5}">
      <dgm:prSet/>
      <dgm:spPr/>
      <dgm:t>
        <a:bodyPr/>
        <a:lstStyle/>
        <a:p>
          <a:endParaRPr lang="tr-TR"/>
        </a:p>
      </dgm:t>
    </dgm:pt>
    <dgm:pt modelId="{8966DAF7-C11D-4FA4-BF00-5D14F417E6BB}" type="sibTrans" cxnId="{69EE9C43-748C-4277-92D4-72F9FEEB89D5}">
      <dgm:prSet/>
      <dgm:spPr/>
      <dgm:t>
        <a:bodyPr/>
        <a:lstStyle/>
        <a:p>
          <a:endParaRPr lang="tr-TR"/>
        </a:p>
      </dgm:t>
    </dgm:pt>
    <dgm:pt modelId="{1651FF42-6A2C-49A4-8146-ED0665F349E8}">
      <dgm:prSet custT="1"/>
      <dgm:spPr>
        <a:ln w="57150">
          <a:solidFill>
            <a:srgbClr val="C00000">
              <a:alpha val="90000"/>
            </a:srgbClr>
          </a:solidFill>
        </a:ln>
      </dgm:spPr>
      <dgm:t>
        <a:bodyPr/>
        <a:lstStyle/>
        <a:p>
          <a:r>
            <a:rPr lang="tr-TR" sz="2000" dirty="0" err="1" smtClean="0"/>
            <a:t>Monitörizasyon</a:t>
          </a:r>
          <a:r>
            <a:rPr lang="tr-TR" sz="2000" dirty="0" smtClean="0"/>
            <a:t> önemli</a:t>
          </a:r>
          <a:endParaRPr lang="tr-TR" sz="2000" dirty="0"/>
        </a:p>
      </dgm:t>
    </dgm:pt>
    <dgm:pt modelId="{5A569C3E-94AC-4A1F-87AB-BF3592C4F917}" type="parTrans" cxnId="{C11DAAB8-FADB-49B0-BC37-602531F7A9A2}">
      <dgm:prSet/>
      <dgm:spPr/>
      <dgm:t>
        <a:bodyPr/>
        <a:lstStyle/>
        <a:p>
          <a:endParaRPr lang="tr-TR"/>
        </a:p>
      </dgm:t>
    </dgm:pt>
    <dgm:pt modelId="{2070DCC7-038A-4D92-957D-490BB4F6CE91}" type="sibTrans" cxnId="{C11DAAB8-FADB-49B0-BC37-602531F7A9A2}">
      <dgm:prSet/>
      <dgm:spPr/>
      <dgm:t>
        <a:bodyPr/>
        <a:lstStyle/>
        <a:p>
          <a:endParaRPr lang="tr-TR"/>
        </a:p>
      </dgm:t>
    </dgm:pt>
    <dgm:pt modelId="{4A781FC5-3246-4978-9389-626B17090373}">
      <dgm:prSet custT="1"/>
      <dgm:spPr/>
      <dgm:t>
        <a:bodyPr/>
        <a:lstStyle/>
        <a:p>
          <a:r>
            <a:rPr lang="tr-TR" sz="1800" dirty="0" err="1" smtClean="0"/>
            <a:t>Lamotrijin</a:t>
          </a:r>
          <a:r>
            <a:rPr lang="tr-TR" sz="1800" dirty="0" smtClean="0"/>
            <a:t> met </a:t>
          </a:r>
          <a:r>
            <a:rPr lang="tr-TR" sz="1800" dirty="0" smtClean="0">
              <a:sym typeface="Symbol"/>
            </a:rPr>
            <a:t></a:t>
          </a:r>
        </a:p>
        <a:p>
          <a:r>
            <a:rPr lang="tr-TR" sz="2000" dirty="0" smtClean="0">
              <a:sym typeface="Symbol"/>
            </a:rPr>
            <a:t>Etkinliği %50 </a:t>
          </a:r>
          <a:endParaRPr lang="tr-TR" sz="2000" dirty="0"/>
        </a:p>
      </dgm:t>
    </dgm:pt>
    <dgm:pt modelId="{C25CF172-D5E1-413A-9BDB-9578E829B250}" type="parTrans" cxnId="{E8DAA63D-4F27-4727-A724-B9729A4F2418}">
      <dgm:prSet/>
      <dgm:spPr/>
      <dgm:t>
        <a:bodyPr/>
        <a:lstStyle/>
        <a:p>
          <a:endParaRPr lang="tr-TR"/>
        </a:p>
      </dgm:t>
    </dgm:pt>
    <dgm:pt modelId="{DBB98C4D-C9CC-4AB0-9CF8-4019B67BBE64}" type="sibTrans" cxnId="{E8DAA63D-4F27-4727-A724-B9729A4F2418}">
      <dgm:prSet/>
      <dgm:spPr/>
      <dgm:t>
        <a:bodyPr/>
        <a:lstStyle/>
        <a:p>
          <a:endParaRPr lang="tr-TR"/>
        </a:p>
      </dgm:t>
    </dgm:pt>
    <dgm:pt modelId="{820BF128-DB1C-4975-B6E8-21C595B7453E}" type="pres">
      <dgm:prSet presAssocID="{5625AB18-9C11-4115-8D76-B9E8041FF060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4E5E1069-3CE3-464F-AC0A-1918E1561131}" type="pres">
      <dgm:prSet presAssocID="{CAE3B0C8-3340-4966-91EE-4250242B96C5}" presName="horFlow" presStyleCnt="0"/>
      <dgm:spPr/>
    </dgm:pt>
    <dgm:pt modelId="{6A5D3883-F7C9-4FAC-AE61-753CF1D5A908}" type="pres">
      <dgm:prSet presAssocID="{CAE3B0C8-3340-4966-91EE-4250242B96C5}" presName="bigChev" presStyleLbl="node1" presStyleIdx="0" presStyleCnt="2"/>
      <dgm:spPr/>
      <dgm:t>
        <a:bodyPr/>
        <a:lstStyle/>
        <a:p>
          <a:endParaRPr lang="tr-TR"/>
        </a:p>
      </dgm:t>
    </dgm:pt>
    <dgm:pt modelId="{46243866-7FED-4A23-A48D-28A810C9D082}" type="pres">
      <dgm:prSet presAssocID="{6F94147A-7371-45F0-B6F9-2279BBD6F35A}" presName="parTrans" presStyleCnt="0"/>
      <dgm:spPr/>
    </dgm:pt>
    <dgm:pt modelId="{B16EE4FD-B6B6-4734-8E96-47978124A5A2}" type="pres">
      <dgm:prSet presAssocID="{865C7A80-3EE7-478B-B1E6-96B166B765B9}" presName="node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55502C8-B800-4514-ADEA-C69F622CA7E3}" type="pres">
      <dgm:prSet presAssocID="{8966DAF7-C11D-4FA4-BF00-5D14F417E6BB}" presName="sibTrans" presStyleCnt="0"/>
      <dgm:spPr/>
    </dgm:pt>
    <dgm:pt modelId="{048868EA-F276-42CA-9578-761535323111}" type="pres">
      <dgm:prSet presAssocID="{76E74B48-A8BE-4F20-AA37-D9D2269396B2}" presName="node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AA36B40-5873-44D9-9541-7BAE760B5A6E}" type="pres">
      <dgm:prSet presAssocID="{CAE3B0C8-3340-4966-91EE-4250242B96C5}" presName="vSp" presStyleCnt="0"/>
      <dgm:spPr/>
    </dgm:pt>
    <dgm:pt modelId="{22AFAF22-7B63-424D-B620-BE992CB19A2D}" type="pres">
      <dgm:prSet presAssocID="{D3730529-6F41-4123-BFDE-402D8793763C}" presName="horFlow" presStyleCnt="0"/>
      <dgm:spPr/>
    </dgm:pt>
    <dgm:pt modelId="{D812A4C2-5CFA-4CBF-A0B4-51922A72458D}" type="pres">
      <dgm:prSet presAssocID="{D3730529-6F41-4123-BFDE-402D8793763C}" presName="bigChev" presStyleLbl="node1" presStyleIdx="1" presStyleCnt="2"/>
      <dgm:spPr/>
      <dgm:t>
        <a:bodyPr/>
        <a:lstStyle/>
        <a:p>
          <a:endParaRPr lang="tr-TR"/>
        </a:p>
      </dgm:t>
    </dgm:pt>
    <dgm:pt modelId="{542A765A-F9D0-4C90-A94F-682EAC41907D}" type="pres">
      <dgm:prSet presAssocID="{C25CF172-D5E1-413A-9BDB-9578E829B250}" presName="parTrans" presStyleCnt="0"/>
      <dgm:spPr/>
    </dgm:pt>
    <dgm:pt modelId="{7CB39C72-E47A-4190-97B2-573AD0E373B5}" type="pres">
      <dgm:prSet presAssocID="{4A781FC5-3246-4978-9389-626B17090373}" presName="node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A7CE815-56EB-4C77-AB04-21CF8CD2442D}" type="pres">
      <dgm:prSet presAssocID="{DBB98C4D-C9CC-4AB0-9CF8-4019B67BBE64}" presName="sibTrans" presStyleCnt="0"/>
      <dgm:spPr/>
    </dgm:pt>
    <dgm:pt modelId="{08036D5C-E246-4B91-BCA9-56DA9BB31440}" type="pres">
      <dgm:prSet presAssocID="{1651FF42-6A2C-49A4-8146-ED0665F349E8}" presName="node" presStyleLbl="alignAccFollowNode1" presStyleIdx="3" presStyleCnt="4" custLinFactNeighborX="-7311" custLinFactNeighborY="-18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18012FD-7FB5-4AE6-A5F5-455CD9ECE12F}" srcId="{CAE3B0C8-3340-4966-91EE-4250242B96C5}" destId="{76E74B48-A8BE-4F20-AA37-D9D2269396B2}" srcOrd="1" destOrd="0" parTransId="{267B2002-56C3-4A55-ACBE-7F964C0FF12E}" sibTransId="{B3AC5F3E-9882-48DD-A3B6-E2B345370B2C}"/>
    <dgm:cxn modelId="{C11DAAB8-FADB-49B0-BC37-602531F7A9A2}" srcId="{D3730529-6F41-4123-BFDE-402D8793763C}" destId="{1651FF42-6A2C-49A4-8146-ED0665F349E8}" srcOrd="1" destOrd="0" parTransId="{5A569C3E-94AC-4A1F-87AB-BF3592C4F917}" sibTransId="{2070DCC7-038A-4D92-957D-490BB4F6CE91}"/>
    <dgm:cxn modelId="{2051A68E-D753-4E53-8C49-A48A25666EB9}" srcId="{5625AB18-9C11-4115-8D76-B9E8041FF060}" destId="{CAE3B0C8-3340-4966-91EE-4250242B96C5}" srcOrd="0" destOrd="0" parTransId="{247A83AE-B7C5-45D4-88A3-1C36FF9AFDE9}" sibTransId="{556E9F83-2161-46F1-AF4E-53B1D9BC9740}"/>
    <dgm:cxn modelId="{0F7936BB-216E-41BD-AAAF-B26659D71E95}" type="presOf" srcId="{5625AB18-9C11-4115-8D76-B9E8041FF060}" destId="{820BF128-DB1C-4975-B6E8-21C595B7453E}" srcOrd="0" destOrd="0" presId="urn:microsoft.com/office/officeart/2005/8/layout/lProcess3"/>
    <dgm:cxn modelId="{52A5B26D-B7B5-4785-8440-0817C63CBB09}" type="presOf" srcId="{76E74B48-A8BE-4F20-AA37-D9D2269396B2}" destId="{048868EA-F276-42CA-9578-761535323111}" srcOrd="0" destOrd="0" presId="urn:microsoft.com/office/officeart/2005/8/layout/lProcess3"/>
    <dgm:cxn modelId="{783A9815-817C-4859-8801-3E7A125A23A1}" type="presOf" srcId="{865C7A80-3EE7-478B-B1E6-96B166B765B9}" destId="{B16EE4FD-B6B6-4734-8E96-47978124A5A2}" srcOrd="0" destOrd="0" presId="urn:microsoft.com/office/officeart/2005/8/layout/lProcess3"/>
    <dgm:cxn modelId="{730DFF46-1168-4BEC-A848-3DDE66F2D150}" type="presOf" srcId="{4A781FC5-3246-4978-9389-626B17090373}" destId="{7CB39C72-E47A-4190-97B2-573AD0E373B5}" srcOrd="0" destOrd="0" presId="urn:microsoft.com/office/officeart/2005/8/layout/lProcess3"/>
    <dgm:cxn modelId="{B0A5A9D5-60A6-44C8-AD99-A1BB012A3B56}" type="presOf" srcId="{CAE3B0C8-3340-4966-91EE-4250242B96C5}" destId="{6A5D3883-F7C9-4FAC-AE61-753CF1D5A908}" srcOrd="0" destOrd="0" presId="urn:microsoft.com/office/officeart/2005/8/layout/lProcess3"/>
    <dgm:cxn modelId="{B2569D34-75F5-44EA-A406-B327ED3DFCC5}" type="presOf" srcId="{1651FF42-6A2C-49A4-8146-ED0665F349E8}" destId="{08036D5C-E246-4B91-BCA9-56DA9BB31440}" srcOrd="0" destOrd="0" presId="urn:microsoft.com/office/officeart/2005/8/layout/lProcess3"/>
    <dgm:cxn modelId="{E8DAA63D-4F27-4727-A724-B9729A4F2418}" srcId="{D3730529-6F41-4123-BFDE-402D8793763C}" destId="{4A781FC5-3246-4978-9389-626B17090373}" srcOrd="0" destOrd="0" parTransId="{C25CF172-D5E1-413A-9BDB-9578E829B250}" sibTransId="{DBB98C4D-C9CC-4AB0-9CF8-4019B67BBE64}"/>
    <dgm:cxn modelId="{CCA56B14-FA42-4905-8AD1-507FF0E5E042}" type="presOf" srcId="{D3730529-6F41-4123-BFDE-402D8793763C}" destId="{D812A4C2-5CFA-4CBF-A0B4-51922A72458D}" srcOrd="0" destOrd="0" presId="urn:microsoft.com/office/officeart/2005/8/layout/lProcess3"/>
    <dgm:cxn modelId="{69EE9C43-748C-4277-92D4-72F9FEEB89D5}" srcId="{CAE3B0C8-3340-4966-91EE-4250242B96C5}" destId="{865C7A80-3EE7-478B-B1E6-96B166B765B9}" srcOrd="0" destOrd="0" parTransId="{6F94147A-7371-45F0-B6F9-2279BBD6F35A}" sibTransId="{8966DAF7-C11D-4FA4-BF00-5D14F417E6BB}"/>
    <dgm:cxn modelId="{856542BC-A336-4E4C-91D9-7598EE4B9486}" srcId="{5625AB18-9C11-4115-8D76-B9E8041FF060}" destId="{D3730529-6F41-4123-BFDE-402D8793763C}" srcOrd="1" destOrd="0" parTransId="{CD246327-E071-419E-9DDB-E2EBD89BB562}" sibTransId="{54DCB69D-1E19-4B3F-98E3-409F1A947A1D}"/>
    <dgm:cxn modelId="{71FAF666-7B1E-4D61-A961-3914D271ED56}" type="presParOf" srcId="{820BF128-DB1C-4975-B6E8-21C595B7453E}" destId="{4E5E1069-3CE3-464F-AC0A-1918E1561131}" srcOrd="0" destOrd="0" presId="urn:microsoft.com/office/officeart/2005/8/layout/lProcess3"/>
    <dgm:cxn modelId="{9CA4A321-B262-4F6C-A00F-37FC2BDF4688}" type="presParOf" srcId="{4E5E1069-3CE3-464F-AC0A-1918E1561131}" destId="{6A5D3883-F7C9-4FAC-AE61-753CF1D5A908}" srcOrd="0" destOrd="0" presId="urn:microsoft.com/office/officeart/2005/8/layout/lProcess3"/>
    <dgm:cxn modelId="{42C268FB-968E-42EB-82D2-E7FCD689E38F}" type="presParOf" srcId="{4E5E1069-3CE3-464F-AC0A-1918E1561131}" destId="{46243866-7FED-4A23-A48D-28A810C9D082}" srcOrd="1" destOrd="0" presId="urn:microsoft.com/office/officeart/2005/8/layout/lProcess3"/>
    <dgm:cxn modelId="{8B2DF070-DAEA-4C1B-B686-3BE926437E0F}" type="presParOf" srcId="{4E5E1069-3CE3-464F-AC0A-1918E1561131}" destId="{B16EE4FD-B6B6-4734-8E96-47978124A5A2}" srcOrd="2" destOrd="0" presId="urn:microsoft.com/office/officeart/2005/8/layout/lProcess3"/>
    <dgm:cxn modelId="{2168D2EF-DABC-48C5-A691-EB6BD32A347A}" type="presParOf" srcId="{4E5E1069-3CE3-464F-AC0A-1918E1561131}" destId="{B55502C8-B800-4514-ADEA-C69F622CA7E3}" srcOrd="3" destOrd="0" presId="urn:microsoft.com/office/officeart/2005/8/layout/lProcess3"/>
    <dgm:cxn modelId="{42007F5E-BEA2-46EC-84F0-055A173B1D67}" type="presParOf" srcId="{4E5E1069-3CE3-464F-AC0A-1918E1561131}" destId="{048868EA-F276-42CA-9578-761535323111}" srcOrd="4" destOrd="0" presId="urn:microsoft.com/office/officeart/2005/8/layout/lProcess3"/>
    <dgm:cxn modelId="{9D0B698B-12D1-4AEE-9D94-50ADD93AE290}" type="presParOf" srcId="{820BF128-DB1C-4975-B6E8-21C595B7453E}" destId="{9AA36B40-5873-44D9-9541-7BAE760B5A6E}" srcOrd="1" destOrd="0" presId="urn:microsoft.com/office/officeart/2005/8/layout/lProcess3"/>
    <dgm:cxn modelId="{B8200C2B-E09B-4F06-B2E2-AD41E309155F}" type="presParOf" srcId="{820BF128-DB1C-4975-B6E8-21C595B7453E}" destId="{22AFAF22-7B63-424D-B620-BE992CB19A2D}" srcOrd="2" destOrd="0" presId="urn:microsoft.com/office/officeart/2005/8/layout/lProcess3"/>
    <dgm:cxn modelId="{50252A1B-1A5B-4331-A394-D449723CD348}" type="presParOf" srcId="{22AFAF22-7B63-424D-B620-BE992CB19A2D}" destId="{D812A4C2-5CFA-4CBF-A0B4-51922A72458D}" srcOrd="0" destOrd="0" presId="urn:microsoft.com/office/officeart/2005/8/layout/lProcess3"/>
    <dgm:cxn modelId="{A5C478B4-BC79-42F5-B3A8-D3645D663F7B}" type="presParOf" srcId="{22AFAF22-7B63-424D-B620-BE992CB19A2D}" destId="{542A765A-F9D0-4C90-A94F-682EAC41907D}" srcOrd="1" destOrd="0" presId="urn:microsoft.com/office/officeart/2005/8/layout/lProcess3"/>
    <dgm:cxn modelId="{9AA90DA7-FDE9-448F-A926-AE60A92095AF}" type="presParOf" srcId="{22AFAF22-7B63-424D-B620-BE992CB19A2D}" destId="{7CB39C72-E47A-4190-97B2-573AD0E373B5}" srcOrd="2" destOrd="0" presId="urn:microsoft.com/office/officeart/2005/8/layout/lProcess3"/>
    <dgm:cxn modelId="{D33DACF4-D03F-47A9-975A-C8DFDFBE0DE3}" type="presParOf" srcId="{22AFAF22-7B63-424D-B620-BE992CB19A2D}" destId="{3A7CE815-56EB-4C77-AB04-21CF8CD2442D}" srcOrd="3" destOrd="0" presId="urn:microsoft.com/office/officeart/2005/8/layout/lProcess3"/>
    <dgm:cxn modelId="{CAD91B1C-5A8E-45A6-85A4-487D00254D3D}" type="presParOf" srcId="{22AFAF22-7B63-424D-B620-BE992CB19A2D}" destId="{08036D5C-E246-4B91-BCA9-56DA9BB31440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5B6C609-921D-47BB-B956-74083A550593}" type="doc">
      <dgm:prSet loTypeId="urn:microsoft.com/office/officeart/2005/8/layout/radial1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FCFE38F-9549-4E02-88E5-181D75781264}">
      <dgm:prSet phldrT="[Metin]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tr-TR" dirty="0" smtClean="0"/>
            <a:t>MİGREN</a:t>
          </a:r>
          <a:endParaRPr lang="tr-TR" dirty="0"/>
        </a:p>
      </dgm:t>
    </dgm:pt>
    <dgm:pt modelId="{88CB7D6B-37B3-4E87-A2EC-87745E7ABF72}" type="parTrans" cxnId="{6ADE2649-5D70-42A3-AE1D-1BF260D3B595}">
      <dgm:prSet/>
      <dgm:spPr/>
      <dgm:t>
        <a:bodyPr/>
        <a:lstStyle/>
        <a:p>
          <a:endParaRPr lang="tr-TR"/>
        </a:p>
      </dgm:t>
    </dgm:pt>
    <dgm:pt modelId="{6F78BC64-275E-4644-95ED-80C96A0B359C}" type="sibTrans" cxnId="{6ADE2649-5D70-42A3-AE1D-1BF260D3B595}">
      <dgm:prSet/>
      <dgm:spPr/>
      <dgm:t>
        <a:bodyPr/>
        <a:lstStyle/>
        <a:p>
          <a:endParaRPr lang="tr-TR"/>
        </a:p>
      </dgm:t>
    </dgm:pt>
    <dgm:pt modelId="{33AB25D0-B9FF-44DF-AE29-815ECB7D057A}">
      <dgm:prSet phldrT="[Metin]" custT="1"/>
      <dgm:spPr/>
      <dgm:t>
        <a:bodyPr/>
        <a:lstStyle/>
        <a:p>
          <a:r>
            <a:rPr lang="tr-TR" sz="2800" b="1" dirty="0" smtClean="0"/>
            <a:t>İnme riski</a:t>
          </a:r>
        </a:p>
        <a:p>
          <a:r>
            <a:rPr lang="tr-TR" sz="2800" dirty="0" err="1" smtClean="0"/>
            <a:t>Auralı</a:t>
          </a:r>
          <a:r>
            <a:rPr lang="tr-TR" sz="2800" dirty="0" smtClean="0"/>
            <a:t> ise 2.6 </a:t>
          </a:r>
          <a:r>
            <a:rPr lang="tr-TR" sz="2800" dirty="0" smtClean="0">
              <a:sym typeface="Symbol"/>
            </a:rPr>
            <a:t></a:t>
          </a:r>
        </a:p>
        <a:p>
          <a:r>
            <a:rPr lang="tr-TR" sz="2800" dirty="0" err="1" smtClean="0">
              <a:sym typeface="Symbol"/>
            </a:rPr>
            <a:t>Auralı</a:t>
          </a:r>
          <a:r>
            <a:rPr lang="tr-TR" sz="2800" dirty="0" smtClean="0">
              <a:sym typeface="Symbol"/>
            </a:rPr>
            <a:t> + KOK 8.7 </a:t>
          </a:r>
        </a:p>
        <a:p>
          <a:r>
            <a:rPr lang="tr-TR" sz="2800" b="1" dirty="0" smtClean="0">
              <a:sym typeface="Symbol"/>
            </a:rPr>
            <a:t>PIH</a:t>
          </a:r>
          <a:r>
            <a:rPr lang="tr-TR" sz="2800" dirty="0" smtClean="0">
              <a:sym typeface="Symbol"/>
            </a:rPr>
            <a:t>  </a:t>
          </a:r>
          <a:endParaRPr lang="tr-TR" sz="2800" dirty="0"/>
        </a:p>
      </dgm:t>
    </dgm:pt>
    <dgm:pt modelId="{2BDEF023-0D0D-47CC-A61A-8160B1BB4CB9}" type="parTrans" cxnId="{07CCEE64-AF74-4854-83CD-D3A966D033DD}">
      <dgm:prSet/>
      <dgm:spPr/>
      <dgm:t>
        <a:bodyPr/>
        <a:lstStyle/>
        <a:p>
          <a:endParaRPr lang="tr-TR"/>
        </a:p>
      </dgm:t>
    </dgm:pt>
    <dgm:pt modelId="{883EE888-02F8-4F34-80B0-864C566F6B3A}" type="sibTrans" cxnId="{07CCEE64-AF74-4854-83CD-D3A966D033DD}">
      <dgm:prSet/>
      <dgm:spPr/>
      <dgm:t>
        <a:bodyPr/>
        <a:lstStyle/>
        <a:p>
          <a:endParaRPr lang="tr-TR"/>
        </a:p>
      </dgm:t>
    </dgm:pt>
    <dgm:pt modelId="{DEBB45FA-A8FF-49F3-90EE-2FB6DAC08073}">
      <dgm:prSet phldrT="[Metin]"/>
      <dgm:spPr/>
      <dgm:t>
        <a:bodyPr/>
        <a:lstStyle/>
        <a:p>
          <a:r>
            <a:rPr lang="tr-TR" dirty="0" err="1" smtClean="0"/>
            <a:t>Auralı</a:t>
          </a:r>
          <a:r>
            <a:rPr lang="tr-TR" dirty="0" smtClean="0"/>
            <a:t> ise KOK KE</a:t>
          </a:r>
        </a:p>
        <a:p>
          <a:r>
            <a:rPr lang="tr-TR" dirty="0" err="1" smtClean="0"/>
            <a:t>Aurasız</a:t>
          </a:r>
          <a:r>
            <a:rPr lang="tr-TR" dirty="0" smtClean="0"/>
            <a:t> ise düşük doz ±</a:t>
          </a:r>
          <a:endParaRPr lang="tr-TR" dirty="0"/>
        </a:p>
      </dgm:t>
    </dgm:pt>
    <dgm:pt modelId="{1BE1658B-6E97-45FA-A3E2-B302EBE358FA}" type="parTrans" cxnId="{715A5CD0-B856-43C6-A9DB-EE8E0BB2284A}">
      <dgm:prSet/>
      <dgm:spPr/>
      <dgm:t>
        <a:bodyPr/>
        <a:lstStyle/>
        <a:p>
          <a:endParaRPr lang="tr-TR"/>
        </a:p>
      </dgm:t>
    </dgm:pt>
    <dgm:pt modelId="{E996BCC0-BB75-4F8E-AB71-7E34F2FB7FBF}" type="sibTrans" cxnId="{715A5CD0-B856-43C6-A9DB-EE8E0BB2284A}">
      <dgm:prSet/>
      <dgm:spPr/>
      <dgm:t>
        <a:bodyPr/>
        <a:lstStyle/>
        <a:p>
          <a:endParaRPr lang="tr-TR"/>
        </a:p>
      </dgm:t>
    </dgm:pt>
    <dgm:pt modelId="{BF51984B-E468-418E-AC3B-2258B6656302}">
      <dgm:prSet phldrT="[Metin]" custT="1"/>
      <dgm:spPr>
        <a:ln w="76200">
          <a:solidFill>
            <a:srgbClr val="C00000"/>
          </a:solidFill>
        </a:ln>
      </dgm:spPr>
      <dgm:t>
        <a:bodyPr/>
        <a:lstStyle/>
        <a:p>
          <a:r>
            <a:rPr lang="tr-TR" sz="3200" dirty="0" smtClean="0"/>
            <a:t>DMPA</a:t>
          </a:r>
        </a:p>
        <a:p>
          <a:r>
            <a:rPr lang="tr-TR" sz="3200" dirty="0" smtClean="0"/>
            <a:t>LNG-RİA</a:t>
          </a:r>
          <a:endParaRPr lang="tr-TR" sz="3200" dirty="0"/>
        </a:p>
      </dgm:t>
    </dgm:pt>
    <dgm:pt modelId="{442AE94B-943F-46A7-A9F1-BA49623CD77F}" type="sibTrans" cxnId="{894395A3-53E0-4799-8F76-1DA53E15B7D4}">
      <dgm:prSet/>
      <dgm:spPr/>
      <dgm:t>
        <a:bodyPr/>
        <a:lstStyle/>
        <a:p>
          <a:endParaRPr lang="tr-TR"/>
        </a:p>
      </dgm:t>
    </dgm:pt>
    <dgm:pt modelId="{091B7CB7-814D-4B7D-93D5-56A7AFC2F02A}" type="parTrans" cxnId="{894395A3-53E0-4799-8F76-1DA53E15B7D4}">
      <dgm:prSet/>
      <dgm:spPr/>
      <dgm:t>
        <a:bodyPr/>
        <a:lstStyle/>
        <a:p>
          <a:endParaRPr lang="tr-TR"/>
        </a:p>
      </dgm:t>
    </dgm:pt>
    <dgm:pt modelId="{DD2C3903-CB76-477E-8317-B23EF267E947}" type="pres">
      <dgm:prSet presAssocID="{25B6C609-921D-47BB-B956-74083A55059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F8160CE-A335-4ECB-8B6A-D021020B1440}" type="pres">
      <dgm:prSet presAssocID="{5FCFE38F-9549-4E02-88E5-181D75781264}" presName="centerShape" presStyleLbl="node0" presStyleIdx="0" presStyleCnt="1" custLinFactNeighborX="75" custLinFactNeighborY="-7320"/>
      <dgm:spPr/>
      <dgm:t>
        <a:bodyPr/>
        <a:lstStyle/>
        <a:p>
          <a:endParaRPr lang="tr-TR"/>
        </a:p>
      </dgm:t>
    </dgm:pt>
    <dgm:pt modelId="{02026F55-4CBC-4A00-8960-53C6DD486151}" type="pres">
      <dgm:prSet presAssocID="{2BDEF023-0D0D-47CC-A61A-8160B1BB4CB9}" presName="Name9" presStyleLbl="parChTrans1D2" presStyleIdx="0" presStyleCnt="3"/>
      <dgm:spPr/>
      <dgm:t>
        <a:bodyPr/>
        <a:lstStyle/>
        <a:p>
          <a:endParaRPr lang="tr-TR"/>
        </a:p>
      </dgm:t>
    </dgm:pt>
    <dgm:pt modelId="{C053D97B-E1FF-48FC-9A2A-5A1F536CD7D9}" type="pres">
      <dgm:prSet presAssocID="{2BDEF023-0D0D-47CC-A61A-8160B1BB4CB9}" presName="connTx" presStyleLbl="parChTrans1D2" presStyleIdx="0" presStyleCnt="3"/>
      <dgm:spPr/>
      <dgm:t>
        <a:bodyPr/>
        <a:lstStyle/>
        <a:p>
          <a:endParaRPr lang="tr-TR"/>
        </a:p>
      </dgm:t>
    </dgm:pt>
    <dgm:pt modelId="{04759E53-DD14-413E-90E5-A98468536B35}" type="pres">
      <dgm:prSet presAssocID="{33AB25D0-B9FF-44DF-AE29-815ECB7D057A}" presName="node" presStyleLbl="node1" presStyleIdx="0" presStyleCnt="3" custScaleX="146096" custScaleY="106639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tr-TR"/>
        </a:p>
      </dgm:t>
    </dgm:pt>
    <dgm:pt modelId="{512E1892-65BB-4E0C-AADA-FAB33EC28364}" type="pres">
      <dgm:prSet presAssocID="{091B7CB7-814D-4B7D-93D5-56A7AFC2F02A}" presName="Name9" presStyleLbl="parChTrans1D2" presStyleIdx="1" presStyleCnt="3"/>
      <dgm:spPr/>
      <dgm:t>
        <a:bodyPr/>
        <a:lstStyle/>
        <a:p>
          <a:endParaRPr lang="tr-TR"/>
        </a:p>
      </dgm:t>
    </dgm:pt>
    <dgm:pt modelId="{1EE5B121-384A-4DF7-B4CC-DAAFCA11CAF6}" type="pres">
      <dgm:prSet presAssocID="{091B7CB7-814D-4B7D-93D5-56A7AFC2F02A}" presName="connTx" presStyleLbl="parChTrans1D2" presStyleIdx="1" presStyleCnt="3"/>
      <dgm:spPr/>
      <dgm:t>
        <a:bodyPr/>
        <a:lstStyle/>
        <a:p>
          <a:endParaRPr lang="tr-TR"/>
        </a:p>
      </dgm:t>
    </dgm:pt>
    <dgm:pt modelId="{2185937A-0425-44C2-BCDC-572AFFA0A967}" type="pres">
      <dgm:prSet presAssocID="{BF51984B-E468-418E-AC3B-2258B665630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4A5BDA-B761-4E16-AF26-68CA41FAD898}" type="pres">
      <dgm:prSet presAssocID="{1BE1658B-6E97-45FA-A3E2-B302EBE358FA}" presName="Name9" presStyleLbl="parChTrans1D2" presStyleIdx="2" presStyleCnt="3"/>
      <dgm:spPr/>
      <dgm:t>
        <a:bodyPr/>
        <a:lstStyle/>
        <a:p>
          <a:endParaRPr lang="tr-TR"/>
        </a:p>
      </dgm:t>
    </dgm:pt>
    <dgm:pt modelId="{BE799755-6892-4439-ADF3-8DE8B8251AA4}" type="pres">
      <dgm:prSet presAssocID="{1BE1658B-6E97-45FA-A3E2-B302EBE358FA}" presName="connTx" presStyleLbl="parChTrans1D2" presStyleIdx="2" presStyleCnt="3"/>
      <dgm:spPr/>
      <dgm:t>
        <a:bodyPr/>
        <a:lstStyle/>
        <a:p>
          <a:endParaRPr lang="tr-TR"/>
        </a:p>
      </dgm:t>
    </dgm:pt>
    <dgm:pt modelId="{4DDB9492-8939-4873-9B4A-C78A36E7872D}" type="pres">
      <dgm:prSet presAssocID="{DEBB45FA-A8FF-49F3-90EE-2FB6DAC0807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46D30FB-08E2-48DC-ABDD-D7F9BE9F9C9F}" type="presOf" srcId="{DEBB45FA-A8FF-49F3-90EE-2FB6DAC08073}" destId="{4DDB9492-8939-4873-9B4A-C78A36E7872D}" srcOrd="0" destOrd="0" presId="urn:microsoft.com/office/officeart/2005/8/layout/radial1"/>
    <dgm:cxn modelId="{ED99962E-23F8-474B-B3FB-3AE3E889DC4A}" type="presOf" srcId="{2BDEF023-0D0D-47CC-A61A-8160B1BB4CB9}" destId="{02026F55-4CBC-4A00-8960-53C6DD486151}" srcOrd="0" destOrd="0" presId="urn:microsoft.com/office/officeart/2005/8/layout/radial1"/>
    <dgm:cxn modelId="{590A241B-5D38-42C8-8310-C10D9B58FDDB}" type="presOf" srcId="{091B7CB7-814D-4B7D-93D5-56A7AFC2F02A}" destId="{1EE5B121-384A-4DF7-B4CC-DAAFCA11CAF6}" srcOrd="1" destOrd="0" presId="urn:microsoft.com/office/officeart/2005/8/layout/radial1"/>
    <dgm:cxn modelId="{D5E50D6B-78EC-402B-9960-9619DA0E5BA1}" type="presOf" srcId="{25B6C609-921D-47BB-B956-74083A550593}" destId="{DD2C3903-CB76-477E-8317-B23EF267E947}" srcOrd="0" destOrd="0" presId="urn:microsoft.com/office/officeart/2005/8/layout/radial1"/>
    <dgm:cxn modelId="{0B1AFD2A-B137-448E-961B-1B78B87E18D5}" type="presOf" srcId="{33AB25D0-B9FF-44DF-AE29-815ECB7D057A}" destId="{04759E53-DD14-413E-90E5-A98468536B35}" srcOrd="0" destOrd="0" presId="urn:microsoft.com/office/officeart/2005/8/layout/radial1"/>
    <dgm:cxn modelId="{894395A3-53E0-4799-8F76-1DA53E15B7D4}" srcId="{5FCFE38F-9549-4E02-88E5-181D75781264}" destId="{BF51984B-E468-418E-AC3B-2258B6656302}" srcOrd="1" destOrd="0" parTransId="{091B7CB7-814D-4B7D-93D5-56A7AFC2F02A}" sibTransId="{442AE94B-943F-46A7-A9F1-BA49623CD77F}"/>
    <dgm:cxn modelId="{FEEEC90A-B107-471B-AA3C-28100D7A2C1B}" type="presOf" srcId="{2BDEF023-0D0D-47CC-A61A-8160B1BB4CB9}" destId="{C053D97B-E1FF-48FC-9A2A-5A1F536CD7D9}" srcOrd="1" destOrd="0" presId="urn:microsoft.com/office/officeart/2005/8/layout/radial1"/>
    <dgm:cxn modelId="{3B29ACFF-556C-495B-8ED9-1C252D26EF89}" type="presOf" srcId="{5FCFE38F-9549-4E02-88E5-181D75781264}" destId="{DF8160CE-A335-4ECB-8B6A-D021020B1440}" srcOrd="0" destOrd="0" presId="urn:microsoft.com/office/officeart/2005/8/layout/radial1"/>
    <dgm:cxn modelId="{6C7DF9FD-9D03-43FC-8CB8-01194ECBE2B8}" type="presOf" srcId="{1BE1658B-6E97-45FA-A3E2-B302EBE358FA}" destId="{BE799755-6892-4439-ADF3-8DE8B8251AA4}" srcOrd="1" destOrd="0" presId="urn:microsoft.com/office/officeart/2005/8/layout/radial1"/>
    <dgm:cxn modelId="{87D6AE87-A1C8-4D45-8864-1EDB072A9704}" type="presOf" srcId="{1BE1658B-6E97-45FA-A3E2-B302EBE358FA}" destId="{294A5BDA-B761-4E16-AF26-68CA41FAD898}" srcOrd="0" destOrd="0" presId="urn:microsoft.com/office/officeart/2005/8/layout/radial1"/>
    <dgm:cxn modelId="{6ADE2649-5D70-42A3-AE1D-1BF260D3B595}" srcId="{25B6C609-921D-47BB-B956-74083A550593}" destId="{5FCFE38F-9549-4E02-88E5-181D75781264}" srcOrd="0" destOrd="0" parTransId="{88CB7D6B-37B3-4E87-A2EC-87745E7ABF72}" sibTransId="{6F78BC64-275E-4644-95ED-80C96A0B359C}"/>
    <dgm:cxn modelId="{715A5CD0-B856-43C6-A9DB-EE8E0BB2284A}" srcId="{5FCFE38F-9549-4E02-88E5-181D75781264}" destId="{DEBB45FA-A8FF-49F3-90EE-2FB6DAC08073}" srcOrd="2" destOrd="0" parTransId="{1BE1658B-6E97-45FA-A3E2-B302EBE358FA}" sibTransId="{E996BCC0-BB75-4F8E-AB71-7E34F2FB7FBF}"/>
    <dgm:cxn modelId="{07CCEE64-AF74-4854-83CD-D3A966D033DD}" srcId="{5FCFE38F-9549-4E02-88E5-181D75781264}" destId="{33AB25D0-B9FF-44DF-AE29-815ECB7D057A}" srcOrd="0" destOrd="0" parTransId="{2BDEF023-0D0D-47CC-A61A-8160B1BB4CB9}" sibTransId="{883EE888-02F8-4F34-80B0-864C566F6B3A}"/>
    <dgm:cxn modelId="{BE8AD5E7-88C9-4110-A5E5-009D68EC2105}" type="presOf" srcId="{091B7CB7-814D-4B7D-93D5-56A7AFC2F02A}" destId="{512E1892-65BB-4E0C-AADA-FAB33EC28364}" srcOrd="0" destOrd="0" presId="urn:microsoft.com/office/officeart/2005/8/layout/radial1"/>
    <dgm:cxn modelId="{98B1E05F-0674-47C9-94B9-5AA59F97E30C}" type="presOf" srcId="{BF51984B-E468-418E-AC3B-2258B6656302}" destId="{2185937A-0425-44C2-BCDC-572AFFA0A967}" srcOrd="0" destOrd="0" presId="urn:microsoft.com/office/officeart/2005/8/layout/radial1"/>
    <dgm:cxn modelId="{00AC1D44-C152-44FB-9F8F-28FF9225E1C2}" type="presParOf" srcId="{DD2C3903-CB76-477E-8317-B23EF267E947}" destId="{DF8160CE-A335-4ECB-8B6A-D021020B1440}" srcOrd="0" destOrd="0" presId="urn:microsoft.com/office/officeart/2005/8/layout/radial1"/>
    <dgm:cxn modelId="{F626894A-21EF-47D4-8234-A0687F74C66E}" type="presParOf" srcId="{DD2C3903-CB76-477E-8317-B23EF267E947}" destId="{02026F55-4CBC-4A00-8960-53C6DD486151}" srcOrd="1" destOrd="0" presId="urn:microsoft.com/office/officeart/2005/8/layout/radial1"/>
    <dgm:cxn modelId="{674AB4B3-3FE2-47C0-B404-3F0F727BEBB9}" type="presParOf" srcId="{02026F55-4CBC-4A00-8960-53C6DD486151}" destId="{C053D97B-E1FF-48FC-9A2A-5A1F536CD7D9}" srcOrd="0" destOrd="0" presId="urn:microsoft.com/office/officeart/2005/8/layout/radial1"/>
    <dgm:cxn modelId="{D4DDFEFB-F4DA-4C72-B04D-4B6962E2860E}" type="presParOf" srcId="{DD2C3903-CB76-477E-8317-B23EF267E947}" destId="{04759E53-DD14-413E-90E5-A98468536B35}" srcOrd="2" destOrd="0" presId="urn:microsoft.com/office/officeart/2005/8/layout/radial1"/>
    <dgm:cxn modelId="{FABCE231-1181-4370-A179-3F6DAFBF42B2}" type="presParOf" srcId="{DD2C3903-CB76-477E-8317-B23EF267E947}" destId="{512E1892-65BB-4E0C-AADA-FAB33EC28364}" srcOrd="3" destOrd="0" presId="urn:microsoft.com/office/officeart/2005/8/layout/radial1"/>
    <dgm:cxn modelId="{DBC90FE2-D539-41C2-A1C3-B54C892D84D1}" type="presParOf" srcId="{512E1892-65BB-4E0C-AADA-FAB33EC28364}" destId="{1EE5B121-384A-4DF7-B4CC-DAAFCA11CAF6}" srcOrd="0" destOrd="0" presId="urn:microsoft.com/office/officeart/2005/8/layout/radial1"/>
    <dgm:cxn modelId="{71BC14A3-D98E-4ACE-BF06-FB480B1EE6BA}" type="presParOf" srcId="{DD2C3903-CB76-477E-8317-B23EF267E947}" destId="{2185937A-0425-44C2-BCDC-572AFFA0A967}" srcOrd="4" destOrd="0" presId="urn:microsoft.com/office/officeart/2005/8/layout/radial1"/>
    <dgm:cxn modelId="{065181DF-AF16-41DE-8679-4E47D855F821}" type="presParOf" srcId="{DD2C3903-CB76-477E-8317-B23EF267E947}" destId="{294A5BDA-B761-4E16-AF26-68CA41FAD898}" srcOrd="5" destOrd="0" presId="urn:microsoft.com/office/officeart/2005/8/layout/radial1"/>
    <dgm:cxn modelId="{365E263E-D159-484D-A0FA-652A410B045F}" type="presParOf" srcId="{294A5BDA-B761-4E16-AF26-68CA41FAD898}" destId="{BE799755-6892-4439-ADF3-8DE8B8251AA4}" srcOrd="0" destOrd="0" presId="urn:microsoft.com/office/officeart/2005/8/layout/radial1"/>
    <dgm:cxn modelId="{D4B0A0B8-38D5-4E9E-89A0-11BF390D0CBD}" type="presParOf" srcId="{DD2C3903-CB76-477E-8317-B23EF267E947}" destId="{4DDB9492-8939-4873-9B4A-C78A36E7872D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5B6C609-921D-47BB-B956-74083A550593}" type="doc">
      <dgm:prSet loTypeId="urn:microsoft.com/office/officeart/2005/8/layout/radial1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FCFE38F-9549-4E02-88E5-181D75781264}">
      <dgm:prSet phldrT="[Metin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tr-TR" sz="3200" b="1" dirty="0" smtClean="0"/>
            <a:t>HİPERTANSİYON</a:t>
          </a:r>
          <a:endParaRPr lang="tr-TR" sz="3200" b="1" dirty="0"/>
        </a:p>
      </dgm:t>
    </dgm:pt>
    <dgm:pt modelId="{88CB7D6B-37B3-4E87-A2EC-87745E7ABF72}" type="parTrans" cxnId="{6ADE2649-5D70-42A3-AE1D-1BF260D3B595}">
      <dgm:prSet/>
      <dgm:spPr/>
      <dgm:t>
        <a:bodyPr/>
        <a:lstStyle/>
        <a:p>
          <a:endParaRPr lang="tr-TR"/>
        </a:p>
      </dgm:t>
    </dgm:pt>
    <dgm:pt modelId="{6F78BC64-275E-4644-95ED-80C96A0B359C}" type="sibTrans" cxnId="{6ADE2649-5D70-42A3-AE1D-1BF260D3B595}">
      <dgm:prSet/>
      <dgm:spPr/>
      <dgm:t>
        <a:bodyPr/>
        <a:lstStyle/>
        <a:p>
          <a:endParaRPr lang="tr-TR"/>
        </a:p>
      </dgm:t>
    </dgm:pt>
    <dgm:pt modelId="{33AB25D0-B9FF-44DF-AE29-815ECB7D057A}">
      <dgm:prSet phldrT="[Metin]" custT="1"/>
      <dgm:spPr/>
      <dgm:t>
        <a:bodyPr/>
        <a:lstStyle/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400" dirty="0" smtClean="0"/>
        </a:p>
        <a:p>
          <a:pPr marL="0" marR="0" indent="0" defTabSz="12446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tr-TR" sz="2400" dirty="0" smtClean="0"/>
            <a:t>8-10 </a:t>
          </a:r>
          <a:r>
            <a:rPr lang="tr-TR" sz="2400" dirty="0" err="1" smtClean="0"/>
            <a:t>mmHg</a:t>
          </a:r>
          <a:r>
            <a:rPr lang="tr-TR" sz="2400" dirty="0" smtClean="0"/>
            <a:t> </a:t>
          </a:r>
          <a:r>
            <a:rPr lang="tr-TR" sz="2400" dirty="0" smtClean="0">
              <a:sym typeface="Symbol"/>
            </a:rPr>
            <a:t></a:t>
          </a:r>
        </a:p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dirty="0" smtClean="0"/>
            <a:t>HT+KOK:</a:t>
          </a:r>
        </a:p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dirty="0" smtClean="0"/>
            <a:t>MI, inme </a:t>
          </a:r>
          <a:r>
            <a:rPr lang="tr-TR" sz="2400" dirty="0" smtClean="0">
              <a:sym typeface="Symbol"/>
            </a:rPr>
            <a:t></a:t>
          </a:r>
        </a:p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800" dirty="0"/>
        </a:p>
      </dgm:t>
    </dgm:pt>
    <dgm:pt modelId="{2BDEF023-0D0D-47CC-A61A-8160B1BB4CB9}" type="parTrans" cxnId="{07CCEE64-AF74-4854-83CD-D3A966D033DD}">
      <dgm:prSet/>
      <dgm:spPr/>
      <dgm:t>
        <a:bodyPr/>
        <a:lstStyle/>
        <a:p>
          <a:endParaRPr lang="tr-TR"/>
        </a:p>
      </dgm:t>
    </dgm:pt>
    <dgm:pt modelId="{883EE888-02F8-4F34-80B0-864C566F6B3A}" type="sibTrans" cxnId="{07CCEE64-AF74-4854-83CD-D3A966D033DD}">
      <dgm:prSet/>
      <dgm:spPr/>
      <dgm:t>
        <a:bodyPr/>
        <a:lstStyle/>
        <a:p>
          <a:endParaRPr lang="tr-TR"/>
        </a:p>
      </dgm:t>
    </dgm:pt>
    <dgm:pt modelId="{BF51984B-E468-418E-AC3B-2258B6656302}">
      <dgm:prSet phldrT="[Metin]" custT="1"/>
      <dgm:spPr>
        <a:ln w="76200">
          <a:solidFill>
            <a:srgbClr val="C00000"/>
          </a:solidFill>
        </a:ln>
      </dgm:spPr>
      <dgm:t>
        <a:bodyPr/>
        <a:lstStyle/>
        <a:p>
          <a:r>
            <a:rPr lang="tr-TR" sz="2000" dirty="0" err="1" smtClean="0"/>
            <a:t>Progesteron</a:t>
          </a:r>
          <a:r>
            <a:rPr lang="tr-TR" sz="2000" dirty="0" smtClean="0"/>
            <a:t> içeren (MEC 1)</a:t>
          </a:r>
        </a:p>
        <a:p>
          <a:r>
            <a:rPr lang="tr-TR" sz="2000" dirty="0" smtClean="0"/>
            <a:t>RİA</a:t>
          </a:r>
        </a:p>
        <a:p>
          <a:r>
            <a:rPr lang="tr-TR" sz="2000" dirty="0" smtClean="0"/>
            <a:t>Sterilizasyon</a:t>
          </a:r>
          <a:endParaRPr lang="tr-TR" sz="2000" dirty="0"/>
        </a:p>
      </dgm:t>
    </dgm:pt>
    <dgm:pt modelId="{091B7CB7-814D-4B7D-93D5-56A7AFC2F02A}" type="parTrans" cxnId="{894395A3-53E0-4799-8F76-1DA53E15B7D4}">
      <dgm:prSet/>
      <dgm:spPr/>
      <dgm:t>
        <a:bodyPr/>
        <a:lstStyle/>
        <a:p>
          <a:endParaRPr lang="tr-TR"/>
        </a:p>
      </dgm:t>
    </dgm:pt>
    <dgm:pt modelId="{442AE94B-943F-46A7-A9F1-BA49623CD77F}" type="sibTrans" cxnId="{894395A3-53E0-4799-8F76-1DA53E15B7D4}">
      <dgm:prSet/>
      <dgm:spPr/>
      <dgm:t>
        <a:bodyPr/>
        <a:lstStyle/>
        <a:p>
          <a:endParaRPr lang="tr-TR"/>
        </a:p>
      </dgm:t>
    </dgm:pt>
    <dgm:pt modelId="{DEBB45FA-A8FF-49F3-90EE-2FB6DAC08073}">
      <dgm:prSet phldrT="[Metin]" custT="1"/>
      <dgm:spPr/>
      <dgm:t>
        <a:bodyPr/>
        <a:lstStyle/>
        <a:p>
          <a:r>
            <a:rPr lang="tr-TR" sz="2000" dirty="0" smtClean="0">
              <a:sym typeface="Symbol"/>
            </a:rPr>
            <a:t>KOK;</a:t>
          </a:r>
        </a:p>
        <a:p>
          <a:r>
            <a:rPr lang="tr-TR" sz="2000" dirty="0" smtClean="0">
              <a:sym typeface="Symbol"/>
            </a:rPr>
            <a:t>Kontrollü HT</a:t>
          </a:r>
        </a:p>
        <a:p>
          <a:r>
            <a:rPr lang="tr-TR" sz="2000" dirty="0" err="1" smtClean="0">
              <a:sym typeface="Symbol"/>
            </a:rPr>
            <a:t>Kardiyomyopati</a:t>
          </a:r>
          <a:endParaRPr lang="tr-TR" sz="2000" dirty="0" smtClean="0">
            <a:sym typeface="Symbol"/>
          </a:endParaRPr>
        </a:p>
        <a:p>
          <a:r>
            <a:rPr lang="tr-TR" sz="2000" dirty="0" err="1" smtClean="0">
              <a:sym typeface="Symbol"/>
            </a:rPr>
            <a:t>İskemik</a:t>
          </a:r>
          <a:r>
            <a:rPr lang="tr-TR" sz="2000" dirty="0" smtClean="0">
              <a:sym typeface="Symbol"/>
            </a:rPr>
            <a:t> kalp </a:t>
          </a:r>
          <a:r>
            <a:rPr lang="tr-TR" sz="2000" dirty="0" err="1" smtClean="0">
              <a:sym typeface="Symbol"/>
            </a:rPr>
            <a:t>hast</a:t>
          </a:r>
          <a:endParaRPr lang="tr-TR" sz="2000" dirty="0" smtClean="0">
            <a:sym typeface="Symbol"/>
          </a:endParaRPr>
        </a:p>
        <a:p>
          <a:r>
            <a:rPr lang="tr-TR" sz="2000" dirty="0" smtClean="0">
              <a:sym typeface="Symbol"/>
            </a:rPr>
            <a:t>KE</a:t>
          </a:r>
          <a:endParaRPr lang="tr-TR" sz="2000" dirty="0"/>
        </a:p>
      </dgm:t>
    </dgm:pt>
    <dgm:pt modelId="{1BE1658B-6E97-45FA-A3E2-B302EBE358FA}" type="parTrans" cxnId="{715A5CD0-B856-43C6-A9DB-EE8E0BB2284A}">
      <dgm:prSet/>
      <dgm:spPr/>
      <dgm:t>
        <a:bodyPr/>
        <a:lstStyle/>
        <a:p>
          <a:endParaRPr lang="tr-TR"/>
        </a:p>
      </dgm:t>
    </dgm:pt>
    <dgm:pt modelId="{E996BCC0-BB75-4F8E-AB71-7E34F2FB7FBF}" type="sibTrans" cxnId="{715A5CD0-B856-43C6-A9DB-EE8E0BB2284A}">
      <dgm:prSet/>
      <dgm:spPr/>
      <dgm:t>
        <a:bodyPr/>
        <a:lstStyle/>
        <a:p>
          <a:endParaRPr lang="tr-TR"/>
        </a:p>
      </dgm:t>
    </dgm:pt>
    <dgm:pt modelId="{DD2C3903-CB76-477E-8317-B23EF267E947}" type="pres">
      <dgm:prSet presAssocID="{25B6C609-921D-47BB-B956-74083A55059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F8160CE-A335-4ECB-8B6A-D021020B1440}" type="pres">
      <dgm:prSet presAssocID="{5FCFE38F-9549-4E02-88E5-181D75781264}" presName="centerShape" presStyleLbl="node0" presStyleIdx="0" presStyleCnt="1" custScaleX="164732" custScaleY="43836" custLinFactNeighborX="-419" custLinFactNeighborY="-8854"/>
      <dgm:spPr>
        <a:prstGeom prst="rect">
          <a:avLst/>
        </a:prstGeom>
      </dgm:spPr>
      <dgm:t>
        <a:bodyPr/>
        <a:lstStyle/>
        <a:p>
          <a:endParaRPr lang="tr-TR"/>
        </a:p>
      </dgm:t>
    </dgm:pt>
    <dgm:pt modelId="{02026F55-4CBC-4A00-8960-53C6DD486151}" type="pres">
      <dgm:prSet presAssocID="{2BDEF023-0D0D-47CC-A61A-8160B1BB4CB9}" presName="Name9" presStyleLbl="parChTrans1D2" presStyleIdx="0" presStyleCnt="3"/>
      <dgm:spPr/>
      <dgm:t>
        <a:bodyPr/>
        <a:lstStyle/>
        <a:p>
          <a:endParaRPr lang="tr-TR"/>
        </a:p>
      </dgm:t>
    </dgm:pt>
    <dgm:pt modelId="{C053D97B-E1FF-48FC-9A2A-5A1F536CD7D9}" type="pres">
      <dgm:prSet presAssocID="{2BDEF023-0D0D-47CC-A61A-8160B1BB4CB9}" presName="connTx" presStyleLbl="parChTrans1D2" presStyleIdx="0" presStyleCnt="3"/>
      <dgm:spPr/>
      <dgm:t>
        <a:bodyPr/>
        <a:lstStyle/>
        <a:p>
          <a:endParaRPr lang="tr-TR"/>
        </a:p>
      </dgm:t>
    </dgm:pt>
    <dgm:pt modelId="{04759E53-DD14-413E-90E5-A98468536B35}" type="pres">
      <dgm:prSet presAssocID="{33AB25D0-B9FF-44DF-AE29-815ECB7D057A}" presName="node" presStyleLbl="node1" presStyleIdx="0" presStyleCnt="3" custScaleX="132815" custScaleY="75581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tr-TR"/>
        </a:p>
      </dgm:t>
    </dgm:pt>
    <dgm:pt modelId="{512E1892-65BB-4E0C-AADA-FAB33EC28364}" type="pres">
      <dgm:prSet presAssocID="{091B7CB7-814D-4B7D-93D5-56A7AFC2F02A}" presName="Name9" presStyleLbl="parChTrans1D2" presStyleIdx="1" presStyleCnt="3"/>
      <dgm:spPr/>
      <dgm:t>
        <a:bodyPr/>
        <a:lstStyle/>
        <a:p>
          <a:endParaRPr lang="tr-TR"/>
        </a:p>
      </dgm:t>
    </dgm:pt>
    <dgm:pt modelId="{1EE5B121-384A-4DF7-B4CC-DAAFCA11CAF6}" type="pres">
      <dgm:prSet presAssocID="{091B7CB7-814D-4B7D-93D5-56A7AFC2F02A}" presName="connTx" presStyleLbl="parChTrans1D2" presStyleIdx="1" presStyleCnt="3"/>
      <dgm:spPr/>
      <dgm:t>
        <a:bodyPr/>
        <a:lstStyle/>
        <a:p>
          <a:endParaRPr lang="tr-TR"/>
        </a:p>
      </dgm:t>
    </dgm:pt>
    <dgm:pt modelId="{2185937A-0425-44C2-BCDC-572AFFA0A967}" type="pres">
      <dgm:prSet presAssocID="{BF51984B-E468-418E-AC3B-2258B6656302}" presName="node" presStyleLbl="node1" presStyleIdx="1" presStyleCnt="3" custScaleX="113321" custScaleY="10574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4A5BDA-B761-4E16-AF26-68CA41FAD898}" type="pres">
      <dgm:prSet presAssocID="{1BE1658B-6E97-45FA-A3E2-B302EBE358FA}" presName="Name9" presStyleLbl="parChTrans1D2" presStyleIdx="2" presStyleCnt="3"/>
      <dgm:spPr/>
      <dgm:t>
        <a:bodyPr/>
        <a:lstStyle/>
        <a:p>
          <a:endParaRPr lang="tr-TR"/>
        </a:p>
      </dgm:t>
    </dgm:pt>
    <dgm:pt modelId="{BE799755-6892-4439-ADF3-8DE8B8251AA4}" type="pres">
      <dgm:prSet presAssocID="{1BE1658B-6E97-45FA-A3E2-B302EBE358FA}" presName="connTx" presStyleLbl="parChTrans1D2" presStyleIdx="2" presStyleCnt="3"/>
      <dgm:spPr/>
      <dgm:t>
        <a:bodyPr/>
        <a:lstStyle/>
        <a:p>
          <a:endParaRPr lang="tr-TR"/>
        </a:p>
      </dgm:t>
    </dgm:pt>
    <dgm:pt modelId="{4DDB9492-8939-4873-9B4A-C78A36E7872D}" type="pres">
      <dgm:prSet presAssocID="{DEBB45FA-A8FF-49F3-90EE-2FB6DAC08073}" presName="node" presStyleLbl="node1" presStyleIdx="2" presStyleCnt="3" custScaleX="128394" custScaleY="12814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2821A91-E765-4182-84DE-1D69FBDF2630}" type="presOf" srcId="{5FCFE38F-9549-4E02-88E5-181D75781264}" destId="{DF8160CE-A335-4ECB-8B6A-D021020B1440}" srcOrd="0" destOrd="0" presId="urn:microsoft.com/office/officeart/2005/8/layout/radial1"/>
    <dgm:cxn modelId="{6A62B07A-C7A4-4D05-B871-D687B7999625}" type="presOf" srcId="{2BDEF023-0D0D-47CC-A61A-8160B1BB4CB9}" destId="{C053D97B-E1FF-48FC-9A2A-5A1F536CD7D9}" srcOrd="1" destOrd="0" presId="urn:microsoft.com/office/officeart/2005/8/layout/radial1"/>
    <dgm:cxn modelId="{56EB9E9E-77DB-46DA-A781-66FDAB503C41}" type="presOf" srcId="{BF51984B-E468-418E-AC3B-2258B6656302}" destId="{2185937A-0425-44C2-BCDC-572AFFA0A967}" srcOrd="0" destOrd="0" presId="urn:microsoft.com/office/officeart/2005/8/layout/radial1"/>
    <dgm:cxn modelId="{179CE9AD-21CB-4BC9-95F9-95FABEB571F7}" type="presOf" srcId="{1BE1658B-6E97-45FA-A3E2-B302EBE358FA}" destId="{294A5BDA-B761-4E16-AF26-68CA41FAD898}" srcOrd="0" destOrd="0" presId="urn:microsoft.com/office/officeart/2005/8/layout/radial1"/>
    <dgm:cxn modelId="{B2601FB5-C501-4710-8724-52BE0577EF1D}" type="presOf" srcId="{091B7CB7-814D-4B7D-93D5-56A7AFC2F02A}" destId="{512E1892-65BB-4E0C-AADA-FAB33EC28364}" srcOrd="0" destOrd="0" presId="urn:microsoft.com/office/officeart/2005/8/layout/radial1"/>
    <dgm:cxn modelId="{894395A3-53E0-4799-8F76-1DA53E15B7D4}" srcId="{5FCFE38F-9549-4E02-88E5-181D75781264}" destId="{BF51984B-E468-418E-AC3B-2258B6656302}" srcOrd="1" destOrd="0" parTransId="{091B7CB7-814D-4B7D-93D5-56A7AFC2F02A}" sibTransId="{442AE94B-943F-46A7-A9F1-BA49623CD77F}"/>
    <dgm:cxn modelId="{C44B46E6-B226-4F51-80C3-95A0739722C3}" type="presOf" srcId="{33AB25D0-B9FF-44DF-AE29-815ECB7D057A}" destId="{04759E53-DD14-413E-90E5-A98468536B35}" srcOrd="0" destOrd="0" presId="urn:microsoft.com/office/officeart/2005/8/layout/radial1"/>
    <dgm:cxn modelId="{CBD1EDAC-826A-4A21-AD7D-720CD516E228}" type="presOf" srcId="{2BDEF023-0D0D-47CC-A61A-8160B1BB4CB9}" destId="{02026F55-4CBC-4A00-8960-53C6DD486151}" srcOrd="0" destOrd="0" presId="urn:microsoft.com/office/officeart/2005/8/layout/radial1"/>
    <dgm:cxn modelId="{1EF56431-FB17-413B-96D0-FAC04E84744F}" type="presOf" srcId="{091B7CB7-814D-4B7D-93D5-56A7AFC2F02A}" destId="{1EE5B121-384A-4DF7-B4CC-DAAFCA11CAF6}" srcOrd="1" destOrd="0" presId="urn:microsoft.com/office/officeart/2005/8/layout/radial1"/>
    <dgm:cxn modelId="{23C2C20F-4943-46F5-A717-398829269037}" type="presOf" srcId="{DEBB45FA-A8FF-49F3-90EE-2FB6DAC08073}" destId="{4DDB9492-8939-4873-9B4A-C78A36E7872D}" srcOrd="0" destOrd="0" presId="urn:microsoft.com/office/officeart/2005/8/layout/radial1"/>
    <dgm:cxn modelId="{6ADE2649-5D70-42A3-AE1D-1BF260D3B595}" srcId="{25B6C609-921D-47BB-B956-74083A550593}" destId="{5FCFE38F-9549-4E02-88E5-181D75781264}" srcOrd="0" destOrd="0" parTransId="{88CB7D6B-37B3-4E87-A2EC-87745E7ABF72}" sibTransId="{6F78BC64-275E-4644-95ED-80C96A0B359C}"/>
    <dgm:cxn modelId="{5B5D18E4-6D3E-405B-8EA9-AED12D9D9C37}" type="presOf" srcId="{25B6C609-921D-47BB-B956-74083A550593}" destId="{DD2C3903-CB76-477E-8317-B23EF267E947}" srcOrd="0" destOrd="0" presId="urn:microsoft.com/office/officeart/2005/8/layout/radial1"/>
    <dgm:cxn modelId="{715A5CD0-B856-43C6-A9DB-EE8E0BB2284A}" srcId="{5FCFE38F-9549-4E02-88E5-181D75781264}" destId="{DEBB45FA-A8FF-49F3-90EE-2FB6DAC08073}" srcOrd="2" destOrd="0" parTransId="{1BE1658B-6E97-45FA-A3E2-B302EBE358FA}" sibTransId="{E996BCC0-BB75-4F8E-AB71-7E34F2FB7FBF}"/>
    <dgm:cxn modelId="{07CCEE64-AF74-4854-83CD-D3A966D033DD}" srcId="{5FCFE38F-9549-4E02-88E5-181D75781264}" destId="{33AB25D0-B9FF-44DF-AE29-815ECB7D057A}" srcOrd="0" destOrd="0" parTransId="{2BDEF023-0D0D-47CC-A61A-8160B1BB4CB9}" sibTransId="{883EE888-02F8-4F34-80B0-864C566F6B3A}"/>
    <dgm:cxn modelId="{57F460FD-0F4A-4694-96D7-7C271A783CA2}" type="presOf" srcId="{1BE1658B-6E97-45FA-A3E2-B302EBE358FA}" destId="{BE799755-6892-4439-ADF3-8DE8B8251AA4}" srcOrd="1" destOrd="0" presId="urn:microsoft.com/office/officeart/2005/8/layout/radial1"/>
    <dgm:cxn modelId="{CB894100-7934-4E99-BEB4-4F42A9105968}" type="presParOf" srcId="{DD2C3903-CB76-477E-8317-B23EF267E947}" destId="{DF8160CE-A335-4ECB-8B6A-D021020B1440}" srcOrd="0" destOrd="0" presId="urn:microsoft.com/office/officeart/2005/8/layout/radial1"/>
    <dgm:cxn modelId="{A284BB3D-C03F-4411-A19A-EF2643B1BA6C}" type="presParOf" srcId="{DD2C3903-CB76-477E-8317-B23EF267E947}" destId="{02026F55-4CBC-4A00-8960-53C6DD486151}" srcOrd="1" destOrd="0" presId="urn:microsoft.com/office/officeart/2005/8/layout/radial1"/>
    <dgm:cxn modelId="{8EC9F3E4-EA13-42B2-87ED-C23A417BB2E9}" type="presParOf" srcId="{02026F55-4CBC-4A00-8960-53C6DD486151}" destId="{C053D97B-E1FF-48FC-9A2A-5A1F536CD7D9}" srcOrd="0" destOrd="0" presId="urn:microsoft.com/office/officeart/2005/8/layout/radial1"/>
    <dgm:cxn modelId="{C6D48AEB-FB15-4DD5-BED3-37C38F97090F}" type="presParOf" srcId="{DD2C3903-CB76-477E-8317-B23EF267E947}" destId="{04759E53-DD14-413E-90E5-A98468536B35}" srcOrd="2" destOrd="0" presId="urn:microsoft.com/office/officeart/2005/8/layout/radial1"/>
    <dgm:cxn modelId="{42B16C37-1AFA-4F5B-8470-480DC8B42D2E}" type="presParOf" srcId="{DD2C3903-CB76-477E-8317-B23EF267E947}" destId="{512E1892-65BB-4E0C-AADA-FAB33EC28364}" srcOrd="3" destOrd="0" presId="urn:microsoft.com/office/officeart/2005/8/layout/radial1"/>
    <dgm:cxn modelId="{F4F72A5F-0585-4984-B346-C4DF6711801A}" type="presParOf" srcId="{512E1892-65BB-4E0C-AADA-FAB33EC28364}" destId="{1EE5B121-384A-4DF7-B4CC-DAAFCA11CAF6}" srcOrd="0" destOrd="0" presId="urn:microsoft.com/office/officeart/2005/8/layout/radial1"/>
    <dgm:cxn modelId="{2073B8FD-5E45-4791-A7BC-D48963113210}" type="presParOf" srcId="{DD2C3903-CB76-477E-8317-B23EF267E947}" destId="{2185937A-0425-44C2-BCDC-572AFFA0A967}" srcOrd="4" destOrd="0" presId="urn:microsoft.com/office/officeart/2005/8/layout/radial1"/>
    <dgm:cxn modelId="{0A42E115-AE2D-4C76-914B-EEAA174188CD}" type="presParOf" srcId="{DD2C3903-CB76-477E-8317-B23EF267E947}" destId="{294A5BDA-B761-4E16-AF26-68CA41FAD898}" srcOrd="5" destOrd="0" presId="urn:microsoft.com/office/officeart/2005/8/layout/radial1"/>
    <dgm:cxn modelId="{8E4532D4-2935-4466-BD20-1F0C422298B8}" type="presParOf" srcId="{294A5BDA-B761-4E16-AF26-68CA41FAD898}" destId="{BE799755-6892-4439-ADF3-8DE8B8251AA4}" srcOrd="0" destOrd="0" presId="urn:microsoft.com/office/officeart/2005/8/layout/radial1"/>
    <dgm:cxn modelId="{3E85E22E-CA06-4A68-ABBF-896220B6C35F}" type="presParOf" srcId="{DD2C3903-CB76-477E-8317-B23EF267E947}" destId="{4DDB9492-8939-4873-9B4A-C78A36E7872D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5B6C609-921D-47BB-B956-74083A550593}" type="doc">
      <dgm:prSet loTypeId="urn:microsoft.com/office/officeart/2005/8/layout/radial1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FCFE38F-9549-4E02-88E5-181D75781264}">
      <dgm:prSet phldrT="[Metin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tr-TR" sz="3200" b="1" dirty="0" smtClean="0"/>
            <a:t>TROMBOEMBOLİ RİSKİ MEVCUT</a:t>
          </a:r>
          <a:endParaRPr lang="tr-TR" sz="3200" b="1" dirty="0"/>
        </a:p>
      </dgm:t>
    </dgm:pt>
    <dgm:pt modelId="{88CB7D6B-37B3-4E87-A2EC-87745E7ABF72}" type="parTrans" cxnId="{6ADE2649-5D70-42A3-AE1D-1BF260D3B595}">
      <dgm:prSet/>
      <dgm:spPr/>
      <dgm:t>
        <a:bodyPr/>
        <a:lstStyle/>
        <a:p>
          <a:endParaRPr lang="tr-TR"/>
        </a:p>
      </dgm:t>
    </dgm:pt>
    <dgm:pt modelId="{6F78BC64-275E-4644-95ED-80C96A0B359C}" type="sibTrans" cxnId="{6ADE2649-5D70-42A3-AE1D-1BF260D3B595}">
      <dgm:prSet/>
      <dgm:spPr/>
      <dgm:t>
        <a:bodyPr/>
        <a:lstStyle/>
        <a:p>
          <a:endParaRPr lang="tr-TR"/>
        </a:p>
      </dgm:t>
    </dgm:pt>
    <dgm:pt modelId="{33AB25D0-B9FF-44DF-AE29-815ECB7D057A}">
      <dgm:prSet phldrT="[Metin]" custT="1"/>
      <dgm:spPr/>
      <dgm:t>
        <a:bodyPr/>
        <a:lstStyle/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400" dirty="0" smtClean="0"/>
        </a:p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dirty="0" smtClean="0"/>
            <a:t>Normal kadında 1</a:t>
          </a:r>
        </a:p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dirty="0" smtClean="0"/>
            <a:t>KOK kullanan 4</a:t>
          </a:r>
        </a:p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dirty="0" smtClean="0"/>
            <a:t>FVL taşıyıcı 7</a:t>
          </a:r>
        </a:p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dirty="0" smtClean="0"/>
            <a:t>FVL taşıyıcı + KOK 35</a:t>
          </a:r>
        </a:p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dirty="0" smtClean="0"/>
            <a:t>FVL </a:t>
          </a:r>
          <a:r>
            <a:rPr lang="tr-TR" sz="2000" dirty="0" err="1" smtClean="0"/>
            <a:t>homozigot</a:t>
          </a:r>
          <a:r>
            <a:rPr lang="tr-TR" sz="2000" smtClean="0"/>
            <a:t> + KOK 100</a:t>
          </a:r>
          <a:endParaRPr lang="tr-TR" sz="2000" dirty="0" smtClean="0"/>
        </a:p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800" dirty="0"/>
        </a:p>
      </dgm:t>
    </dgm:pt>
    <dgm:pt modelId="{2BDEF023-0D0D-47CC-A61A-8160B1BB4CB9}" type="parTrans" cxnId="{07CCEE64-AF74-4854-83CD-D3A966D033DD}">
      <dgm:prSet/>
      <dgm:spPr/>
      <dgm:t>
        <a:bodyPr/>
        <a:lstStyle/>
        <a:p>
          <a:endParaRPr lang="tr-TR"/>
        </a:p>
      </dgm:t>
    </dgm:pt>
    <dgm:pt modelId="{883EE888-02F8-4F34-80B0-864C566F6B3A}" type="sibTrans" cxnId="{07CCEE64-AF74-4854-83CD-D3A966D033DD}">
      <dgm:prSet/>
      <dgm:spPr/>
      <dgm:t>
        <a:bodyPr/>
        <a:lstStyle/>
        <a:p>
          <a:endParaRPr lang="tr-TR"/>
        </a:p>
      </dgm:t>
    </dgm:pt>
    <dgm:pt modelId="{BF51984B-E468-418E-AC3B-2258B6656302}">
      <dgm:prSet phldrT="[Metin]" custT="1"/>
      <dgm:spPr>
        <a:ln w="76200">
          <a:solidFill>
            <a:srgbClr val="C00000"/>
          </a:solidFill>
        </a:ln>
      </dgm:spPr>
      <dgm:t>
        <a:bodyPr/>
        <a:lstStyle/>
        <a:p>
          <a:r>
            <a:rPr lang="tr-TR" sz="2400" dirty="0" err="1" smtClean="0"/>
            <a:t>Progesteron</a:t>
          </a:r>
          <a:r>
            <a:rPr lang="tr-TR" sz="2400" dirty="0" smtClean="0"/>
            <a:t> içeren </a:t>
          </a:r>
        </a:p>
        <a:p>
          <a:r>
            <a:rPr lang="tr-TR" sz="2400" dirty="0" smtClean="0"/>
            <a:t>(MEC 1,2)</a:t>
          </a:r>
        </a:p>
      </dgm:t>
    </dgm:pt>
    <dgm:pt modelId="{091B7CB7-814D-4B7D-93D5-56A7AFC2F02A}" type="parTrans" cxnId="{894395A3-53E0-4799-8F76-1DA53E15B7D4}">
      <dgm:prSet/>
      <dgm:spPr/>
      <dgm:t>
        <a:bodyPr/>
        <a:lstStyle/>
        <a:p>
          <a:endParaRPr lang="tr-TR"/>
        </a:p>
      </dgm:t>
    </dgm:pt>
    <dgm:pt modelId="{442AE94B-943F-46A7-A9F1-BA49623CD77F}" type="sibTrans" cxnId="{894395A3-53E0-4799-8F76-1DA53E15B7D4}">
      <dgm:prSet/>
      <dgm:spPr/>
      <dgm:t>
        <a:bodyPr/>
        <a:lstStyle/>
        <a:p>
          <a:endParaRPr lang="tr-TR"/>
        </a:p>
      </dgm:t>
    </dgm:pt>
    <dgm:pt modelId="{DEBB45FA-A8FF-49F3-90EE-2FB6DAC08073}">
      <dgm:prSet phldrT="[Metin]" custT="1"/>
      <dgm:spPr/>
      <dgm:t>
        <a:bodyPr/>
        <a:lstStyle/>
        <a:p>
          <a:r>
            <a:rPr lang="tr-TR" sz="2800" dirty="0" smtClean="0">
              <a:sym typeface="Symbol"/>
            </a:rPr>
            <a:t>KOK</a:t>
          </a:r>
        </a:p>
        <a:p>
          <a:r>
            <a:rPr lang="tr-TR" sz="2800" dirty="0" smtClean="0">
              <a:sym typeface="Symbol"/>
            </a:rPr>
            <a:t>KE</a:t>
          </a:r>
          <a:endParaRPr lang="tr-TR" sz="2800" dirty="0"/>
        </a:p>
      </dgm:t>
    </dgm:pt>
    <dgm:pt modelId="{1BE1658B-6E97-45FA-A3E2-B302EBE358FA}" type="parTrans" cxnId="{715A5CD0-B856-43C6-A9DB-EE8E0BB2284A}">
      <dgm:prSet/>
      <dgm:spPr/>
      <dgm:t>
        <a:bodyPr/>
        <a:lstStyle/>
        <a:p>
          <a:endParaRPr lang="tr-TR"/>
        </a:p>
      </dgm:t>
    </dgm:pt>
    <dgm:pt modelId="{E996BCC0-BB75-4F8E-AB71-7E34F2FB7FBF}" type="sibTrans" cxnId="{715A5CD0-B856-43C6-A9DB-EE8E0BB2284A}">
      <dgm:prSet/>
      <dgm:spPr/>
      <dgm:t>
        <a:bodyPr/>
        <a:lstStyle/>
        <a:p>
          <a:endParaRPr lang="tr-TR"/>
        </a:p>
      </dgm:t>
    </dgm:pt>
    <dgm:pt modelId="{DD2C3903-CB76-477E-8317-B23EF267E947}" type="pres">
      <dgm:prSet presAssocID="{25B6C609-921D-47BB-B956-74083A55059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F8160CE-A335-4ECB-8B6A-D021020B1440}" type="pres">
      <dgm:prSet presAssocID="{5FCFE38F-9549-4E02-88E5-181D75781264}" presName="centerShape" presStyleLbl="node0" presStyleIdx="0" presStyleCnt="1" custScaleX="164732" custScaleY="43836" custLinFactNeighborX="-419" custLinFactNeighborY="-8854"/>
      <dgm:spPr>
        <a:prstGeom prst="rect">
          <a:avLst/>
        </a:prstGeom>
      </dgm:spPr>
      <dgm:t>
        <a:bodyPr/>
        <a:lstStyle/>
        <a:p>
          <a:endParaRPr lang="tr-TR"/>
        </a:p>
      </dgm:t>
    </dgm:pt>
    <dgm:pt modelId="{02026F55-4CBC-4A00-8960-53C6DD486151}" type="pres">
      <dgm:prSet presAssocID="{2BDEF023-0D0D-47CC-A61A-8160B1BB4CB9}" presName="Name9" presStyleLbl="parChTrans1D2" presStyleIdx="0" presStyleCnt="3"/>
      <dgm:spPr/>
      <dgm:t>
        <a:bodyPr/>
        <a:lstStyle/>
        <a:p>
          <a:endParaRPr lang="tr-TR"/>
        </a:p>
      </dgm:t>
    </dgm:pt>
    <dgm:pt modelId="{C053D97B-E1FF-48FC-9A2A-5A1F536CD7D9}" type="pres">
      <dgm:prSet presAssocID="{2BDEF023-0D0D-47CC-A61A-8160B1BB4CB9}" presName="connTx" presStyleLbl="parChTrans1D2" presStyleIdx="0" presStyleCnt="3"/>
      <dgm:spPr/>
      <dgm:t>
        <a:bodyPr/>
        <a:lstStyle/>
        <a:p>
          <a:endParaRPr lang="tr-TR"/>
        </a:p>
      </dgm:t>
    </dgm:pt>
    <dgm:pt modelId="{04759E53-DD14-413E-90E5-A98468536B35}" type="pres">
      <dgm:prSet presAssocID="{33AB25D0-B9FF-44DF-AE29-815ECB7D057A}" presName="node" presStyleLbl="node1" presStyleIdx="0" presStyleCnt="3" custScaleX="127069" custScaleY="9195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tr-TR"/>
        </a:p>
      </dgm:t>
    </dgm:pt>
    <dgm:pt modelId="{512E1892-65BB-4E0C-AADA-FAB33EC28364}" type="pres">
      <dgm:prSet presAssocID="{091B7CB7-814D-4B7D-93D5-56A7AFC2F02A}" presName="Name9" presStyleLbl="parChTrans1D2" presStyleIdx="1" presStyleCnt="3"/>
      <dgm:spPr/>
      <dgm:t>
        <a:bodyPr/>
        <a:lstStyle/>
        <a:p>
          <a:endParaRPr lang="tr-TR"/>
        </a:p>
      </dgm:t>
    </dgm:pt>
    <dgm:pt modelId="{1EE5B121-384A-4DF7-B4CC-DAAFCA11CAF6}" type="pres">
      <dgm:prSet presAssocID="{091B7CB7-814D-4B7D-93D5-56A7AFC2F02A}" presName="connTx" presStyleLbl="parChTrans1D2" presStyleIdx="1" presStyleCnt="3"/>
      <dgm:spPr/>
      <dgm:t>
        <a:bodyPr/>
        <a:lstStyle/>
        <a:p>
          <a:endParaRPr lang="tr-TR"/>
        </a:p>
      </dgm:t>
    </dgm:pt>
    <dgm:pt modelId="{2185937A-0425-44C2-BCDC-572AFFA0A967}" type="pres">
      <dgm:prSet presAssocID="{BF51984B-E468-418E-AC3B-2258B6656302}" presName="node" presStyleLbl="node1" presStyleIdx="1" presStyleCnt="3" custScaleX="113321" custScaleY="10574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4A5BDA-B761-4E16-AF26-68CA41FAD898}" type="pres">
      <dgm:prSet presAssocID="{1BE1658B-6E97-45FA-A3E2-B302EBE358FA}" presName="Name9" presStyleLbl="parChTrans1D2" presStyleIdx="2" presStyleCnt="3"/>
      <dgm:spPr/>
      <dgm:t>
        <a:bodyPr/>
        <a:lstStyle/>
        <a:p>
          <a:endParaRPr lang="tr-TR"/>
        </a:p>
      </dgm:t>
    </dgm:pt>
    <dgm:pt modelId="{BE799755-6892-4439-ADF3-8DE8B8251AA4}" type="pres">
      <dgm:prSet presAssocID="{1BE1658B-6E97-45FA-A3E2-B302EBE358FA}" presName="connTx" presStyleLbl="parChTrans1D2" presStyleIdx="2" presStyleCnt="3"/>
      <dgm:spPr/>
      <dgm:t>
        <a:bodyPr/>
        <a:lstStyle/>
        <a:p>
          <a:endParaRPr lang="tr-TR"/>
        </a:p>
      </dgm:t>
    </dgm:pt>
    <dgm:pt modelId="{4DDB9492-8939-4873-9B4A-C78A36E7872D}" type="pres">
      <dgm:prSet presAssocID="{DEBB45FA-A8FF-49F3-90EE-2FB6DAC08073}" presName="node" presStyleLbl="node1" presStyleIdx="2" presStyleCnt="3" custScaleX="101831" custScaleY="99502" custRadScaleRad="98929" custRadScaleInc="118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1BFC7FD-B4E4-4903-B0A2-C42296CE1CD0}" type="presOf" srcId="{5FCFE38F-9549-4E02-88E5-181D75781264}" destId="{DF8160CE-A335-4ECB-8B6A-D021020B1440}" srcOrd="0" destOrd="0" presId="urn:microsoft.com/office/officeart/2005/8/layout/radial1"/>
    <dgm:cxn modelId="{6ADE2649-5D70-42A3-AE1D-1BF260D3B595}" srcId="{25B6C609-921D-47BB-B956-74083A550593}" destId="{5FCFE38F-9549-4E02-88E5-181D75781264}" srcOrd="0" destOrd="0" parTransId="{88CB7D6B-37B3-4E87-A2EC-87745E7ABF72}" sibTransId="{6F78BC64-275E-4644-95ED-80C96A0B359C}"/>
    <dgm:cxn modelId="{7CC60FC9-65C1-4BC5-90C2-6AA52CEDAE96}" type="presOf" srcId="{091B7CB7-814D-4B7D-93D5-56A7AFC2F02A}" destId="{1EE5B121-384A-4DF7-B4CC-DAAFCA11CAF6}" srcOrd="1" destOrd="0" presId="urn:microsoft.com/office/officeart/2005/8/layout/radial1"/>
    <dgm:cxn modelId="{F2AFA8E1-5EA8-475C-AEF4-38E92C417B85}" type="presOf" srcId="{DEBB45FA-A8FF-49F3-90EE-2FB6DAC08073}" destId="{4DDB9492-8939-4873-9B4A-C78A36E7872D}" srcOrd="0" destOrd="0" presId="urn:microsoft.com/office/officeart/2005/8/layout/radial1"/>
    <dgm:cxn modelId="{62639C26-8DA0-423E-B832-88FB9626843C}" type="presOf" srcId="{25B6C609-921D-47BB-B956-74083A550593}" destId="{DD2C3903-CB76-477E-8317-B23EF267E947}" srcOrd="0" destOrd="0" presId="urn:microsoft.com/office/officeart/2005/8/layout/radial1"/>
    <dgm:cxn modelId="{715A5CD0-B856-43C6-A9DB-EE8E0BB2284A}" srcId="{5FCFE38F-9549-4E02-88E5-181D75781264}" destId="{DEBB45FA-A8FF-49F3-90EE-2FB6DAC08073}" srcOrd="2" destOrd="0" parTransId="{1BE1658B-6E97-45FA-A3E2-B302EBE358FA}" sibTransId="{E996BCC0-BB75-4F8E-AB71-7E34F2FB7FBF}"/>
    <dgm:cxn modelId="{C52A32F2-0916-46CF-A947-1307A0BE1A90}" type="presOf" srcId="{1BE1658B-6E97-45FA-A3E2-B302EBE358FA}" destId="{BE799755-6892-4439-ADF3-8DE8B8251AA4}" srcOrd="1" destOrd="0" presId="urn:microsoft.com/office/officeart/2005/8/layout/radial1"/>
    <dgm:cxn modelId="{914D4B6F-6EFE-403F-B458-91C4E9186280}" type="presOf" srcId="{2BDEF023-0D0D-47CC-A61A-8160B1BB4CB9}" destId="{02026F55-4CBC-4A00-8960-53C6DD486151}" srcOrd="0" destOrd="0" presId="urn:microsoft.com/office/officeart/2005/8/layout/radial1"/>
    <dgm:cxn modelId="{D08B17A5-AAD4-4C93-8F21-F70D009C7B10}" type="presOf" srcId="{1BE1658B-6E97-45FA-A3E2-B302EBE358FA}" destId="{294A5BDA-B761-4E16-AF26-68CA41FAD898}" srcOrd="0" destOrd="0" presId="urn:microsoft.com/office/officeart/2005/8/layout/radial1"/>
    <dgm:cxn modelId="{FC45531B-23F6-4384-A329-9B210A21AA11}" type="presOf" srcId="{2BDEF023-0D0D-47CC-A61A-8160B1BB4CB9}" destId="{C053D97B-E1FF-48FC-9A2A-5A1F536CD7D9}" srcOrd="1" destOrd="0" presId="urn:microsoft.com/office/officeart/2005/8/layout/radial1"/>
    <dgm:cxn modelId="{7FC03D1C-E51E-46CE-A26C-89D3B2C3F8D1}" type="presOf" srcId="{33AB25D0-B9FF-44DF-AE29-815ECB7D057A}" destId="{04759E53-DD14-413E-90E5-A98468536B35}" srcOrd="0" destOrd="0" presId="urn:microsoft.com/office/officeart/2005/8/layout/radial1"/>
    <dgm:cxn modelId="{894395A3-53E0-4799-8F76-1DA53E15B7D4}" srcId="{5FCFE38F-9549-4E02-88E5-181D75781264}" destId="{BF51984B-E468-418E-AC3B-2258B6656302}" srcOrd="1" destOrd="0" parTransId="{091B7CB7-814D-4B7D-93D5-56A7AFC2F02A}" sibTransId="{442AE94B-943F-46A7-A9F1-BA49623CD77F}"/>
    <dgm:cxn modelId="{12D47C82-C216-45F1-B7E3-BE10A210277C}" type="presOf" srcId="{BF51984B-E468-418E-AC3B-2258B6656302}" destId="{2185937A-0425-44C2-BCDC-572AFFA0A967}" srcOrd="0" destOrd="0" presId="urn:microsoft.com/office/officeart/2005/8/layout/radial1"/>
    <dgm:cxn modelId="{50E83525-314E-4DE0-997F-6A1EB294020B}" type="presOf" srcId="{091B7CB7-814D-4B7D-93D5-56A7AFC2F02A}" destId="{512E1892-65BB-4E0C-AADA-FAB33EC28364}" srcOrd="0" destOrd="0" presId="urn:microsoft.com/office/officeart/2005/8/layout/radial1"/>
    <dgm:cxn modelId="{07CCEE64-AF74-4854-83CD-D3A966D033DD}" srcId="{5FCFE38F-9549-4E02-88E5-181D75781264}" destId="{33AB25D0-B9FF-44DF-AE29-815ECB7D057A}" srcOrd="0" destOrd="0" parTransId="{2BDEF023-0D0D-47CC-A61A-8160B1BB4CB9}" sibTransId="{883EE888-02F8-4F34-80B0-864C566F6B3A}"/>
    <dgm:cxn modelId="{844CA138-4283-4125-9703-118150592B3D}" type="presParOf" srcId="{DD2C3903-CB76-477E-8317-B23EF267E947}" destId="{DF8160CE-A335-4ECB-8B6A-D021020B1440}" srcOrd="0" destOrd="0" presId="urn:microsoft.com/office/officeart/2005/8/layout/radial1"/>
    <dgm:cxn modelId="{D3EA548C-497A-4976-9AAA-7C4651205EEF}" type="presParOf" srcId="{DD2C3903-CB76-477E-8317-B23EF267E947}" destId="{02026F55-4CBC-4A00-8960-53C6DD486151}" srcOrd="1" destOrd="0" presId="urn:microsoft.com/office/officeart/2005/8/layout/radial1"/>
    <dgm:cxn modelId="{A93C8CDC-D92F-4859-B9CA-8B46FF20FA28}" type="presParOf" srcId="{02026F55-4CBC-4A00-8960-53C6DD486151}" destId="{C053D97B-E1FF-48FC-9A2A-5A1F536CD7D9}" srcOrd="0" destOrd="0" presId="urn:microsoft.com/office/officeart/2005/8/layout/radial1"/>
    <dgm:cxn modelId="{8D57D9EA-9647-40A5-AFA4-7DEF129933C6}" type="presParOf" srcId="{DD2C3903-CB76-477E-8317-B23EF267E947}" destId="{04759E53-DD14-413E-90E5-A98468536B35}" srcOrd="2" destOrd="0" presId="urn:microsoft.com/office/officeart/2005/8/layout/radial1"/>
    <dgm:cxn modelId="{D5295B46-3DF5-4E09-9A3C-9CF202F73C74}" type="presParOf" srcId="{DD2C3903-CB76-477E-8317-B23EF267E947}" destId="{512E1892-65BB-4E0C-AADA-FAB33EC28364}" srcOrd="3" destOrd="0" presId="urn:microsoft.com/office/officeart/2005/8/layout/radial1"/>
    <dgm:cxn modelId="{87AE0735-D319-4F29-83BF-45F10441A7F0}" type="presParOf" srcId="{512E1892-65BB-4E0C-AADA-FAB33EC28364}" destId="{1EE5B121-384A-4DF7-B4CC-DAAFCA11CAF6}" srcOrd="0" destOrd="0" presId="urn:microsoft.com/office/officeart/2005/8/layout/radial1"/>
    <dgm:cxn modelId="{3C0A324E-08AE-40E8-A4D6-1AECAC042477}" type="presParOf" srcId="{DD2C3903-CB76-477E-8317-B23EF267E947}" destId="{2185937A-0425-44C2-BCDC-572AFFA0A967}" srcOrd="4" destOrd="0" presId="urn:microsoft.com/office/officeart/2005/8/layout/radial1"/>
    <dgm:cxn modelId="{02D58443-9123-45E0-8132-2672CEE4A2A1}" type="presParOf" srcId="{DD2C3903-CB76-477E-8317-B23EF267E947}" destId="{294A5BDA-B761-4E16-AF26-68CA41FAD898}" srcOrd="5" destOrd="0" presId="urn:microsoft.com/office/officeart/2005/8/layout/radial1"/>
    <dgm:cxn modelId="{4A014A3A-401E-49D5-B9E8-EA7711C39C8A}" type="presParOf" srcId="{294A5BDA-B761-4E16-AF26-68CA41FAD898}" destId="{BE799755-6892-4439-ADF3-8DE8B8251AA4}" srcOrd="0" destOrd="0" presId="urn:microsoft.com/office/officeart/2005/8/layout/radial1"/>
    <dgm:cxn modelId="{8E4C871E-3950-4A6A-83FD-23ECD8B086B3}" type="presParOf" srcId="{DD2C3903-CB76-477E-8317-B23EF267E947}" destId="{4DDB9492-8939-4873-9B4A-C78A36E7872D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5B6C609-921D-47BB-B956-74083A550593}" type="doc">
      <dgm:prSet loTypeId="urn:microsoft.com/office/officeart/2005/8/layout/radial1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FCFE38F-9549-4E02-88E5-181D75781264}">
      <dgm:prSet phldrT="[Metin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tr-TR" sz="4800" b="1" dirty="0" err="1" smtClean="0"/>
            <a:t>Perimenopozal</a:t>
          </a:r>
          <a:r>
            <a:rPr lang="tr-TR" sz="4800" b="1" dirty="0" smtClean="0"/>
            <a:t> dönem</a:t>
          </a:r>
          <a:endParaRPr lang="tr-TR" sz="4800" b="1" dirty="0"/>
        </a:p>
      </dgm:t>
    </dgm:pt>
    <dgm:pt modelId="{88CB7D6B-37B3-4E87-A2EC-87745E7ABF72}" type="parTrans" cxnId="{6ADE2649-5D70-42A3-AE1D-1BF260D3B595}">
      <dgm:prSet/>
      <dgm:spPr/>
      <dgm:t>
        <a:bodyPr/>
        <a:lstStyle/>
        <a:p>
          <a:endParaRPr lang="tr-TR"/>
        </a:p>
      </dgm:t>
    </dgm:pt>
    <dgm:pt modelId="{6F78BC64-275E-4644-95ED-80C96A0B359C}" type="sibTrans" cxnId="{6ADE2649-5D70-42A3-AE1D-1BF260D3B595}">
      <dgm:prSet/>
      <dgm:spPr/>
      <dgm:t>
        <a:bodyPr/>
        <a:lstStyle/>
        <a:p>
          <a:endParaRPr lang="tr-TR"/>
        </a:p>
      </dgm:t>
    </dgm:pt>
    <dgm:pt modelId="{33AB25D0-B9FF-44DF-AE29-815ECB7D057A}">
      <dgm:prSet phldrT="[Metin]" custT="1"/>
      <dgm:spPr/>
      <dgm:t>
        <a:bodyPr/>
        <a:lstStyle/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dirty="0" err="1" smtClean="0"/>
            <a:t>Siklus</a:t>
          </a:r>
          <a:r>
            <a:rPr lang="tr-TR" sz="2400" dirty="0" smtClean="0"/>
            <a:t> kontrolü</a:t>
          </a:r>
        </a:p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dirty="0" smtClean="0"/>
            <a:t>VM semptom tedavisi</a:t>
          </a:r>
        </a:p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dirty="0" smtClean="0"/>
            <a:t>Kemik erimesine karşı korur</a:t>
          </a:r>
        </a:p>
        <a:p>
          <a:pPr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dirty="0" smtClean="0"/>
            <a:t>Kanser riskini </a:t>
          </a:r>
          <a:r>
            <a:rPr lang="tr-TR" sz="2400" dirty="0" smtClean="0">
              <a:sym typeface="Symbol"/>
            </a:rPr>
            <a:t></a:t>
          </a:r>
          <a:endParaRPr lang="tr-TR" sz="2400" dirty="0"/>
        </a:p>
      </dgm:t>
    </dgm:pt>
    <dgm:pt modelId="{2BDEF023-0D0D-47CC-A61A-8160B1BB4CB9}" type="parTrans" cxnId="{07CCEE64-AF74-4854-83CD-D3A966D033DD}">
      <dgm:prSet/>
      <dgm:spPr/>
      <dgm:t>
        <a:bodyPr/>
        <a:lstStyle/>
        <a:p>
          <a:endParaRPr lang="tr-TR"/>
        </a:p>
      </dgm:t>
    </dgm:pt>
    <dgm:pt modelId="{883EE888-02F8-4F34-80B0-864C566F6B3A}" type="sibTrans" cxnId="{07CCEE64-AF74-4854-83CD-D3A966D033DD}">
      <dgm:prSet/>
      <dgm:spPr/>
      <dgm:t>
        <a:bodyPr/>
        <a:lstStyle/>
        <a:p>
          <a:endParaRPr lang="tr-TR"/>
        </a:p>
      </dgm:t>
    </dgm:pt>
    <dgm:pt modelId="{BF51984B-E468-418E-AC3B-2258B6656302}">
      <dgm:prSet phldrT="[Metin]" custT="1"/>
      <dgm:spPr>
        <a:ln w="76200">
          <a:noFill/>
        </a:ln>
      </dgm:spPr>
      <dgm:t>
        <a:bodyPr/>
        <a:lstStyle/>
        <a:p>
          <a:pPr algn="ctr"/>
          <a:r>
            <a:rPr lang="tr-TR" sz="2400" dirty="0" smtClean="0"/>
            <a:t>LNG-RİA &gt;45 y takılırsa menopoza kadar korur</a:t>
          </a:r>
        </a:p>
      </dgm:t>
    </dgm:pt>
    <dgm:pt modelId="{091B7CB7-814D-4B7D-93D5-56A7AFC2F02A}" type="parTrans" cxnId="{894395A3-53E0-4799-8F76-1DA53E15B7D4}">
      <dgm:prSet/>
      <dgm:spPr/>
      <dgm:t>
        <a:bodyPr/>
        <a:lstStyle/>
        <a:p>
          <a:endParaRPr lang="tr-TR"/>
        </a:p>
      </dgm:t>
    </dgm:pt>
    <dgm:pt modelId="{442AE94B-943F-46A7-A9F1-BA49623CD77F}" type="sibTrans" cxnId="{894395A3-53E0-4799-8F76-1DA53E15B7D4}">
      <dgm:prSet/>
      <dgm:spPr/>
      <dgm:t>
        <a:bodyPr/>
        <a:lstStyle/>
        <a:p>
          <a:endParaRPr lang="tr-TR"/>
        </a:p>
      </dgm:t>
    </dgm:pt>
    <dgm:pt modelId="{DEBB45FA-A8FF-49F3-90EE-2FB6DAC08073}">
      <dgm:prSet phldrT="[Metin]" custT="1"/>
      <dgm:spPr/>
      <dgm:t>
        <a:bodyPr/>
        <a:lstStyle/>
        <a:p>
          <a:r>
            <a:rPr lang="tr-TR" sz="2000" b="1" dirty="0" smtClean="0"/>
            <a:t>&gt; 50 y KOK ve </a:t>
          </a:r>
          <a:r>
            <a:rPr lang="tr-TR" sz="2000" b="1" dirty="0" err="1" smtClean="0"/>
            <a:t>enjektabl</a:t>
          </a:r>
          <a:r>
            <a:rPr lang="tr-TR" sz="2000" b="1" dirty="0" smtClean="0"/>
            <a:t> </a:t>
          </a:r>
          <a:r>
            <a:rPr lang="tr-TR" sz="2000" b="1" dirty="0" err="1" smtClean="0"/>
            <a:t>progesteron</a:t>
          </a:r>
          <a:r>
            <a:rPr lang="tr-TR" sz="2000" b="1" dirty="0" smtClean="0"/>
            <a:t> kesilmeli</a:t>
          </a:r>
        </a:p>
        <a:p>
          <a:r>
            <a:rPr lang="tr-TR" sz="2000" b="1" dirty="0" smtClean="0"/>
            <a:t>&gt;40 </a:t>
          </a:r>
          <a:r>
            <a:rPr lang="tr-TR" sz="2000" b="1" dirty="0" err="1" smtClean="0"/>
            <a:t>y+obez</a:t>
          </a:r>
          <a:r>
            <a:rPr lang="tr-TR" sz="2000" b="1" dirty="0" smtClean="0"/>
            <a:t> KE</a:t>
          </a:r>
          <a:endParaRPr lang="tr-TR" sz="2000" b="1" dirty="0"/>
        </a:p>
      </dgm:t>
    </dgm:pt>
    <dgm:pt modelId="{1BE1658B-6E97-45FA-A3E2-B302EBE358FA}" type="parTrans" cxnId="{715A5CD0-B856-43C6-A9DB-EE8E0BB2284A}">
      <dgm:prSet/>
      <dgm:spPr/>
      <dgm:t>
        <a:bodyPr/>
        <a:lstStyle/>
        <a:p>
          <a:endParaRPr lang="tr-TR"/>
        </a:p>
      </dgm:t>
    </dgm:pt>
    <dgm:pt modelId="{E996BCC0-BB75-4F8E-AB71-7E34F2FB7FBF}" type="sibTrans" cxnId="{715A5CD0-B856-43C6-A9DB-EE8E0BB2284A}">
      <dgm:prSet/>
      <dgm:spPr/>
      <dgm:t>
        <a:bodyPr/>
        <a:lstStyle/>
        <a:p>
          <a:endParaRPr lang="tr-TR"/>
        </a:p>
      </dgm:t>
    </dgm:pt>
    <dgm:pt modelId="{DD2C3903-CB76-477E-8317-B23EF267E947}" type="pres">
      <dgm:prSet presAssocID="{25B6C609-921D-47BB-B956-74083A55059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F8160CE-A335-4ECB-8B6A-D021020B1440}" type="pres">
      <dgm:prSet presAssocID="{5FCFE38F-9549-4E02-88E5-181D75781264}" presName="centerShape" presStyleLbl="node0" presStyleIdx="0" presStyleCnt="1" custScaleX="200506" custScaleY="61882" custLinFactNeighborX="-419" custLinFactNeighborY="-8854"/>
      <dgm:spPr>
        <a:prstGeom prst="rect">
          <a:avLst/>
        </a:prstGeom>
      </dgm:spPr>
      <dgm:t>
        <a:bodyPr/>
        <a:lstStyle/>
        <a:p>
          <a:endParaRPr lang="tr-TR"/>
        </a:p>
      </dgm:t>
    </dgm:pt>
    <dgm:pt modelId="{02026F55-4CBC-4A00-8960-53C6DD486151}" type="pres">
      <dgm:prSet presAssocID="{2BDEF023-0D0D-47CC-A61A-8160B1BB4CB9}" presName="Name9" presStyleLbl="parChTrans1D2" presStyleIdx="0" presStyleCnt="3"/>
      <dgm:spPr/>
      <dgm:t>
        <a:bodyPr/>
        <a:lstStyle/>
        <a:p>
          <a:endParaRPr lang="tr-TR"/>
        </a:p>
      </dgm:t>
    </dgm:pt>
    <dgm:pt modelId="{C053D97B-E1FF-48FC-9A2A-5A1F536CD7D9}" type="pres">
      <dgm:prSet presAssocID="{2BDEF023-0D0D-47CC-A61A-8160B1BB4CB9}" presName="connTx" presStyleLbl="parChTrans1D2" presStyleIdx="0" presStyleCnt="3"/>
      <dgm:spPr/>
      <dgm:t>
        <a:bodyPr/>
        <a:lstStyle/>
        <a:p>
          <a:endParaRPr lang="tr-TR"/>
        </a:p>
      </dgm:t>
    </dgm:pt>
    <dgm:pt modelId="{04759E53-DD14-413E-90E5-A98468536B35}" type="pres">
      <dgm:prSet presAssocID="{33AB25D0-B9FF-44DF-AE29-815ECB7D057A}" presName="node" presStyleLbl="node1" presStyleIdx="0" presStyleCnt="3" custScaleX="127069" custScaleY="9195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tr-TR"/>
        </a:p>
      </dgm:t>
    </dgm:pt>
    <dgm:pt modelId="{512E1892-65BB-4E0C-AADA-FAB33EC28364}" type="pres">
      <dgm:prSet presAssocID="{091B7CB7-814D-4B7D-93D5-56A7AFC2F02A}" presName="Name9" presStyleLbl="parChTrans1D2" presStyleIdx="1" presStyleCnt="3"/>
      <dgm:spPr/>
      <dgm:t>
        <a:bodyPr/>
        <a:lstStyle/>
        <a:p>
          <a:endParaRPr lang="tr-TR"/>
        </a:p>
      </dgm:t>
    </dgm:pt>
    <dgm:pt modelId="{1EE5B121-384A-4DF7-B4CC-DAAFCA11CAF6}" type="pres">
      <dgm:prSet presAssocID="{091B7CB7-814D-4B7D-93D5-56A7AFC2F02A}" presName="connTx" presStyleLbl="parChTrans1D2" presStyleIdx="1" presStyleCnt="3"/>
      <dgm:spPr/>
      <dgm:t>
        <a:bodyPr/>
        <a:lstStyle/>
        <a:p>
          <a:endParaRPr lang="tr-TR"/>
        </a:p>
      </dgm:t>
    </dgm:pt>
    <dgm:pt modelId="{2185937A-0425-44C2-BCDC-572AFFA0A967}" type="pres">
      <dgm:prSet presAssocID="{BF51984B-E468-418E-AC3B-2258B6656302}" presName="node" presStyleLbl="node1" presStyleIdx="1" presStyleCnt="3" custScaleX="118477" custScaleY="112882" custRadScaleRad="100414" custRadScaleInc="20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4A5BDA-B761-4E16-AF26-68CA41FAD898}" type="pres">
      <dgm:prSet presAssocID="{1BE1658B-6E97-45FA-A3E2-B302EBE358FA}" presName="Name9" presStyleLbl="parChTrans1D2" presStyleIdx="2" presStyleCnt="3"/>
      <dgm:spPr/>
      <dgm:t>
        <a:bodyPr/>
        <a:lstStyle/>
        <a:p>
          <a:endParaRPr lang="tr-TR"/>
        </a:p>
      </dgm:t>
    </dgm:pt>
    <dgm:pt modelId="{BE799755-6892-4439-ADF3-8DE8B8251AA4}" type="pres">
      <dgm:prSet presAssocID="{1BE1658B-6E97-45FA-A3E2-B302EBE358FA}" presName="connTx" presStyleLbl="parChTrans1D2" presStyleIdx="2" presStyleCnt="3"/>
      <dgm:spPr/>
      <dgm:t>
        <a:bodyPr/>
        <a:lstStyle/>
        <a:p>
          <a:endParaRPr lang="tr-TR"/>
        </a:p>
      </dgm:t>
    </dgm:pt>
    <dgm:pt modelId="{4DDB9492-8939-4873-9B4A-C78A36E7872D}" type="pres">
      <dgm:prSet presAssocID="{DEBB45FA-A8FF-49F3-90EE-2FB6DAC08073}" presName="node" presStyleLbl="node1" presStyleIdx="2" presStyleCnt="3" custScaleX="101831" custScaleY="99502" custRadScaleRad="98929" custRadScaleInc="118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2168447-0A29-4AC4-B92B-4DFD2695D9A6}" type="presOf" srcId="{33AB25D0-B9FF-44DF-AE29-815ECB7D057A}" destId="{04759E53-DD14-413E-90E5-A98468536B35}" srcOrd="0" destOrd="0" presId="urn:microsoft.com/office/officeart/2005/8/layout/radial1"/>
    <dgm:cxn modelId="{DBABF275-4153-4A6C-ADCA-FD1D30202654}" type="presOf" srcId="{091B7CB7-814D-4B7D-93D5-56A7AFC2F02A}" destId="{512E1892-65BB-4E0C-AADA-FAB33EC28364}" srcOrd="0" destOrd="0" presId="urn:microsoft.com/office/officeart/2005/8/layout/radial1"/>
    <dgm:cxn modelId="{6ADE2649-5D70-42A3-AE1D-1BF260D3B595}" srcId="{25B6C609-921D-47BB-B956-74083A550593}" destId="{5FCFE38F-9549-4E02-88E5-181D75781264}" srcOrd="0" destOrd="0" parTransId="{88CB7D6B-37B3-4E87-A2EC-87745E7ABF72}" sibTransId="{6F78BC64-275E-4644-95ED-80C96A0B359C}"/>
    <dgm:cxn modelId="{5B42912C-A1CE-45D4-83FB-70741DC1D411}" type="presOf" srcId="{BF51984B-E468-418E-AC3B-2258B6656302}" destId="{2185937A-0425-44C2-BCDC-572AFFA0A967}" srcOrd="0" destOrd="0" presId="urn:microsoft.com/office/officeart/2005/8/layout/radial1"/>
    <dgm:cxn modelId="{5651F8F9-D991-42B5-BDFE-8B2132554A13}" type="presOf" srcId="{25B6C609-921D-47BB-B956-74083A550593}" destId="{DD2C3903-CB76-477E-8317-B23EF267E947}" srcOrd="0" destOrd="0" presId="urn:microsoft.com/office/officeart/2005/8/layout/radial1"/>
    <dgm:cxn modelId="{35283D92-415D-4767-9A2A-9C01E2C57AD0}" type="presOf" srcId="{2BDEF023-0D0D-47CC-A61A-8160B1BB4CB9}" destId="{C053D97B-E1FF-48FC-9A2A-5A1F536CD7D9}" srcOrd="1" destOrd="0" presId="urn:microsoft.com/office/officeart/2005/8/layout/radial1"/>
    <dgm:cxn modelId="{715A5CD0-B856-43C6-A9DB-EE8E0BB2284A}" srcId="{5FCFE38F-9549-4E02-88E5-181D75781264}" destId="{DEBB45FA-A8FF-49F3-90EE-2FB6DAC08073}" srcOrd="2" destOrd="0" parTransId="{1BE1658B-6E97-45FA-A3E2-B302EBE358FA}" sibTransId="{E996BCC0-BB75-4F8E-AB71-7E34F2FB7FBF}"/>
    <dgm:cxn modelId="{F735E353-D545-4071-92E8-6D9F453D2C48}" type="presOf" srcId="{2BDEF023-0D0D-47CC-A61A-8160B1BB4CB9}" destId="{02026F55-4CBC-4A00-8960-53C6DD486151}" srcOrd="0" destOrd="0" presId="urn:microsoft.com/office/officeart/2005/8/layout/radial1"/>
    <dgm:cxn modelId="{A132AF86-F04C-4989-8E59-8ED423D5D7E5}" type="presOf" srcId="{091B7CB7-814D-4B7D-93D5-56A7AFC2F02A}" destId="{1EE5B121-384A-4DF7-B4CC-DAAFCA11CAF6}" srcOrd="1" destOrd="0" presId="urn:microsoft.com/office/officeart/2005/8/layout/radial1"/>
    <dgm:cxn modelId="{B327B1AE-8202-4FB2-8DAC-D099C8ACB4DF}" type="presOf" srcId="{1BE1658B-6E97-45FA-A3E2-B302EBE358FA}" destId="{BE799755-6892-4439-ADF3-8DE8B8251AA4}" srcOrd="1" destOrd="0" presId="urn:microsoft.com/office/officeart/2005/8/layout/radial1"/>
    <dgm:cxn modelId="{BBE9394E-D198-40E1-8C07-21418B14087C}" type="presOf" srcId="{1BE1658B-6E97-45FA-A3E2-B302EBE358FA}" destId="{294A5BDA-B761-4E16-AF26-68CA41FAD898}" srcOrd="0" destOrd="0" presId="urn:microsoft.com/office/officeart/2005/8/layout/radial1"/>
    <dgm:cxn modelId="{894395A3-53E0-4799-8F76-1DA53E15B7D4}" srcId="{5FCFE38F-9549-4E02-88E5-181D75781264}" destId="{BF51984B-E468-418E-AC3B-2258B6656302}" srcOrd="1" destOrd="0" parTransId="{091B7CB7-814D-4B7D-93D5-56A7AFC2F02A}" sibTransId="{442AE94B-943F-46A7-A9F1-BA49623CD77F}"/>
    <dgm:cxn modelId="{A8E8ADB3-53D8-4029-94EA-2D20489E2A5B}" type="presOf" srcId="{DEBB45FA-A8FF-49F3-90EE-2FB6DAC08073}" destId="{4DDB9492-8939-4873-9B4A-C78A36E7872D}" srcOrd="0" destOrd="0" presId="urn:microsoft.com/office/officeart/2005/8/layout/radial1"/>
    <dgm:cxn modelId="{07CCEE64-AF74-4854-83CD-D3A966D033DD}" srcId="{5FCFE38F-9549-4E02-88E5-181D75781264}" destId="{33AB25D0-B9FF-44DF-AE29-815ECB7D057A}" srcOrd="0" destOrd="0" parTransId="{2BDEF023-0D0D-47CC-A61A-8160B1BB4CB9}" sibTransId="{883EE888-02F8-4F34-80B0-864C566F6B3A}"/>
    <dgm:cxn modelId="{87355BB0-921E-4864-8995-2C076D316E12}" type="presOf" srcId="{5FCFE38F-9549-4E02-88E5-181D75781264}" destId="{DF8160CE-A335-4ECB-8B6A-D021020B1440}" srcOrd="0" destOrd="0" presId="urn:microsoft.com/office/officeart/2005/8/layout/radial1"/>
    <dgm:cxn modelId="{BAF92301-043D-4A6F-A157-2A31657EE132}" type="presParOf" srcId="{DD2C3903-CB76-477E-8317-B23EF267E947}" destId="{DF8160CE-A335-4ECB-8B6A-D021020B1440}" srcOrd="0" destOrd="0" presId="urn:microsoft.com/office/officeart/2005/8/layout/radial1"/>
    <dgm:cxn modelId="{2257EF7D-7CDC-4691-90BB-D172654A4C59}" type="presParOf" srcId="{DD2C3903-CB76-477E-8317-B23EF267E947}" destId="{02026F55-4CBC-4A00-8960-53C6DD486151}" srcOrd="1" destOrd="0" presId="urn:microsoft.com/office/officeart/2005/8/layout/radial1"/>
    <dgm:cxn modelId="{44AF736D-E38F-459F-82A3-28A2F2B39381}" type="presParOf" srcId="{02026F55-4CBC-4A00-8960-53C6DD486151}" destId="{C053D97B-E1FF-48FC-9A2A-5A1F536CD7D9}" srcOrd="0" destOrd="0" presId="urn:microsoft.com/office/officeart/2005/8/layout/radial1"/>
    <dgm:cxn modelId="{853CD622-A8CA-417C-BAD2-8C08312A6BC9}" type="presParOf" srcId="{DD2C3903-CB76-477E-8317-B23EF267E947}" destId="{04759E53-DD14-413E-90E5-A98468536B35}" srcOrd="2" destOrd="0" presId="urn:microsoft.com/office/officeart/2005/8/layout/radial1"/>
    <dgm:cxn modelId="{D1717496-2639-48A4-8376-035B7B310F65}" type="presParOf" srcId="{DD2C3903-CB76-477E-8317-B23EF267E947}" destId="{512E1892-65BB-4E0C-AADA-FAB33EC28364}" srcOrd="3" destOrd="0" presId="urn:microsoft.com/office/officeart/2005/8/layout/radial1"/>
    <dgm:cxn modelId="{99DECD5F-DF57-4791-976C-70C5220A1BB7}" type="presParOf" srcId="{512E1892-65BB-4E0C-AADA-FAB33EC28364}" destId="{1EE5B121-384A-4DF7-B4CC-DAAFCA11CAF6}" srcOrd="0" destOrd="0" presId="urn:microsoft.com/office/officeart/2005/8/layout/radial1"/>
    <dgm:cxn modelId="{02BD08A4-F9A4-44C2-A87C-F937BBE2C97C}" type="presParOf" srcId="{DD2C3903-CB76-477E-8317-B23EF267E947}" destId="{2185937A-0425-44C2-BCDC-572AFFA0A967}" srcOrd="4" destOrd="0" presId="urn:microsoft.com/office/officeart/2005/8/layout/radial1"/>
    <dgm:cxn modelId="{CF690582-ABB5-4448-B231-37F289B4640D}" type="presParOf" srcId="{DD2C3903-CB76-477E-8317-B23EF267E947}" destId="{294A5BDA-B761-4E16-AF26-68CA41FAD898}" srcOrd="5" destOrd="0" presId="urn:microsoft.com/office/officeart/2005/8/layout/radial1"/>
    <dgm:cxn modelId="{DE667297-A0F3-43CB-9E13-19D031E760A9}" type="presParOf" srcId="{294A5BDA-B761-4E16-AF26-68CA41FAD898}" destId="{BE799755-6892-4439-ADF3-8DE8B8251AA4}" srcOrd="0" destOrd="0" presId="urn:microsoft.com/office/officeart/2005/8/layout/radial1"/>
    <dgm:cxn modelId="{D894ECF1-15A5-41B4-9223-4DAD69D21166}" type="presParOf" srcId="{DD2C3903-CB76-477E-8317-B23EF267E947}" destId="{4DDB9492-8939-4873-9B4A-C78A36E7872D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8E83A8-25BC-41F6-B875-1140B16824D4}" type="doc">
      <dgm:prSet loTypeId="urn:microsoft.com/office/officeart/2005/8/layout/hierarchy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443C589-42E3-41CB-9812-B009E69849A6}">
      <dgm:prSet phldrT="[Metin]" custT="1"/>
      <dgm:spPr/>
      <dgm:t>
        <a:bodyPr/>
        <a:lstStyle/>
        <a:p>
          <a:r>
            <a:rPr lang="tr-TR" sz="2400" dirty="0" smtClean="0"/>
            <a:t>Preparatlar</a:t>
          </a:r>
          <a:endParaRPr lang="tr-TR" sz="2400" dirty="0"/>
        </a:p>
      </dgm:t>
    </dgm:pt>
    <dgm:pt modelId="{F598DCA6-107F-421C-9D07-A1D07A6E18B0}" type="parTrans" cxnId="{933D6D97-B918-4166-B096-01E8FC89C679}">
      <dgm:prSet/>
      <dgm:spPr/>
      <dgm:t>
        <a:bodyPr/>
        <a:lstStyle/>
        <a:p>
          <a:endParaRPr lang="tr-TR"/>
        </a:p>
      </dgm:t>
    </dgm:pt>
    <dgm:pt modelId="{10D22818-0DCF-4917-8110-2A2F46E0A2E7}" type="sibTrans" cxnId="{933D6D97-B918-4166-B096-01E8FC89C679}">
      <dgm:prSet/>
      <dgm:spPr/>
      <dgm:t>
        <a:bodyPr/>
        <a:lstStyle/>
        <a:p>
          <a:endParaRPr lang="tr-TR"/>
        </a:p>
      </dgm:t>
    </dgm:pt>
    <dgm:pt modelId="{C456CDC5-0210-46C0-A4DE-98040DAB7B08}">
      <dgm:prSet custT="1"/>
      <dgm:spPr/>
      <dgm:t>
        <a:bodyPr/>
        <a:lstStyle/>
        <a:p>
          <a:r>
            <a:rPr lang="tr-TR" sz="2400" dirty="0" smtClean="0"/>
            <a:t>Düşük doz</a:t>
          </a:r>
        </a:p>
        <a:p>
          <a:r>
            <a:rPr lang="tr-TR" sz="2400" dirty="0" smtClean="0"/>
            <a:t> OKS</a:t>
          </a:r>
          <a:endParaRPr lang="tr-TR" sz="2400" dirty="0"/>
        </a:p>
      </dgm:t>
    </dgm:pt>
    <dgm:pt modelId="{834173E3-00D5-4102-A486-49B454B749EE}" type="parTrans" cxnId="{1E4E1F8E-6F79-43B7-9F97-3BA285463760}">
      <dgm:prSet/>
      <dgm:spPr/>
      <dgm:t>
        <a:bodyPr/>
        <a:lstStyle/>
        <a:p>
          <a:endParaRPr lang="tr-TR"/>
        </a:p>
      </dgm:t>
    </dgm:pt>
    <dgm:pt modelId="{AB853AB0-C80E-444D-AB64-68ED5C5F335C}" type="sibTrans" cxnId="{1E4E1F8E-6F79-43B7-9F97-3BA285463760}">
      <dgm:prSet/>
      <dgm:spPr/>
      <dgm:t>
        <a:bodyPr/>
        <a:lstStyle/>
        <a:p>
          <a:endParaRPr lang="tr-TR"/>
        </a:p>
      </dgm:t>
    </dgm:pt>
    <dgm:pt modelId="{BFE582C2-8055-403E-8E90-6DAC016566CB}">
      <dgm:prSet custT="1"/>
      <dgm:spPr/>
      <dgm:t>
        <a:bodyPr/>
        <a:lstStyle/>
        <a:p>
          <a:r>
            <a:rPr lang="tr-TR" sz="2400" dirty="0" smtClean="0"/>
            <a:t>Yüksek doz </a:t>
          </a:r>
        </a:p>
        <a:p>
          <a:r>
            <a:rPr lang="tr-TR" sz="2400" dirty="0" smtClean="0"/>
            <a:t>OKS</a:t>
          </a:r>
          <a:endParaRPr lang="tr-TR" sz="2400" dirty="0"/>
        </a:p>
      </dgm:t>
    </dgm:pt>
    <dgm:pt modelId="{1A3B3D49-70C6-47EB-A395-0A12B3DCAEDA}" type="parTrans" cxnId="{6DC8684B-7974-42C1-9074-A5FD1B9A8930}">
      <dgm:prSet/>
      <dgm:spPr/>
      <dgm:t>
        <a:bodyPr/>
        <a:lstStyle/>
        <a:p>
          <a:endParaRPr lang="tr-TR"/>
        </a:p>
      </dgm:t>
    </dgm:pt>
    <dgm:pt modelId="{41EF05A3-CB24-476A-A67F-A6346581C0C9}" type="sibTrans" cxnId="{6DC8684B-7974-42C1-9074-A5FD1B9A8930}">
      <dgm:prSet/>
      <dgm:spPr/>
      <dgm:t>
        <a:bodyPr/>
        <a:lstStyle/>
        <a:p>
          <a:endParaRPr lang="tr-TR"/>
        </a:p>
      </dgm:t>
    </dgm:pt>
    <dgm:pt modelId="{49849AC7-4B17-4A1D-91F6-5014D32D3476}">
      <dgm:prSet custT="1"/>
      <dgm:spPr/>
      <dgm:t>
        <a:bodyPr/>
        <a:lstStyle/>
        <a:p>
          <a:r>
            <a:rPr lang="tr-TR" sz="2400" dirty="0" smtClean="0"/>
            <a:t>20 </a:t>
          </a:r>
          <a:r>
            <a:rPr lang="tr-TR" sz="2400" dirty="0" smtClean="0">
              <a:solidFill>
                <a:schemeClr val="tx1"/>
              </a:solidFill>
              <a:sym typeface="Symbol"/>
            </a:rPr>
            <a:t>g EE</a:t>
          </a:r>
        </a:p>
        <a:p>
          <a:r>
            <a:rPr lang="tr-TR" sz="2400" dirty="0" smtClean="0">
              <a:solidFill>
                <a:schemeClr val="tx1"/>
              </a:solidFill>
              <a:sym typeface="Symbol"/>
            </a:rPr>
            <a:t>30 g EE</a:t>
          </a:r>
          <a:r>
            <a:rPr lang="tr-TR" sz="2400" dirty="0" smtClean="0"/>
            <a:t> </a:t>
          </a:r>
          <a:endParaRPr lang="tr-TR" sz="2400" dirty="0"/>
        </a:p>
      </dgm:t>
    </dgm:pt>
    <dgm:pt modelId="{46AED525-5F28-49E6-894D-2BB1A73CA6FF}" type="parTrans" cxnId="{A9EE4431-ACFD-444A-91C2-68FD68A825F8}">
      <dgm:prSet/>
      <dgm:spPr/>
      <dgm:t>
        <a:bodyPr/>
        <a:lstStyle/>
        <a:p>
          <a:endParaRPr lang="tr-TR"/>
        </a:p>
      </dgm:t>
    </dgm:pt>
    <dgm:pt modelId="{E50992EF-F6E7-465F-AECF-0EB7D1B72D7D}" type="sibTrans" cxnId="{A9EE4431-ACFD-444A-91C2-68FD68A825F8}">
      <dgm:prSet/>
      <dgm:spPr/>
      <dgm:t>
        <a:bodyPr/>
        <a:lstStyle/>
        <a:p>
          <a:endParaRPr lang="tr-TR"/>
        </a:p>
      </dgm:t>
    </dgm:pt>
    <dgm:pt modelId="{545160FA-8450-4543-93E6-18E99DEE9135}">
      <dgm:prSet custT="1"/>
      <dgm:spPr/>
      <dgm:t>
        <a:bodyPr/>
        <a:lstStyle/>
        <a:p>
          <a:r>
            <a:rPr lang="tr-TR" sz="2400" dirty="0" smtClean="0">
              <a:solidFill>
                <a:schemeClr val="tx1"/>
              </a:solidFill>
              <a:sym typeface="Symbol"/>
            </a:rPr>
            <a:t>50 g EE</a:t>
          </a:r>
          <a:endParaRPr lang="tr-TR" sz="2400" dirty="0"/>
        </a:p>
      </dgm:t>
    </dgm:pt>
    <dgm:pt modelId="{FDA9D7C5-FA4F-431E-9D62-D54745460D56}" type="parTrans" cxnId="{7C0D59F1-F69F-46AC-B47C-C8B40C4CE597}">
      <dgm:prSet/>
      <dgm:spPr/>
      <dgm:t>
        <a:bodyPr/>
        <a:lstStyle/>
        <a:p>
          <a:endParaRPr lang="tr-TR"/>
        </a:p>
      </dgm:t>
    </dgm:pt>
    <dgm:pt modelId="{30795E9B-AB52-426F-8A37-120D56F4EC27}" type="sibTrans" cxnId="{7C0D59F1-F69F-46AC-B47C-C8B40C4CE597}">
      <dgm:prSet/>
      <dgm:spPr/>
      <dgm:t>
        <a:bodyPr/>
        <a:lstStyle/>
        <a:p>
          <a:endParaRPr lang="tr-TR"/>
        </a:p>
      </dgm:t>
    </dgm:pt>
    <dgm:pt modelId="{0C2CB14C-6831-47C4-A338-98BBFE2BCF3F}" type="pres">
      <dgm:prSet presAssocID="{B68E83A8-25BC-41F6-B875-1140B16824D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DFCF05BA-D167-4E39-AA42-A46CDD128E34}" type="pres">
      <dgm:prSet presAssocID="{2443C589-42E3-41CB-9812-B009E69849A6}" presName="hierRoot1" presStyleCnt="0"/>
      <dgm:spPr/>
    </dgm:pt>
    <dgm:pt modelId="{B32F35C9-DED8-43DA-BB05-03AFCC6B5579}" type="pres">
      <dgm:prSet presAssocID="{2443C589-42E3-41CB-9812-B009E69849A6}" presName="composite" presStyleCnt="0"/>
      <dgm:spPr/>
    </dgm:pt>
    <dgm:pt modelId="{C9DB33A2-71F8-4B88-99E2-57211AD0ED61}" type="pres">
      <dgm:prSet presAssocID="{2443C589-42E3-41CB-9812-B009E69849A6}" presName="background" presStyleLbl="node0" presStyleIdx="0" presStyleCnt="1"/>
      <dgm:spPr/>
    </dgm:pt>
    <dgm:pt modelId="{2501D837-310B-4673-8154-6A9EBA28A7B4}" type="pres">
      <dgm:prSet presAssocID="{2443C589-42E3-41CB-9812-B009E69849A6}" presName="text" presStyleLbl="fgAcc0" presStyleIdx="0" presStyleCnt="1" custScaleX="12524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30789D6C-2EC4-4C5D-9DC4-C79D77B621E7}" type="pres">
      <dgm:prSet presAssocID="{2443C589-42E3-41CB-9812-B009E69849A6}" presName="hierChild2" presStyleCnt="0"/>
      <dgm:spPr/>
    </dgm:pt>
    <dgm:pt modelId="{4114BF8F-3D29-4880-B8E4-96F62E4DFADE}" type="pres">
      <dgm:prSet presAssocID="{834173E3-00D5-4102-A486-49B454B749EE}" presName="Name10" presStyleLbl="parChTrans1D2" presStyleIdx="0" presStyleCnt="2"/>
      <dgm:spPr/>
      <dgm:t>
        <a:bodyPr/>
        <a:lstStyle/>
        <a:p>
          <a:endParaRPr lang="tr-TR"/>
        </a:p>
      </dgm:t>
    </dgm:pt>
    <dgm:pt modelId="{C074AC47-A060-4FF2-8BC2-A66437F87B0F}" type="pres">
      <dgm:prSet presAssocID="{C456CDC5-0210-46C0-A4DE-98040DAB7B08}" presName="hierRoot2" presStyleCnt="0"/>
      <dgm:spPr/>
    </dgm:pt>
    <dgm:pt modelId="{4C5FEFD5-EAB0-4AEC-B963-97FE1CDD7EA5}" type="pres">
      <dgm:prSet presAssocID="{C456CDC5-0210-46C0-A4DE-98040DAB7B08}" presName="composite2" presStyleCnt="0"/>
      <dgm:spPr/>
    </dgm:pt>
    <dgm:pt modelId="{E32D5630-25A0-4A05-86ED-6A293CE11C1B}" type="pres">
      <dgm:prSet presAssocID="{C456CDC5-0210-46C0-A4DE-98040DAB7B08}" presName="background2" presStyleLbl="node2" presStyleIdx="0" presStyleCnt="2"/>
      <dgm:spPr/>
    </dgm:pt>
    <dgm:pt modelId="{29128300-8725-4F13-A7DE-F1327533EB6F}" type="pres">
      <dgm:prSet presAssocID="{C456CDC5-0210-46C0-A4DE-98040DAB7B08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C523A4F-9411-4AF6-B63E-F5763C405384}" type="pres">
      <dgm:prSet presAssocID="{C456CDC5-0210-46C0-A4DE-98040DAB7B08}" presName="hierChild3" presStyleCnt="0"/>
      <dgm:spPr/>
    </dgm:pt>
    <dgm:pt modelId="{A964073C-3D37-4E05-BBC8-57D17134A529}" type="pres">
      <dgm:prSet presAssocID="{46AED525-5F28-49E6-894D-2BB1A73CA6FF}" presName="Name17" presStyleLbl="parChTrans1D3" presStyleIdx="0" presStyleCnt="2"/>
      <dgm:spPr/>
      <dgm:t>
        <a:bodyPr/>
        <a:lstStyle/>
        <a:p>
          <a:endParaRPr lang="tr-TR"/>
        </a:p>
      </dgm:t>
    </dgm:pt>
    <dgm:pt modelId="{425F42F3-5D51-4C0C-B456-E7574CF488FA}" type="pres">
      <dgm:prSet presAssocID="{49849AC7-4B17-4A1D-91F6-5014D32D3476}" presName="hierRoot3" presStyleCnt="0"/>
      <dgm:spPr/>
    </dgm:pt>
    <dgm:pt modelId="{2CD356F6-BA16-4014-AD04-DAF64DD8640E}" type="pres">
      <dgm:prSet presAssocID="{49849AC7-4B17-4A1D-91F6-5014D32D3476}" presName="composite3" presStyleCnt="0"/>
      <dgm:spPr/>
    </dgm:pt>
    <dgm:pt modelId="{6F4A82BD-FEEA-4D09-BD45-26F021D712F8}" type="pres">
      <dgm:prSet presAssocID="{49849AC7-4B17-4A1D-91F6-5014D32D3476}" presName="background3" presStyleLbl="node3" presStyleIdx="0" presStyleCnt="2"/>
      <dgm:spPr/>
    </dgm:pt>
    <dgm:pt modelId="{85838A33-B00E-4E7B-A097-9DD8F139AA0D}" type="pres">
      <dgm:prSet presAssocID="{49849AC7-4B17-4A1D-91F6-5014D32D3476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660ACD4-1CCB-40AB-88B1-997280308164}" type="pres">
      <dgm:prSet presAssocID="{49849AC7-4B17-4A1D-91F6-5014D32D3476}" presName="hierChild4" presStyleCnt="0"/>
      <dgm:spPr/>
    </dgm:pt>
    <dgm:pt modelId="{CA9C7E66-02A6-4E2B-B20E-F5E029B6F72A}" type="pres">
      <dgm:prSet presAssocID="{1A3B3D49-70C6-47EB-A395-0A12B3DCAEDA}" presName="Name10" presStyleLbl="parChTrans1D2" presStyleIdx="1" presStyleCnt="2"/>
      <dgm:spPr/>
      <dgm:t>
        <a:bodyPr/>
        <a:lstStyle/>
        <a:p>
          <a:endParaRPr lang="tr-TR"/>
        </a:p>
      </dgm:t>
    </dgm:pt>
    <dgm:pt modelId="{631DE1AD-E3FC-4E99-95C6-89B7FC04BAF9}" type="pres">
      <dgm:prSet presAssocID="{BFE582C2-8055-403E-8E90-6DAC016566CB}" presName="hierRoot2" presStyleCnt="0"/>
      <dgm:spPr/>
    </dgm:pt>
    <dgm:pt modelId="{9090A316-FC79-4185-8AC5-A19DC19DD2EF}" type="pres">
      <dgm:prSet presAssocID="{BFE582C2-8055-403E-8E90-6DAC016566CB}" presName="composite2" presStyleCnt="0"/>
      <dgm:spPr/>
    </dgm:pt>
    <dgm:pt modelId="{D50752D5-734D-427B-9C80-166F6F2D16F1}" type="pres">
      <dgm:prSet presAssocID="{BFE582C2-8055-403E-8E90-6DAC016566CB}" presName="background2" presStyleLbl="node2" presStyleIdx="1" presStyleCnt="2"/>
      <dgm:spPr/>
    </dgm:pt>
    <dgm:pt modelId="{2A3BE565-2A81-49EB-BE9B-AA652228762E}" type="pres">
      <dgm:prSet presAssocID="{BFE582C2-8055-403E-8E90-6DAC016566CB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20B532B7-B6D3-47A6-8C97-7A5D35118227}" type="pres">
      <dgm:prSet presAssocID="{BFE582C2-8055-403E-8E90-6DAC016566CB}" presName="hierChild3" presStyleCnt="0"/>
      <dgm:spPr/>
    </dgm:pt>
    <dgm:pt modelId="{514027AD-036A-43EB-92E7-B71C15207F80}" type="pres">
      <dgm:prSet presAssocID="{FDA9D7C5-FA4F-431E-9D62-D54745460D56}" presName="Name17" presStyleLbl="parChTrans1D3" presStyleIdx="1" presStyleCnt="2"/>
      <dgm:spPr/>
      <dgm:t>
        <a:bodyPr/>
        <a:lstStyle/>
        <a:p>
          <a:endParaRPr lang="tr-TR"/>
        </a:p>
      </dgm:t>
    </dgm:pt>
    <dgm:pt modelId="{85BDBFA6-95CE-42F0-A617-480924F0A077}" type="pres">
      <dgm:prSet presAssocID="{545160FA-8450-4543-93E6-18E99DEE9135}" presName="hierRoot3" presStyleCnt="0"/>
      <dgm:spPr/>
    </dgm:pt>
    <dgm:pt modelId="{8CE08F82-CA60-4184-B5FC-31ED2525D6EC}" type="pres">
      <dgm:prSet presAssocID="{545160FA-8450-4543-93E6-18E99DEE9135}" presName="composite3" presStyleCnt="0"/>
      <dgm:spPr/>
    </dgm:pt>
    <dgm:pt modelId="{7633423C-F20A-4A0A-A7FB-FF9A37CB5E02}" type="pres">
      <dgm:prSet presAssocID="{545160FA-8450-4543-93E6-18E99DEE9135}" presName="background3" presStyleLbl="node3" presStyleIdx="1" presStyleCnt="2"/>
      <dgm:spPr/>
    </dgm:pt>
    <dgm:pt modelId="{3122AF25-24D5-4498-B8BE-80DEFB4089F4}" type="pres">
      <dgm:prSet presAssocID="{545160FA-8450-4543-93E6-18E99DEE9135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CC13C467-2492-4C76-9367-13B99FD2BA0D}" type="pres">
      <dgm:prSet presAssocID="{545160FA-8450-4543-93E6-18E99DEE9135}" presName="hierChild4" presStyleCnt="0"/>
      <dgm:spPr/>
    </dgm:pt>
  </dgm:ptLst>
  <dgm:cxnLst>
    <dgm:cxn modelId="{2D164AD8-9AB7-4968-8B27-67CD61A95E9C}" type="presOf" srcId="{49849AC7-4B17-4A1D-91F6-5014D32D3476}" destId="{85838A33-B00E-4E7B-A097-9DD8F139AA0D}" srcOrd="0" destOrd="0" presId="urn:microsoft.com/office/officeart/2005/8/layout/hierarchy1"/>
    <dgm:cxn modelId="{413C2C9A-4D76-43F2-B5B2-411E612B4B0D}" type="presOf" srcId="{834173E3-00D5-4102-A486-49B454B749EE}" destId="{4114BF8F-3D29-4880-B8E4-96F62E4DFADE}" srcOrd="0" destOrd="0" presId="urn:microsoft.com/office/officeart/2005/8/layout/hierarchy1"/>
    <dgm:cxn modelId="{1E4E1F8E-6F79-43B7-9F97-3BA285463760}" srcId="{2443C589-42E3-41CB-9812-B009E69849A6}" destId="{C456CDC5-0210-46C0-A4DE-98040DAB7B08}" srcOrd="0" destOrd="0" parTransId="{834173E3-00D5-4102-A486-49B454B749EE}" sibTransId="{AB853AB0-C80E-444D-AB64-68ED5C5F335C}"/>
    <dgm:cxn modelId="{CB46CDAC-A274-4021-AB13-02A324FF088B}" type="presOf" srcId="{2443C589-42E3-41CB-9812-B009E69849A6}" destId="{2501D837-310B-4673-8154-6A9EBA28A7B4}" srcOrd="0" destOrd="0" presId="urn:microsoft.com/office/officeart/2005/8/layout/hierarchy1"/>
    <dgm:cxn modelId="{28FC329F-408D-4681-B079-8B27BE9C391A}" type="presOf" srcId="{46AED525-5F28-49E6-894D-2BB1A73CA6FF}" destId="{A964073C-3D37-4E05-BBC8-57D17134A529}" srcOrd="0" destOrd="0" presId="urn:microsoft.com/office/officeart/2005/8/layout/hierarchy1"/>
    <dgm:cxn modelId="{A89FBEA0-9863-4E2F-A1ED-B1C79467E480}" type="presOf" srcId="{BFE582C2-8055-403E-8E90-6DAC016566CB}" destId="{2A3BE565-2A81-49EB-BE9B-AA652228762E}" srcOrd="0" destOrd="0" presId="urn:microsoft.com/office/officeart/2005/8/layout/hierarchy1"/>
    <dgm:cxn modelId="{6DC8684B-7974-42C1-9074-A5FD1B9A8930}" srcId="{2443C589-42E3-41CB-9812-B009E69849A6}" destId="{BFE582C2-8055-403E-8E90-6DAC016566CB}" srcOrd="1" destOrd="0" parTransId="{1A3B3D49-70C6-47EB-A395-0A12B3DCAEDA}" sibTransId="{41EF05A3-CB24-476A-A67F-A6346581C0C9}"/>
    <dgm:cxn modelId="{A9EE4431-ACFD-444A-91C2-68FD68A825F8}" srcId="{C456CDC5-0210-46C0-A4DE-98040DAB7B08}" destId="{49849AC7-4B17-4A1D-91F6-5014D32D3476}" srcOrd="0" destOrd="0" parTransId="{46AED525-5F28-49E6-894D-2BB1A73CA6FF}" sibTransId="{E50992EF-F6E7-465F-AECF-0EB7D1B72D7D}"/>
    <dgm:cxn modelId="{36C05435-A4CE-48E9-BEFD-C9DD6913176B}" type="presOf" srcId="{545160FA-8450-4543-93E6-18E99DEE9135}" destId="{3122AF25-24D5-4498-B8BE-80DEFB4089F4}" srcOrd="0" destOrd="0" presId="urn:microsoft.com/office/officeart/2005/8/layout/hierarchy1"/>
    <dgm:cxn modelId="{FE23B2E8-58AD-4726-83A1-36EA5B969E22}" type="presOf" srcId="{B68E83A8-25BC-41F6-B875-1140B16824D4}" destId="{0C2CB14C-6831-47C4-A338-98BBFE2BCF3F}" srcOrd="0" destOrd="0" presId="urn:microsoft.com/office/officeart/2005/8/layout/hierarchy1"/>
    <dgm:cxn modelId="{3B0A90DE-F62B-4CA0-9412-D5E1DB6312D8}" type="presOf" srcId="{1A3B3D49-70C6-47EB-A395-0A12B3DCAEDA}" destId="{CA9C7E66-02A6-4E2B-B20E-F5E029B6F72A}" srcOrd="0" destOrd="0" presId="urn:microsoft.com/office/officeart/2005/8/layout/hierarchy1"/>
    <dgm:cxn modelId="{3D13D575-8287-458A-91CB-1D02AC5BD7A3}" type="presOf" srcId="{C456CDC5-0210-46C0-A4DE-98040DAB7B08}" destId="{29128300-8725-4F13-A7DE-F1327533EB6F}" srcOrd="0" destOrd="0" presId="urn:microsoft.com/office/officeart/2005/8/layout/hierarchy1"/>
    <dgm:cxn modelId="{933D6D97-B918-4166-B096-01E8FC89C679}" srcId="{B68E83A8-25BC-41F6-B875-1140B16824D4}" destId="{2443C589-42E3-41CB-9812-B009E69849A6}" srcOrd="0" destOrd="0" parTransId="{F598DCA6-107F-421C-9D07-A1D07A6E18B0}" sibTransId="{10D22818-0DCF-4917-8110-2A2F46E0A2E7}"/>
    <dgm:cxn modelId="{F3BA20B3-82DD-4568-B30C-7ECBF382C2CF}" type="presOf" srcId="{FDA9D7C5-FA4F-431E-9D62-D54745460D56}" destId="{514027AD-036A-43EB-92E7-B71C15207F80}" srcOrd="0" destOrd="0" presId="urn:microsoft.com/office/officeart/2005/8/layout/hierarchy1"/>
    <dgm:cxn modelId="{7C0D59F1-F69F-46AC-B47C-C8B40C4CE597}" srcId="{BFE582C2-8055-403E-8E90-6DAC016566CB}" destId="{545160FA-8450-4543-93E6-18E99DEE9135}" srcOrd="0" destOrd="0" parTransId="{FDA9D7C5-FA4F-431E-9D62-D54745460D56}" sibTransId="{30795E9B-AB52-426F-8A37-120D56F4EC27}"/>
    <dgm:cxn modelId="{1EC6A9E8-5C72-4803-AAB7-68B3EBDAC0DC}" type="presParOf" srcId="{0C2CB14C-6831-47C4-A338-98BBFE2BCF3F}" destId="{DFCF05BA-D167-4E39-AA42-A46CDD128E34}" srcOrd="0" destOrd="0" presId="urn:microsoft.com/office/officeart/2005/8/layout/hierarchy1"/>
    <dgm:cxn modelId="{DC80A058-D50E-46F3-BA5C-9B418BFF008B}" type="presParOf" srcId="{DFCF05BA-D167-4E39-AA42-A46CDD128E34}" destId="{B32F35C9-DED8-43DA-BB05-03AFCC6B5579}" srcOrd="0" destOrd="0" presId="urn:microsoft.com/office/officeart/2005/8/layout/hierarchy1"/>
    <dgm:cxn modelId="{0D6AF421-1CFB-41F4-BE2E-75720389AD05}" type="presParOf" srcId="{B32F35C9-DED8-43DA-BB05-03AFCC6B5579}" destId="{C9DB33A2-71F8-4B88-99E2-57211AD0ED61}" srcOrd="0" destOrd="0" presId="urn:microsoft.com/office/officeart/2005/8/layout/hierarchy1"/>
    <dgm:cxn modelId="{CCE9A06C-23DF-4598-8D69-071A226C34F0}" type="presParOf" srcId="{B32F35C9-DED8-43DA-BB05-03AFCC6B5579}" destId="{2501D837-310B-4673-8154-6A9EBA28A7B4}" srcOrd="1" destOrd="0" presId="urn:microsoft.com/office/officeart/2005/8/layout/hierarchy1"/>
    <dgm:cxn modelId="{C3013944-4F33-4430-85E6-C8B8A5055B5E}" type="presParOf" srcId="{DFCF05BA-D167-4E39-AA42-A46CDD128E34}" destId="{30789D6C-2EC4-4C5D-9DC4-C79D77B621E7}" srcOrd="1" destOrd="0" presId="urn:microsoft.com/office/officeart/2005/8/layout/hierarchy1"/>
    <dgm:cxn modelId="{4C42DBE0-7CF8-4B14-95BB-DBC3FFE49B03}" type="presParOf" srcId="{30789D6C-2EC4-4C5D-9DC4-C79D77B621E7}" destId="{4114BF8F-3D29-4880-B8E4-96F62E4DFADE}" srcOrd="0" destOrd="0" presId="urn:microsoft.com/office/officeart/2005/8/layout/hierarchy1"/>
    <dgm:cxn modelId="{E54D775F-AAC8-43D1-A982-A5DBBEC256FB}" type="presParOf" srcId="{30789D6C-2EC4-4C5D-9DC4-C79D77B621E7}" destId="{C074AC47-A060-4FF2-8BC2-A66437F87B0F}" srcOrd="1" destOrd="0" presId="urn:microsoft.com/office/officeart/2005/8/layout/hierarchy1"/>
    <dgm:cxn modelId="{69BC0F3D-9719-475C-B84F-3FE2BF3206F7}" type="presParOf" srcId="{C074AC47-A060-4FF2-8BC2-A66437F87B0F}" destId="{4C5FEFD5-EAB0-4AEC-B963-97FE1CDD7EA5}" srcOrd="0" destOrd="0" presId="urn:microsoft.com/office/officeart/2005/8/layout/hierarchy1"/>
    <dgm:cxn modelId="{30F00B81-A71B-4BD1-9E37-75BA61ACE4D9}" type="presParOf" srcId="{4C5FEFD5-EAB0-4AEC-B963-97FE1CDD7EA5}" destId="{E32D5630-25A0-4A05-86ED-6A293CE11C1B}" srcOrd="0" destOrd="0" presId="urn:microsoft.com/office/officeart/2005/8/layout/hierarchy1"/>
    <dgm:cxn modelId="{493D2C8C-43C5-4F0D-B0A0-100350DD9926}" type="presParOf" srcId="{4C5FEFD5-EAB0-4AEC-B963-97FE1CDD7EA5}" destId="{29128300-8725-4F13-A7DE-F1327533EB6F}" srcOrd="1" destOrd="0" presId="urn:microsoft.com/office/officeart/2005/8/layout/hierarchy1"/>
    <dgm:cxn modelId="{3A1DE8CE-1E6E-4E0E-8BC7-0397CEC6074B}" type="presParOf" srcId="{C074AC47-A060-4FF2-8BC2-A66437F87B0F}" destId="{DC523A4F-9411-4AF6-B63E-F5763C405384}" srcOrd="1" destOrd="0" presId="urn:microsoft.com/office/officeart/2005/8/layout/hierarchy1"/>
    <dgm:cxn modelId="{41424C09-7278-4141-A973-7CA333FB148B}" type="presParOf" srcId="{DC523A4F-9411-4AF6-B63E-F5763C405384}" destId="{A964073C-3D37-4E05-BBC8-57D17134A529}" srcOrd="0" destOrd="0" presId="urn:microsoft.com/office/officeart/2005/8/layout/hierarchy1"/>
    <dgm:cxn modelId="{291621E5-6793-42B9-B2CE-86C770359F83}" type="presParOf" srcId="{DC523A4F-9411-4AF6-B63E-F5763C405384}" destId="{425F42F3-5D51-4C0C-B456-E7574CF488FA}" srcOrd="1" destOrd="0" presId="urn:microsoft.com/office/officeart/2005/8/layout/hierarchy1"/>
    <dgm:cxn modelId="{EC7DFF95-2B41-4CEE-AE42-EF6F42411735}" type="presParOf" srcId="{425F42F3-5D51-4C0C-B456-E7574CF488FA}" destId="{2CD356F6-BA16-4014-AD04-DAF64DD8640E}" srcOrd="0" destOrd="0" presId="urn:microsoft.com/office/officeart/2005/8/layout/hierarchy1"/>
    <dgm:cxn modelId="{F3E78EA3-1B77-4DE6-A674-D69D0079124F}" type="presParOf" srcId="{2CD356F6-BA16-4014-AD04-DAF64DD8640E}" destId="{6F4A82BD-FEEA-4D09-BD45-26F021D712F8}" srcOrd="0" destOrd="0" presId="urn:microsoft.com/office/officeart/2005/8/layout/hierarchy1"/>
    <dgm:cxn modelId="{62AF6853-CEFA-4BB6-A3C6-5EE023733B78}" type="presParOf" srcId="{2CD356F6-BA16-4014-AD04-DAF64DD8640E}" destId="{85838A33-B00E-4E7B-A097-9DD8F139AA0D}" srcOrd="1" destOrd="0" presId="urn:microsoft.com/office/officeart/2005/8/layout/hierarchy1"/>
    <dgm:cxn modelId="{EDFC2072-4711-4067-AF61-45343E9CC6EB}" type="presParOf" srcId="{425F42F3-5D51-4C0C-B456-E7574CF488FA}" destId="{E660ACD4-1CCB-40AB-88B1-997280308164}" srcOrd="1" destOrd="0" presId="urn:microsoft.com/office/officeart/2005/8/layout/hierarchy1"/>
    <dgm:cxn modelId="{5A62DEAE-FCA0-4B3A-B4DC-BF5FA6036BF7}" type="presParOf" srcId="{30789D6C-2EC4-4C5D-9DC4-C79D77B621E7}" destId="{CA9C7E66-02A6-4E2B-B20E-F5E029B6F72A}" srcOrd="2" destOrd="0" presId="urn:microsoft.com/office/officeart/2005/8/layout/hierarchy1"/>
    <dgm:cxn modelId="{DE85FCA9-E81D-42D1-946F-48B9CC8FF2AE}" type="presParOf" srcId="{30789D6C-2EC4-4C5D-9DC4-C79D77B621E7}" destId="{631DE1AD-E3FC-4E99-95C6-89B7FC04BAF9}" srcOrd="3" destOrd="0" presId="urn:microsoft.com/office/officeart/2005/8/layout/hierarchy1"/>
    <dgm:cxn modelId="{A8C9E71F-9391-4FB0-8FD7-853AE96925CC}" type="presParOf" srcId="{631DE1AD-E3FC-4E99-95C6-89B7FC04BAF9}" destId="{9090A316-FC79-4185-8AC5-A19DC19DD2EF}" srcOrd="0" destOrd="0" presId="urn:microsoft.com/office/officeart/2005/8/layout/hierarchy1"/>
    <dgm:cxn modelId="{843278E2-4BB7-40D9-8343-A764AF9337D4}" type="presParOf" srcId="{9090A316-FC79-4185-8AC5-A19DC19DD2EF}" destId="{D50752D5-734D-427B-9C80-166F6F2D16F1}" srcOrd="0" destOrd="0" presId="urn:microsoft.com/office/officeart/2005/8/layout/hierarchy1"/>
    <dgm:cxn modelId="{16A45610-F5BD-4C8F-AB66-D28E3BDA9CE3}" type="presParOf" srcId="{9090A316-FC79-4185-8AC5-A19DC19DD2EF}" destId="{2A3BE565-2A81-49EB-BE9B-AA652228762E}" srcOrd="1" destOrd="0" presId="urn:microsoft.com/office/officeart/2005/8/layout/hierarchy1"/>
    <dgm:cxn modelId="{8ED821E4-8D6F-494C-85B1-B784951D6270}" type="presParOf" srcId="{631DE1AD-E3FC-4E99-95C6-89B7FC04BAF9}" destId="{20B532B7-B6D3-47A6-8C97-7A5D35118227}" srcOrd="1" destOrd="0" presId="urn:microsoft.com/office/officeart/2005/8/layout/hierarchy1"/>
    <dgm:cxn modelId="{970944CF-3DF8-4A32-BBB6-2CDB6FB20B4E}" type="presParOf" srcId="{20B532B7-B6D3-47A6-8C97-7A5D35118227}" destId="{514027AD-036A-43EB-92E7-B71C15207F80}" srcOrd="0" destOrd="0" presId="urn:microsoft.com/office/officeart/2005/8/layout/hierarchy1"/>
    <dgm:cxn modelId="{2DFA191E-53DA-483C-A517-D2AE8E034977}" type="presParOf" srcId="{20B532B7-B6D3-47A6-8C97-7A5D35118227}" destId="{85BDBFA6-95CE-42F0-A617-480924F0A077}" srcOrd="1" destOrd="0" presId="urn:microsoft.com/office/officeart/2005/8/layout/hierarchy1"/>
    <dgm:cxn modelId="{62E9B452-3456-4DD7-80E7-1E45BA86BFF5}" type="presParOf" srcId="{85BDBFA6-95CE-42F0-A617-480924F0A077}" destId="{8CE08F82-CA60-4184-B5FC-31ED2525D6EC}" srcOrd="0" destOrd="0" presId="urn:microsoft.com/office/officeart/2005/8/layout/hierarchy1"/>
    <dgm:cxn modelId="{B66DB2CF-6F6C-48CC-80AC-03D0574F34C8}" type="presParOf" srcId="{8CE08F82-CA60-4184-B5FC-31ED2525D6EC}" destId="{7633423C-F20A-4A0A-A7FB-FF9A37CB5E02}" srcOrd="0" destOrd="0" presId="urn:microsoft.com/office/officeart/2005/8/layout/hierarchy1"/>
    <dgm:cxn modelId="{EAEB3540-1C6F-4900-A57C-D771C4713A4A}" type="presParOf" srcId="{8CE08F82-CA60-4184-B5FC-31ED2525D6EC}" destId="{3122AF25-24D5-4498-B8BE-80DEFB4089F4}" srcOrd="1" destOrd="0" presId="urn:microsoft.com/office/officeart/2005/8/layout/hierarchy1"/>
    <dgm:cxn modelId="{F4104896-52DC-4786-BD59-0F1D2CE29FE3}" type="presParOf" srcId="{85BDBFA6-95CE-42F0-A617-480924F0A077}" destId="{CC13C467-2492-4C76-9367-13B99FD2BA0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B62094-4232-4161-A0E6-7615CAC504B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3B2E2BB0-B9DF-4963-A3F5-3408618ADD2C}">
      <dgm:prSet phldrT="[Metin]" custT="1"/>
      <dgm:spPr/>
      <dgm:t>
        <a:bodyPr/>
        <a:lstStyle/>
        <a:p>
          <a:r>
            <a:rPr lang="tr-TR" sz="4400" dirty="0" smtClean="0"/>
            <a:t>KOK</a:t>
          </a:r>
          <a:endParaRPr lang="tr-TR" sz="4400" dirty="0"/>
        </a:p>
      </dgm:t>
    </dgm:pt>
    <dgm:pt modelId="{EA5A4BA5-8BA9-4818-843A-15529F28AFF4}" type="parTrans" cxnId="{2ABC2365-DE06-4675-B5B0-040B5DB7D01A}">
      <dgm:prSet/>
      <dgm:spPr/>
      <dgm:t>
        <a:bodyPr/>
        <a:lstStyle/>
        <a:p>
          <a:endParaRPr lang="tr-TR"/>
        </a:p>
      </dgm:t>
    </dgm:pt>
    <dgm:pt modelId="{11CD209C-D5EF-4F4F-8A3B-00F989206857}" type="sibTrans" cxnId="{2ABC2365-DE06-4675-B5B0-040B5DB7D01A}">
      <dgm:prSet/>
      <dgm:spPr/>
      <dgm:t>
        <a:bodyPr/>
        <a:lstStyle/>
        <a:p>
          <a:endParaRPr lang="tr-TR"/>
        </a:p>
      </dgm:t>
    </dgm:pt>
    <dgm:pt modelId="{37A1AA1B-18F5-4759-89A6-A0798E20B223}">
      <dgm:prSet phldrT="[Metin]" custT="1"/>
      <dgm:spPr/>
      <dgm:t>
        <a:bodyPr/>
        <a:lstStyle/>
        <a:p>
          <a:r>
            <a:rPr lang="tr-TR" sz="2400" dirty="0" smtClean="0"/>
            <a:t>1. jenerasyon</a:t>
          </a:r>
          <a:endParaRPr lang="tr-TR" sz="2400" dirty="0"/>
        </a:p>
      </dgm:t>
    </dgm:pt>
    <dgm:pt modelId="{D201342B-C09D-43A7-A9B5-26B0FF8A63F9}" type="parTrans" cxnId="{A27E38ED-9C96-4664-90E1-E0FA14A9617C}">
      <dgm:prSet/>
      <dgm:spPr/>
      <dgm:t>
        <a:bodyPr/>
        <a:lstStyle/>
        <a:p>
          <a:endParaRPr lang="tr-TR"/>
        </a:p>
      </dgm:t>
    </dgm:pt>
    <dgm:pt modelId="{8B1E569B-E905-4AB4-B8F9-BBD20A0704C4}" type="sibTrans" cxnId="{A27E38ED-9C96-4664-90E1-E0FA14A9617C}">
      <dgm:prSet/>
      <dgm:spPr/>
      <dgm:t>
        <a:bodyPr/>
        <a:lstStyle/>
        <a:p>
          <a:endParaRPr lang="tr-TR"/>
        </a:p>
      </dgm:t>
    </dgm:pt>
    <dgm:pt modelId="{82B67718-61F8-44FD-B803-91BF7D03895B}">
      <dgm:prSet phldrT="[Metin]"/>
      <dgm:spPr/>
      <dgm:t>
        <a:bodyPr/>
        <a:lstStyle/>
        <a:p>
          <a:r>
            <a:rPr lang="tr-TR" dirty="0" smtClean="0">
              <a:latin typeface="Arial"/>
              <a:cs typeface="Arial"/>
            </a:rPr>
            <a:t>≥ 50 </a:t>
          </a:r>
          <a:r>
            <a:rPr lang="tr-TR" dirty="0" smtClean="0">
              <a:latin typeface="Arial"/>
              <a:cs typeface="Arial"/>
              <a:sym typeface="Symbol"/>
            </a:rPr>
            <a:t>g</a:t>
          </a:r>
          <a:r>
            <a:rPr lang="tr-TR" dirty="0" smtClean="0">
              <a:latin typeface="Arial"/>
              <a:cs typeface="Arial"/>
            </a:rPr>
            <a:t> EE</a:t>
          </a:r>
          <a:endParaRPr lang="tr-TR" dirty="0"/>
        </a:p>
      </dgm:t>
    </dgm:pt>
    <dgm:pt modelId="{BACAB49D-EC4A-48A4-80FC-9319DE2839F9}" type="parTrans" cxnId="{28B993F4-7282-45FD-9FF1-C7F2B0B66303}">
      <dgm:prSet/>
      <dgm:spPr/>
      <dgm:t>
        <a:bodyPr/>
        <a:lstStyle/>
        <a:p>
          <a:endParaRPr lang="tr-TR"/>
        </a:p>
      </dgm:t>
    </dgm:pt>
    <dgm:pt modelId="{4579395F-5B73-4072-A43A-9776A5307668}" type="sibTrans" cxnId="{28B993F4-7282-45FD-9FF1-C7F2B0B66303}">
      <dgm:prSet/>
      <dgm:spPr/>
      <dgm:t>
        <a:bodyPr/>
        <a:lstStyle/>
        <a:p>
          <a:endParaRPr lang="tr-TR"/>
        </a:p>
      </dgm:t>
    </dgm:pt>
    <dgm:pt modelId="{1DC4EFBA-2DE9-404B-9896-710295151D75}">
      <dgm:prSet phldrT="[Metin]" custT="1"/>
      <dgm:spPr/>
      <dgm:t>
        <a:bodyPr/>
        <a:lstStyle/>
        <a:p>
          <a:r>
            <a:rPr lang="tr-TR" sz="2400" dirty="0" smtClean="0"/>
            <a:t>2. jenerasyon</a:t>
          </a:r>
          <a:endParaRPr lang="tr-TR" sz="2400" dirty="0"/>
        </a:p>
      </dgm:t>
    </dgm:pt>
    <dgm:pt modelId="{F061C76D-8445-4B86-9EF4-D2ED1494CDD4}" type="parTrans" cxnId="{ED376370-7A25-4504-856F-4DB71F879D9E}">
      <dgm:prSet/>
      <dgm:spPr/>
      <dgm:t>
        <a:bodyPr/>
        <a:lstStyle/>
        <a:p>
          <a:endParaRPr lang="tr-TR"/>
        </a:p>
      </dgm:t>
    </dgm:pt>
    <dgm:pt modelId="{91360F1B-5708-46DB-B9F3-973E6433F83A}" type="sibTrans" cxnId="{ED376370-7A25-4504-856F-4DB71F879D9E}">
      <dgm:prSet/>
      <dgm:spPr/>
      <dgm:t>
        <a:bodyPr/>
        <a:lstStyle/>
        <a:p>
          <a:endParaRPr lang="tr-TR"/>
        </a:p>
      </dgm:t>
    </dgm:pt>
    <dgm:pt modelId="{447166DA-43DE-492D-94AC-251A1323C793}">
      <dgm:prSet custT="1"/>
      <dgm:spPr/>
      <dgm:t>
        <a:bodyPr/>
        <a:lstStyle/>
        <a:p>
          <a:r>
            <a:rPr lang="tr-TR" sz="2400" dirty="0" smtClean="0"/>
            <a:t>3. jenerasyon</a:t>
          </a:r>
          <a:endParaRPr lang="tr-TR" sz="2400" dirty="0"/>
        </a:p>
      </dgm:t>
    </dgm:pt>
    <dgm:pt modelId="{C6CC02F7-EB18-4ADB-A083-A03F78627A80}" type="parTrans" cxnId="{5093AF5D-F829-40CF-84CB-55F97F3D1182}">
      <dgm:prSet/>
      <dgm:spPr/>
      <dgm:t>
        <a:bodyPr/>
        <a:lstStyle/>
        <a:p>
          <a:endParaRPr lang="tr-TR"/>
        </a:p>
      </dgm:t>
    </dgm:pt>
    <dgm:pt modelId="{62B3A2CA-89DA-41A3-9929-7951F42A0525}" type="sibTrans" cxnId="{5093AF5D-F829-40CF-84CB-55F97F3D1182}">
      <dgm:prSet/>
      <dgm:spPr/>
      <dgm:t>
        <a:bodyPr/>
        <a:lstStyle/>
        <a:p>
          <a:endParaRPr lang="tr-TR"/>
        </a:p>
      </dgm:t>
    </dgm:pt>
    <dgm:pt modelId="{D612A3C6-56F6-426A-B37B-C9FC989980B1}">
      <dgm:prSet/>
      <dgm:spPr/>
      <dgm:t>
        <a:bodyPr/>
        <a:lstStyle/>
        <a:p>
          <a:r>
            <a:rPr lang="tr-TR" dirty="0" smtClean="0"/>
            <a:t>20, 30, 35 </a:t>
          </a:r>
          <a:r>
            <a:rPr lang="tr-TR" dirty="0" smtClean="0">
              <a:sym typeface="Symbol"/>
            </a:rPr>
            <a:t>g EE</a:t>
          </a:r>
          <a:r>
            <a:rPr lang="tr-TR" dirty="0" smtClean="0"/>
            <a:t> +</a:t>
          </a:r>
        </a:p>
        <a:p>
          <a:r>
            <a:rPr lang="tr-TR" dirty="0" smtClean="0"/>
            <a:t>LNG </a:t>
          </a:r>
        </a:p>
        <a:p>
          <a:r>
            <a:rPr lang="tr-TR" dirty="0" err="1" smtClean="0"/>
            <a:t>Norgestimat</a:t>
          </a:r>
          <a:r>
            <a:rPr lang="tr-TR" dirty="0" smtClean="0"/>
            <a:t>  </a:t>
          </a:r>
          <a:r>
            <a:rPr lang="tr-TR" dirty="0" err="1" smtClean="0"/>
            <a:t>Noretindron</a:t>
          </a:r>
          <a:r>
            <a:rPr lang="tr-TR" dirty="0" smtClean="0"/>
            <a:t> </a:t>
          </a:r>
          <a:endParaRPr lang="tr-TR" dirty="0"/>
        </a:p>
      </dgm:t>
    </dgm:pt>
    <dgm:pt modelId="{A40CAFC8-7533-4B72-A62E-BF9385AC3278}" type="parTrans" cxnId="{29B3E168-D7EB-49A5-835B-1B6997ED52C9}">
      <dgm:prSet/>
      <dgm:spPr/>
      <dgm:t>
        <a:bodyPr/>
        <a:lstStyle/>
        <a:p>
          <a:endParaRPr lang="tr-TR"/>
        </a:p>
      </dgm:t>
    </dgm:pt>
    <dgm:pt modelId="{86ED3922-F0F4-4124-86FF-2E188053FF2A}" type="sibTrans" cxnId="{29B3E168-D7EB-49A5-835B-1B6997ED52C9}">
      <dgm:prSet/>
      <dgm:spPr/>
      <dgm:t>
        <a:bodyPr/>
        <a:lstStyle/>
        <a:p>
          <a:endParaRPr lang="tr-TR"/>
        </a:p>
      </dgm:t>
    </dgm:pt>
    <dgm:pt modelId="{90E89B0E-3C4C-473C-B53E-EED2DAC0084C}">
      <dgm:prSet/>
      <dgm:spPr/>
      <dgm:t>
        <a:bodyPr/>
        <a:lstStyle/>
        <a:p>
          <a:r>
            <a:rPr lang="tr-TR" dirty="0" smtClean="0"/>
            <a:t>20, 30 </a:t>
          </a:r>
          <a:r>
            <a:rPr lang="tr-TR" dirty="0" smtClean="0">
              <a:sym typeface="Symbol"/>
            </a:rPr>
            <a:t>g EE +</a:t>
          </a:r>
        </a:p>
        <a:p>
          <a:r>
            <a:rPr lang="tr-TR" dirty="0" err="1" smtClean="0">
              <a:sym typeface="Symbol"/>
            </a:rPr>
            <a:t>Desogestrel</a:t>
          </a:r>
          <a:endParaRPr lang="tr-TR" dirty="0" smtClean="0">
            <a:sym typeface="Symbol"/>
          </a:endParaRPr>
        </a:p>
        <a:p>
          <a:r>
            <a:rPr lang="tr-TR" dirty="0" err="1" smtClean="0">
              <a:sym typeface="Symbol"/>
            </a:rPr>
            <a:t>Gestoden</a:t>
          </a:r>
          <a:endParaRPr lang="tr-TR" dirty="0"/>
        </a:p>
      </dgm:t>
    </dgm:pt>
    <dgm:pt modelId="{763A4A9E-A3A2-4D0B-91C4-A5800A5EF14F}" type="parTrans" cxnId="{F9252906-DA6A-4606-A666-AA0535418B81}">
      <dgm:prSet/>
      <dgm:spPr/>
      <dgm:t>
        <a:bodyPr/>
        <a:lstStyle/>
        <a:p>
          <a:endParaRPr lang="tr-TR"/>
        </a:p>
      </dgm:t>
    </dgm:pt>
    <dgm:pt modelId="{12733068-CA80-44A1-A495-C290CFBE5114}" type="sibTrans" cxnId="{F9252906-DA6A-4606-A666-AA0535418B81}">
      <dgm:prSet/>
      <dgm:spPr/>
      <dgm:t>
        <a:bodyPr/>
        <a:lstStyle/>
        <a:p>
          <a:endParaRPr lang="tr-TR"/>
        </a:p>
      </dgm:t>
    </dgm:pt>
    <dgm:pt modelId="{64AD1663-67B1-4A57-91A0-7B743CB24EDF}" type="pres">
      <dgm:prSet presAssocID="{A4B62094-4232-4161-A0E6-7615CAC504B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BDF08B9D-F95A-4407-AFE2-4602374DD9AA}" type="pres">
      <dgm:prSet presAssocID="{3B2E2BB0-B9DF-4963-A3F5-3408618ADD2C}" presName="hierRoot1" presStyleCnt="0"/>
      <dgm:spPr/>
    </dgm:pt>
    <dgm:pt modelId="{95245476-C033-48C2-914E-B58E176399DF}" type="pres">
      <dgm:prSet presAssocID="{3B2E2BB0-B9DF-4963-A3F5-3408618ADD2C}" presName="composite" presStyleCnt="0"/>
      <dgm:spPr/>
    </dgm:pt>
    <dgm:pt modelId="{14914B0B-061D-4FF7-A6B2-CD9A3B275A1F}" type="pres">
      <dgm:prSet presAssocID="{3B2E2BB0-B9DF-4963-A3F5-3408618ADD2C}" presName="background" presStyleLbl="node0" presStyleIdx="0" presStyleCnt="1"/>
      <dgm:spPr/>
    </dgm:pt>
    <dgm:pt modelId="{F004E0F4-2068-4992-95E8-BB9B78B7E840}" type="pres">
      <dgm:prSet presAssocID="{3B2E2BB0-B9DF-4963-A3F5-3408618ADD2C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0AE5C98-F150-49D1-BA8D-3DE4CE6C16C7}" type="pres">
      <dgm:prSet presAssocID="{3B2E2BB0-B9DF-4963-A3F5-3408618ADD2C}" presName="hierChild2" presStyleCnt="0"/>
      <dgm:spPr/>
    </dgm:pt>
    <dgm:pt modelId="{43B3762D-290F-4761-81EF-95446E9CC947}" type="pres">
      <dgm:prSet presAssocID="{D201342B-C09D-43A7-A9B5-26B0FF8A63F9}" presName="Name10" presStyleLbl="parChTrans1D2" presStyleIdx="0" presStyleCnt="3"/>
      <dgm:spPr/>
      <dgm:t>
        <a:bodyPr/>
        <a:lstStyle/>
        <a:p>
          <a:endParaRPr lang="tr-TR"/>
        </a:p>
      </dgm:t>
    </dgm:pt>
    <dgm:pt modelId="{828D483F-319C-44D2-9A1A-7B0000A64A90}" type="pres">
      <dgm:prSet presAssocID="{37A1AA1B-18F5-4759-89A6-A0798E20B223}" presName="hierRoot2" presStyleCnt="0"/>
      <dgm:spPr/>
    </dgm:pt>
    <dgm:pt modelId="{821DCE1B-A4B2-4B47-B1F8-5CFD86FB3384}" type="pres">
      <dgm:prSet presAssocID="{37A1AA1B-18F5-4759-89A6-A0798E20B223}" presName="composite2" presStyleCnt="0"/>
      <dgm:spPr/>
    </dgm:pt>
    <dgm:pt modelId="{103A363B-71E4-4772-9F45-8E806563C89D}" type="pres">
      <dgm:prSet presAssocID="{37A1AA1B-18F5-4759-89A6-A0798E20B223}" presName="background2" presStyleLbl="node2" presStyleIdx="0" presStyleCnt="3"/>
      <dgm:spPr/>
    </dgm:pt>
    <dgm:pt modelId="{5C12F76D-10D6-4D3A-B455-DEFD2BC30E36}" type="pres">
      <dgm:prSet presAssocID="{37A1AA1B-18F5-4759-89A6-A0798E20B223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A285002-EEE0-4B5E-8721-F48CD2072614}" type="pres">
      <dgm:prSet presAssocID="{37A1AA1B-18F5-4759-89A6-A0798E20B223}" presName="hierChild3" presStyleCnt="0"/>
      <dgm:spPr/>
    </dgm:pt>
    <dgm:pt modelId="{12AB8FF9-52BF-46B6-9183-F4924098083D}" type="pres">
      <dgm:prSet presAssocID="{BACAB49D-EC4A-48A4-80FC-9319DE2839F9}" presName="Name17" presStyleLbl="parChTrans1D3" presStyleIdx="0" presStyleCnt="3"/>
      <dgm:spPr/>
      <dgm:t>
        <a:bodyPr/>
        <a:lstStyle/>
        <a:p>
          <a:endParaRPr lang="tr-TR"/>
        </a:p>
      </dgm:t>
    </dgm:pt>
    <dgm:pt modelId="{D1A068D2-4D9A-45DA-AD81-6EBED6B56349}" type="pres">
      <dgm:prSet presAssocID="{82B67718-61F8-44FD-B803-91BF7D03895B}" presName="hierRoot3" presStyleCnt="0"/>
      <dgm:spPr/>
    </dgm:pt>
    <dgm:pt modelId="{F7066EC3-838D-4617-98C2-09B6D2FAF8DA}" type="pres">
      <dgm:prSet presAssocID="{82B67718-61F8-44FD-B803-91BF7D03895B}" presName="composite3" presStyleCnt="0"/>
      <dgm:spPr/>
    </dgm:pt>
    <dgm:pt modelId="{CFD9C371-6EB4-49BE-894B-E700FED8A372}" type="pres">
      <dgm:prSet presAssocID="{82B67718-61F8-44FD-B803-91BF7D03895B}" presName="background3" presStyleLbl="node3" presStyleIdx="0" presStyleCnt="3"/>
      <dgm:spPr/>
    </dgm:pt>
    <dgm:pt modelId="{097A23A6-2D1E-4F87-A46C-6CA474308684}" type="pres">
      <dgm:prSet presAssocID="{82B67718-61F8-44FD-B803-91BF7D03895B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C9EC69B2-5DA7-4464-9E4A-7281BF895E83}" type="pres">
      <dgm:prSet presAssocID="{82B67718-61F8-44FD-B803-91BF7D03895B}" presName="hierChild4" presStyleCnt="0"/>
      <dgm:spPr/>
    </dgm:pt>
    <dgm:pt modelId="{C78D8637-FF0E-4F6B-8EEF-6C2A1379D01A}" type="pres">
      <dgm:prSet presAssocID="{F061C76D-8445-4B86-9EF4-D2ED1494CDD4}" presName="Name10" presStyleLbl="parChTrans1D2" presStyleIdx="1" presStyleCnt="3"/>
      <dgm:spPr/>
      <dgm:t>
        <a:bodyPr/>
        <a:lstStyle/>
        <a:p>
          <a:endParaRPr lang="tr-TR"/>
        </a:p>
      </dgm:t>
    </dgm:pt>
    <dgm:pt modelId="{76D22248-4142-40CE-90A2-FE015BC15845}" type="pres">
      <dgm:prSet presAssocID="{1DC4EFBA-2DE9-404B-9896-710295151D75}" presName="hierRoot2" presStyleCnt="0"/>
      <dgm:spPr/>
    </dgm:pt>
    <dgm:pt modelId="{F6761277-FF1F-49BB-AB65-9FB64E7C3553}" type="pres">
      <dgm:prSet presAssocID="{1DC4EFBA-2DE9-404B-9896-710295151D75}" presName="composite2" presStyleCnt="0"/>
      <dgm:spPr/>
    </dgm:pt>
    <dgm:pt modelId="{1FDB77C2-E7A0-4C32-AEC4-A190D843BB70}" type="pres">
      <dgm:prSet presAssocID="{1DC4EFBA-2DE9-404B-9896-710295151D75}" presName="background2" presStyleLbl="node2" presStyleIdx="1" presStyleCnt="3"/>
      <dgm:spPr/>
    </dgm:pt>
    <dgm:pt modelId="{88C2C217-9B85-4A30-BF8E-0D9BA069FDE6}" type="pres">
      <dgm:prSet presAssocID="{1DC4EFBA-2DE9-404B-9896-710295151D75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99B46A7-86EA-4B30-9E89-1F7F3EAEB4AC}" type="pres">
      <dgm:prSet presAssocID="{1DC4EFBA-2DE9-404B-9896-710295151D75}" presName="hierChild3" presStyleCnt="0"/>
      <dgm:spPr/>
    </dgm:pt>
    <dgm:pt modelId="{02C7BEA2-62E2-4091-8828-1CD4677E8F50}" type="pres">
      <dgm:prSet presAssocID="{A40CAFC8-7533-4B72-A62E-BF9385AC3278}" presName="Name17" presStyleLbl="parChTrans1D3" presStyleIdx="1" presStyleCnt="3"/>
      <dgm:spPr/>
      <dgm:t>
        <a:bodyPr/>
        <a:lstStyle/>
        <a:p>
          <a:endParaRPr lang="tr-TR"/>
        </a:p>
      </dgm:t>
    </dgm:pt>
    <dgm:pt modelId="{E7DF3D09-DC28-4DD0-8884-B7E915EF465F}" type="pres">
      <dgm:prSet presAssocID="{D612A3C6-56F6-426A-B37B-C9FC989980B1}" presName="hierRoot3" presStyleCnt="0"/>
      <dgm:spPr/>
    </dgm:pt>
    <dgm:pt modelId="{5746BEEA-612C-461C-AD8E-7302C866473B}" type="pres">
      <dgm:prSet presAssocID="{D612A3C6-56F6-426A-B37B-C9FC989980B1}" presName="composite3" presStyleCnt="0"/>
      <dgm:spPr/>
    </dgm:pt>
    <dgm:pt modelId="{DE725A3C-B25B-4BCF-AA2F-1C3C1EB12A84}" type="pres">
      <dgm:prSet presAssocID="{D612A3C6-56F6-426A-B37B-C9FC989980B1}" presName="background3" presStyleLbl="node3" presStyleIdx="1" presStyleCnt="3"/>
      <dgm:spPr/>
    </dgm:pt>
    <dgm:pt modelId="{BCE3429B-021E-4456-BB7A-599085906C58}" type="pres">
      <dgm:prSet presAssocID="{D612A3C6-56F6-426A-B37B-C9FC989980B1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5AB62E4-A7B1-4479-A6B7-5661763D89D7}" type="pres">
      <dgm:prSet presAssocID="{D612A3C6-56F6-426A-B37B-C9FC989980B1}" presName="hierChild4" presStyleCnt="0"/>
      <dgm:spPr/>
    </dgm:pt>
    <dgm:pt modelId="{50D45FB3-1BF6-4514-9EF6-92463D526DBB}" type="pres">
      <dgm:prSet presAssocID="{C6CC02F7-EB18-4ADB-A083-A03F78627A80}" presName="Name10" presStyleLbl="parChTrans1D2" presStyleIdx="2" presStyleCnt="3"/>
      <dgm:spPr/>
      <dgm:t>
        <a:bodyPr/>
        <a:lstStyle/>
        <a:p>
          <a:endParaRPr lang="tr-TR"/>
        </a:p>
      </dgm:t>
    </dgm:pt>
    <dgm:pt modelId="{788E2E38-B9A8-4309-ABBF-FB8F17A679DD}" type="pres">
      <dgm:prSet presAssocID="{447166DA-43DE-492D-94AC-251A1323C793}" presName="hierRoot2" presStyleCnt="0"/>
      <dgm:spPr/>
    </dgm:pt>
    <dgm:pt modelId="{D9F49C97-3484-48BD-A8E5-120622E14304}" type="pres">
      <dgm:prSet presAssocID="{447166DA-43DE-492D-94AC-251A1323C793}" presName="composite2" presStyleCnt="0"/>
      <dgm:spPr/>
    </dgm:pt>
    <dgm:pt modelId="{3CA858E5-BE83-4617-A4CC-9E158D4FC26B}" type="pres">
      <dgm:prSet presAssocID="{447166DA-43DE-492D-94AC-251A1323C793}" presName="background2" presStyleLbl="node2" presStyleIdx="2" presStyleCnt="3"/>
      <dgm:spPr/>
    </dgm:pt>
    <dgm:pt modelId="{D4E5CB02-78B0-4D01-99A6-4DED687D7391}" type="pres">
      <dgm:prSet presAssocID="{447166DA-43DE-492D-94AC-251A1323C793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7F650B6-4492-4081-B5FB-16EC65A6A99D}" type="pres">
      <dgm:prSet presAssocID="{447166DA-43DE-492D-94AC-251A1323C793}" presName="hierChild3" presStyleCnt="0"/>
      <dgm:spPr/>
    </dgm:pt>
    <dgm:pt modelId="{F21D019C-F2D4-4FF1-9402-961764ABB270}" type="pres">
      <dgm:prSet presAssocID="{763A4A9E-A3A2-4D0B-91C4-A5800A5EF14F}" presName="Name17" presStyleLbl="parChTrans1D3" presStyleIdx="2" presStyleCnt="3"/>
      <dgm:spPr/>
      <dgm:t>
        <a:bodyPr/>
        <a:lstStyle/>
        <a:p>
          <a:endParaRPr lang="tr-TR"/>
        </a:p>
      </dgm:t>
    </dgm:pt>
    <dgm:pt modelId="{607754D0-929B-4182-88B0-93D184E7B16C}" type="pres">
      <dgm:prSet presAssocID="{90E89B0E-3C4C-473C-B53E-EED2DAC0084C}" presName="hierRoot3" presStyleCnt="0"/>
      <dgm:spPr/>
    </dgm:pt>
    <dgm:pt modelId="{DA6A3C9D-AE28-4371-AE46-B16CA4FE7D4C}" type="pres">
      <dgm:prSet presAssocID="{90E89B0E-3C4C-473C-B53E-EED2DAC0084C}" presName="composite3" presStyleCnt="0"/>
      <dgm:spPr/>
    </dgm:pt>
    <dgm:pt modelId="{1A4FF09D-8415-4D2C-9335-712F54C8552B}" type="pres">
      <dgm:prSet presAssocID="{90E89B0E-3C4C-473C-B53E-EED2DAC0084C}" presName="background3" presStyleLbl="node3" presStyleIdx="2" presStyleCnt="3"/>
      <dgm:spPr/>
    </dgm:pt>
    <dgm:pt modelId="{FDBB55EE-EDE8-4B4F-AD31-6276D279F31A}" type="pres">
      <dgm:prSet presAssocID="{90E89B0E-3C4C-473C-B53E-EED2DAC0084C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FF2E7A0-BE84-43FF-A9F2-02C05C884AE6}" type="pres">
      <dgm:prSet presAssocID="{90E89B0E-3C4C-473C-B53E-EED2DAC0084C}" presName="hierChild4" presStyleCnt="0"/>
      <dgm:spPr/>
    </dgm:pt>
  </dgm:ptLst>
  <dgm:cxnLst>
    <dgm:cxn modelId="{B1F14021-4912-4572-8EC1-7B295F658C8F}" type="presOf" srcId="{1DC4EFBA-2DE9-404B-9896-710295151D75}" destId="{88C2C217-9B85-4A30-BF8E-0D9BA069FDE6}" srcOrd="0" destOrd="0" presId="urn:microsoft.com/office/officeart/2005/8/layout/hierarchy1"/>
    <dgm:cxn modelId="{86FB4BB3-9AC7-47BA-9B8C-BBF6B68CF1A9}" type="presOf" srcId="{37A1AA1B-18F5-4759-89A6-A0798E20B223}" destId="{5C12F76D-10D6-4D3A-B455-DEFD2BC30E36}" srcOrd="0" destOrd="0" presId="urn:microsoft.com/office/officeart/2005/8/layout/hierarchy1"/>
    <dgm:cxn modelId="{2E043AE8-25C8-4A4F-8B33-CDD5F367B463}" type="presOf" srcId="{F061C76D-8445-4B86-9EF4-D2ED1494CDD4}" destId="{C78D8637-FF0E-4F6B-8EEF-6C2A1379D01A}" srcOrd="0" destOrd="0" presId="urn:microsoft.com/office/officeart/2005/8/layout/hierarchy1"/>
    <dgm:cxn modelId="{1BC40F39-322A-459C-AB20-D715100A1C65}" type="presOf" srcId="{447166DA-43DE-492D-94AC-251A1323C793}" destId="{D4E5CB02-78B0-4D01-99A6-4DED687D7391}" srcOrd="0" destOrd="0" presId="urn:microsoft.com/office/officeart/2005/8/layout/hierarchy1"/>
    <dgm:cxn modelId="{67215F9F-1B02-42FE-B6C6-64B5E2D9F145}" type="presOf" srcId="{82B67718-61F8-44FD-B803-91BF7D03895B}" destId="{097A23A6-2D1E-4F87-A46C-6CA474308684}" srcOrd="0" destOrd="0" presId="urn:microsoft.com/office/officeart/2005/8/layout/hierarchy1"/>
    <dgm:cxn modelId="{BB46130A-C0A4-4EEC-8BD0-A9D511A2268A}" type="presOf" srcId="{D201342B-C09D-43A7-A9B5-26B0FF8A63F9}" destId="{43B3762D-290F-4761-81EF-95446E9CC947}" srcOrd="0" destOrd="0" presId="urn:microsoft.com/office/officeart/2005/8/layout/hierarchy1"/>
    <dgm:cxn modelId="{A5793372-BF02-473C-8FD0-7B93AEDF0A71}" type="presOf" srcId="{3B2E2BB0-B9DF-4963-A3F5-3408618ADD2C}" destId="{F004E0F4-2068-4992-95E8-BB9B78B7E840}" srcOrd="0" destOrd="0" presId="urn:microsoft.com/office/officeart/2005/8/layout/hierarchy1"/>
    <dgm:cxn modelId="{ED376370-7A25-4504-856F-4DB71F879D9E}" srcId="{3B2E2BB0-B9DF-4963-A3F5-3408618ADD2C}" destId="{1DC4EFBA-2DE9-404B-9896-710295151D75}" srcOrd="1" destOrd="0" parTransId="{F061C76D-8445-4B86-9EF4-D2ED1494CDD4}" sibTransId="{91360F1B-5708-46DB-B9F3-973E6433F83A}"/>
    <dgm:cxn modelId="{753977F8-E5E5-4747-A31C-F0C9E3C8EB31}" type="presOf" srcId="{90E89B0E-3C4C-473C-B53E-EED2DAC0084C}" destId="{FDBB55EE-EDE8-4B4F-AD31-6276D279F31A}" srcOrd="0" destOrd="0" presId="urn:microsoft.com/office/officeart/2005/8/layout/hierarchy1"/>
    <dgm:cxn modelId="{8F02A419-9A2A-45DA-BC78-E63CF200B607}" type="presOf" srcId="{763A4A9E-A3A2-4D0B-91C4-A5800A5EF14F}" destId="{F21D019C-F2D4-4FF1-9402-961764ABB270}" srcOrd="0" destOrd="0" presId="urn:microsoft.com/office/officeart/2005/8/layout/hierarchy1"/>
    <dgm:cxn modelId="{D7A26D0D-1A97-4F35-BC87-7F952902F379}" type="presOf" srcId="{BACAB49D-EC4A-48A4-80FC-9319DE2839F9}" destId="{12AB8FF9-52BF-46B6-9183-F4924098083D}" srcOrd="0" destOrd="0" presId="urn:microsoft.com/office/officeart/2005/8/layout/hierarchy1"/>
    <dgm:cxn modelId="{02C492AD-1E63-4404-BC3A-8CC4E9678185}" type="presOf" srcId="{A4B62094-4232-4161-A0E6-7615CAC504B8}" destId="{64AD1663-67B1-4A57-91A0-7B743CB24EDF}" srcOrd="0" destOrd="0" presId="urn:microsoft.com/office/officeart/2005/8/layout/hierarchy1"/>
    <dgm:cxn modelId="{29B3E168-D7EB-49A5-835B-1B6997ED52C9}" srcId="{1DC4EFBA-2DE9-404B-9896-710295151D75}" destId="{D612A3C6-56F6-426A-B37B-C9FC989980B1}" srcOrd="0" destOrd="0" parTransId="{A40CAFC8-7533-4B72-A62E-BF9385AC3278}" sibTransId="{86ED3922-F0F4-4124-86FF-2E188053FF2A}"/>
    <dgm:cxn modelId="{563D92B9-7F13-416A-8AA2-92266B313C38}" type="presOf" srcId="{C6CC02F7-EB18-4ADB-A083-A03F78627A80}" destId="{50D45FB3-1BF6-4514-9EF6-92463D526DBB}" srcOrd="0" destOrd="0" presId="urn:microsoft.com/office/officeart/2005/8/layout/hierarchy1"/>
    <dgm:cxn modelId="{5093AF5D-F829-40CF-84CB-55F97F3D1182}" srcId="{3B2E2BB0-B9DF-4963-A3F5-3408618ADD2C}" destId="{447166DA-43DE-492D-94AC-251A1323C793}" srcOrd="2" destOrd="0" parTransId="{C6CC02F7-EB18-4ADB-A083-A03F78627A80}" sibTransId="{62B3A2CA-89DA-41A3-9929-7951F42A0525}"/>
    <dgm:cxn modelId="{2ABC2365-DE06-4675-B5B0-040B5DB7D01A}" srcId="{A4B62094-4232-4161-A0E6-7615CAC504B8}" destId="{3B2E2BB0-B9DF-4963-A3F5-3408618ADD2C}" srcOrd="0" destOrd="0" parTransId="{EA5A4BA5-8BA9-4818-843A-15529F28AFF4}" sibTransId="{11CD209C-D5EF-4F4F-8A3B-00F989206857}"/>
    <dgm:cxn modelId="{E4A81EA7-A3A3-4272-922F-30EF5EB171E4}" type="presOf" srcId="{A40CAFC8-7533-4B72-A62E-BF9385AC3278}" destId="{02C7BEA2-62E2-4091-8828-1CD4677E8F50}" srcOrd="0" destOrd="0" presId="urn:microsoft.com/office/officeart/2005/8/layout/hierarchy1"/>
    <dgm:cxn modelId="{F9252906-DA6A-4606-A666-AA0535418B81}" srcId="{447166DA-43DE-492D-94AC-251A1323C793}" destId="{90E89B0E-3C4C-473C-B53E-EED2DAC0084C}" srcOrd="0" destOrd="0" parTransId="{763A4A9E-A3A2-4D0B-91C4-A5800A5EF14F}" sibTransId="{12733068-CA80-44A1-A495-C290CFBE5114}"/>
    <dgm:cxn modelId="{695B82B5-9F6B-4680-A5A6-366C8EB20899}" type="presOf" srcId="{D612A3C6-56F6-426A-B37B-C9FC989980B1}" destId="{BCE3429B-021E-4456-BB7A-599085906C58}" srcOrd="0" destOrd="0" presId="urn:microsoft.com/office/officeart/2005/8/layout/hierarchy1"/>
    <dgm:cxn modelId="{A27E38ED-9C96-4664-90E1-E0FA14A9617C}" srcId="{3B2E2BB0-B9DF-4963-A3F5-3408618ADD2C}" destId="{37A1AA1B-18F5-4759-89A6-A0798E20B223}" srcOrd="0" destOrd="0" parTransId="{D201342B-C09D-43A7-A9B5-26B0FF8A63F9}" sibTransId="{8B1E569B-E905-4AB4-B8F9-BBD20A0704C4}"/>
    <dgm:cxn modelId="{28B993F4-7282-45FD-9FF1-C7F2B0B66303}" srcId="{37A1AA1B-18F5-4759-89A6-A0798E20B223}" destId="{82B67718-61F8-44FD-B803-91BF7D03895B}" srcOrd="0" destOrd="0" parTransId="{BACAB49D-EC4A-48A4-80FC-9319DE2839F9}" sibTransId="{4579395F-5B73-4072-A43A-9776A5307668}"/>
    <dgm:cxn modelId="{49AF59F8-F13A-4068-9CF9-02E7C847724F}" type="presParOf" srcId="{64AD1663-67B1-4A57-91A0-7B743CB24EDF}" destId="{BDF08B9D-F95A-4407-AFE2-4602374DD9AA}" srcOrd="0" destOrd="0" presId="urn:microsoft.com/office/officeart/2005/8/layout/hierarchy1"/>
    <dgm:cxn modelId="{4022862C-C561-4136-9318-650671C31E90}" type="presParOf" srcId="{BDF08B9D-F95A-4407-AFE2-4602374DD9AA}" destId="{95245476-C033-48C2-914E-B58E176399DF}" srcOrd="0" destOrd="0" presId="urn:microsoft.com/office/officeart/2005/8/layout/hierarchy1"/>
    <dgm:cxn modelId="{DD5E0C88-A67A-4A39-868D-B1EB48F1874D}" type="presParOf" srcId="{95245476-C033-48C2-914E-B58E176399DF}" destId="{14914B0B-061D-4FF7-A6B2-CD9A3B275A1F}" srcOrd="0" destOrd="0" presId="urn:microsoft.com/office/officeart/2005/8/layout/hierarchy1"/>
    <dgm:cxn modelId="{E6807B0B-2ABE-4482-9343-37C2DC6F5108}" type="presParOf" srcId="{95245476-C033-48C2-914E-B58E176399DF}" destId="{F004E0F4-2068-4992-95E8-BB9B78B7E840}" srcOrd="1" destOrd="0" presId="urn:microsoft.com/office/officeart/2005/8/layout/hierarchy1"/>
    <dgm:cxn modelId="{309A0975-E068-4884-B3A1-8E832B6FD6CA}" type="presParOf" srcId="{BDF08B9D-F95A-4407-AFE2-4602374DD9AA}" destId="{F0AE5C98-F150-49D1-BA8D-3DE4CE6C16C7}" srcOrd="1" destOrd="0" presId="urn:microsoft.com/office/officeart/2005/8/layout/hierarchy1"/>
    <dgm:cxn modelId="{6996FCC2-8F15-40D9-9B03-B601B7525F9E}" type="presParOf" srcId="{F0AE5C98-F150-49D1-BA8D-3DE4CE6C16C7}" destId="{43B3762D-290F-4761-81EF-95446E9CC947}" srcOrd="0" destOrd="0" presId="urn:microsoft.com/office/officeart/2005/8/layout/hierarchy1"/>
    <dgm:cxn modelId="{33E60275-C7D5-487E-8E09-51BC45CBC8CA}" type="presParOf" srcId="{F0AE5C98-F150-49D1-BA8D-3DE4CE6C16C7}" destId="{828D483F-319C-44D2-9A1A-7B0000A64A90}" srcOrd="1" destOrd="0" presId="urn:microsoft.com/office/officeart/2005/8/layout/hierarchy1"/>
    <dgm:cxn modelId="{987251BE-F781-4A7F-A9DE-FBDF0265A09C}" type="presParOf" srcId="{828D483F-319C-44D2-9A1A-7B0000A64A90}" destId="{821DCE1B-A4B2-4B47-B1F8-5CFD86FB3384}" srcOrd="0" destOrd="0" presId="urn:microsoft.com/office/officeart/2005/8/layout/hierarchy1"/>
    <dgm:cxn modelId="{8068C055-A1BF-4C93-9A8F-90EAAB03304B}" type="presParOf" srcId="{821DCE1B-A4B2-4B47-B1F8-5CFD86FB3384}" destId="{103A363B-71E4-4772-9F45-8E806563C89D}" srcOrd="0" destOrd="0" presId="urn:microsoft.com/office/officeart/2005/8/layout/hierarchy1"/>
    <dgm:cxn modelId="{6E7B0D32-8205-4C83-A059-4EC3891AD6A2}" type="presParOf" srcId="{821DCE1B-A4B2-4B47-B1F8-5CFD86FB3384}" destId="{5C12F76D-10D6-4D3A-B455-DEFD2BC30E36}" srcOrd="1" destOrd="0" presId="urn:microsoft.com/office/officeart/2005/8/layout/hierarchy1"/>
    <dgm:cxn modelId="{F4511B29-18C6-4D5F-A664-D11C35AAB5A4}" type="presParOf" srcId="{828D483F-319C-44D2-9A1A-7B0000A64A90}" destId="{FA285002-EEE0-4B5E-8721-F48CD2072614}" srcOrd="1" destOrd="0" presId="urn:microsoft.com/office/officeart/2005/8/layout/hierarchy1"/>
    <dgm:cxn modelId="{01B1A8D1-2719-4F4B-AF3A-5D320D45A527}" type="presParOf" srcId="{FA285002-EEE0-4B5E-8721-F48CD2072614}" destId="{12AB8FF9-52BF-46B6-9183-F4924098083D}" srcOrd="0" destOrd="0" presId="urn:microsoft.com/office/officeart/2005/8/layout/hierarchy1"/>
    <dgm:cxn modelId="{D59A304F-7499-4025-A0C2-1F4E571579EF}" type="presParOf" srcId="{FA285002-EEE0-4B5E-8721-F48CD2072614}" destId="{D1A068D2-4D9A-45DA-AD81-6EBED6B56349}" srcOrd="1" destOrd="0" presId="urn:microsoft.com/office/officeart/2005/8/layout/hierarchy1"/>
    <dgm:cxn modelId="{D8CEB163-DCFA-441C-8CDB-1F2DA6F85FC0}" type="presParOf" srcId="{D1A068D2-4D9A-45DA-AD81-6EBED6B56349}" destId="{F7066EC3-838D-4617-98C2-09B6D2FAF8DA}" srcOrd="0" destOrd="0" presId="urn:microsoft.com/office/officeart/2005/8/layout/hierarchy1"/>
    <dgm:cxn modelId="{5387A1E9-6D66-4CDA-8C77-A3AC00946FBF}" type="presParOf" srcId="{F7066EC3-838D-4617-98C2-09B6D2FAF8DA}" destId="{CFD9C371-6EB4-49BE-894B-E700FED8A372}" srcOrd="0" destOrd="0" presId="urn:microsoft.com/office/officeart/2005/8/layout/hierarchy1"/>
    <dgm:cxn modelId="{08F27C5F-0631-4440-8166-732CE35879E0}" type="presParOf" srcId="{F7066EC3-838D-4617-98C2-09B6D2FAF8DA}" destId="{097A23A6-2D1E-4F87-A46C-6CA474308684}" srcOrd="1" destOrd="0" presId="urn:microsoft.com/office/officeart/2005/8/layout/hierarchy1"/>
    <dgm:cxn modelId="{6D3269FC-36ED-4B3A-B43C-38B8FF62012C}" type="presParOf" srcId="{D1A068D2-4D9A-45DA-AD81-6EBED6B56349}" destId="{C9EC69B2-5DA7-4464-9E4A-7281BF895E83}" srcOrd="1" destOrd="0" presId="urn:microsoft.com/office/officeart/2005/8/layout/hierarchy1"/>
    <dgm:cxn modelId="{65CD9F0A-FF25-42E4-B11B-0E70A4D841B4}" type="presParOf" srcId="{F0AE5C98-F150-49D1-BA8D-3DE4CE6C16C7}" destId="{C78D8637-FF0E-4F6B-8EEF-6C2A1379D01A}" srcOrd="2" destOrd="0" presId="urn:microsoft.com/office/officeart/2005/8/layout/hierarchy1"/>
    <dgm:cxn modelId="{43C7095A-325B-480C-87BC-02CF3AD619B7}" type="presParOf" srcId="{F0AE5C98-F150-49D1-BA8D-3DE4CE6C16C7}" destId="{76D22248-4142-40CE-90A2-FE015BC15845}" srcOrd="3" destOrd="0" presId="urn:microsoft.com/office/officeart/2005/8/layout/hierarchy1"/>
    <dgm:cxn modelId="{2C4FE841-F0C4-4B41-ADEE-84E34E772D18}" type="presParOf" srcId="{76D22248-4142-40CE-90A2-FE015BC15845}" destId="{F6761277-FF1F-49BB-AB65-9FB64E7C3553}" srcOrd="0" destOrd="0" presId="urn:microsoft.com/office/officeart/2005/8/layout/hierarchy1"/>
    <dgm:cxn modelId="{D7139EBE-6D34-44FE-BF39-628086A039B4}" type="presParOf" srcId="{F6761277-FF1F-49BB-AB65-9FB64E7C3553}" destId="{1FDB77C2-E7A0-4C32-AEC4-A190D843BB70}" srcOrd="0" destOrd="0" presId="urn:microsoft.com/office/officeart/2005/8/layout/hierarchy1"/>
    <dgm:cxn modelId="{81C10E42-377F-4E79-9B1E-72AA540A98B6}" type="presParOf" srcId="{F6761277-FF1F-49BB-AB65-9FB64E7C3553}" destId="{88C2C217-9B85-4A30-BF8E-0D9BA069FDE6}" srcOrd="1" destOrd="0" presId="urn:microsoft.com/office/officeart/2005/8/layout/hierarchy1"/>
    <dgm:cxn modelId="{C085D55A-44D7-4886-B91D-AA7E9591986A}" type="presParOf" srcId="{76D22248-4142-40CE-90A2-FE015BC15845}" destId="{F99B46A7-86EA-4B30-9E89-1F7F3EAEB4AC}" srcOrd="1" destOrd="0" presId="urn:microsoft.com/office/officeart/2005/8/layout/hierarchy1"/>
    <dgm:cxn modelId="{34177701-8EC6-469C-9663-7B839318A894}" type="presParOf" srcId="{F99B46A7-86EA-4B30-9E89-1F7F3EAEB4AC}" destId="{02C7BEA2-62E2-4091-8828-1CD4677E8F50}" srcOrd="0" destOrd="0" presId="urn:microsoft.com/office/officeart/2005/8/layout/hierarchy1"/>
    <dgm:cxn modelId="{2A00BA4B-0DC2-48D8-9E39-1F09B88E3FD8}" type="presParOf" srcId="{F99B46A7-86EA-4B30-9E89-1F7F3EAEB4AC}" destId="{E7DF3D09-DC28-4DD0-8884-B7E915EF465F}" srcOrd="1" destOrd="0" presId="urn:microsoft.com/office/officeart/2005/8/layout/hierarchy1"/>
    <dgm:cxn modelId="{8D7C9F43-3706-4CF1-ADA8-D84BCEE25D63}" type="presParOf" srcId="{E7DF3D09-DC28-4DD0-8884-B7E915EF465F}" destId="{5746BEEA-612C-461C-AD8E-7302C866473B}" srcOrd="0" destOrd="0" presId="urn:microsoft.com/office/officeart/2005/8/layout/hierarchy1"/>
    <dgm:cxn modelId="{B8AF0D01-21DA-48F0-B7A4-D98352B48A12}" type="presParOf" srcId="{5746BEEA-612C-461C-AD8E-7302C866473B}" destId="{DE725A3C-B25B-4BCF-AA2F-1C3C1EB12A84}" srcOrd="0" destOrd="0" presId="urn:microsoft.com/office/officeart/2005/8/layout/hierarchy1"/>
    <dgm:cxn modelId="{C3CAFC2D-D961-4980-9CB0-BB6ABAFFCBAE}" type="presParOf" srcId="{5746BEEA-612C-461C-AD8E-7302C866473B}" destId="{BCE3429B-021E-4456-BB7A-599085906C58}" srcOrd="1" destOrd="0" presId="urn:microsoft.com/office/officeart/2005/8/layout/hierarchy1"/>
    <dgm:cxn modelId="{0120ADA5-D1DE-4197-BD73-B93B20A7D063}" type="presParOf" srcId="{E7DF3D09-DC28-4DD0-8884-B7E915EF465F}" destId="{45AB62E4-A7B1-4479-A6B7-5661763D89D7}" srcOrd="1" destOrd="0" presId="urn:microsoft.com/office/officeart/2005/8/layout/hierarchy1"/>
    <dgm:cxn modelId="{EB1AC0DD-75EB-4570-9080-6A7E443F9E80}" type="presParOf" srcId="{F0AE5C98-F150-49D1-BA8D-3DE4CE6C16C7}" destId="{50D45FB3-1BF6-4514-9EF6-92463D526DBB}" srcOrd="4" destOrd="0" presId="urn:microsoft.com/office/officeart/2005/8/layout/hierarchy1"/>
    <dgm:cxn modelId="{7439F256-AF81-4A4F-833C-82993E24F87A}" type="presParOf" srcId="{F0AE5C98-F150-49D1-BA8D-3DE4CE6C16C7}" destId="{788E2E38-B9A8-4309-ABBF-FB8F17A679DD}" srcOrd="5" destOrd="0" presId="urn:microsoft.com/office/officeart/2005/8/layout/hierarchy1"/>
    <dgm:cxn modelId="{6695D6BD-0B80-42E4-8BF8-FD894EC107BE}" type="presParOf" srcId="{788E2E38-B9A8-4309-ABBF-FB8F17A679DD}" destId="{D9F49C97-3484-48BD-A8E5-120622E14304}" srcOrd="0" destOrd="0" presId="urn:microsoft.com/office/officeart/2005/8/layout/hierarchy1"/>
    <dgm:cxn modelId="{5D75A285-5A6D-427B-9AA2-DEDD1E78D1A3}" type="presParOf" srcId="{D9F49C97-3484-48BD-A8E5-120622E14304}" destId="{3CA858E5-BE83-4617-A4CC-9E158D4FC26B}" srcOrd="0" destOrd="0" presId="urn:microsoft.com/office/officeart/2005/8/layout/hierarchy1"/>
    <dgm:cxn modelId="{9812031A-157C-42F2-9231-10C02D9E2099}" type="presParOf" srcId="{D9F49C97-3484-48BD-A8E5-120622E14304}" destId="{D4E5CB02-78B0-4D01-99A6-4DED687D7391}" srcOrd="1" destOrd="0" presId="urn:microsoft.com/office/officeart/2005/8/layout/hierarchy1"/>
    <dgm:cxn modelId="{1F678CA8-D62B-4B11-8664-861404FC13EA}" type="presParOf" srcId="{788E2E38-B9A8-4309-ABBF-FB8F17A679DD}" destId="{E7F650B6-4492-4081-B5FB-16EC65A6A99D}" srcOrd="1" destOrd="0" presId="urn:microsoft.com/office/officeart/2005/8/layout/hierarchy1"/>
    <dgm:cxn modelId="{C46E47CA-C139-4789-A325-088075B8368E}" type="presParOf" srcId="{E7F650B6-4492-4081-B5FB-16EC65A6A99D}" destId="{F21D019C-F2D4-4FF1-9402-961764ABB270}" srcOrd="0" destOrd="0" presId="urn:microsoft.com/office/officeart/2005/8/layout/hierarchy1"/>
    <dgm:cxn modelId="{05D15B1E-B9E8-4BE1-A53A-5C22117F3FBF}" type="presParOf" srcId="{E7F650B6-4492-4081-B5FB-16EC65A6A99D}" destId="{607754D0-929B-4182-88B0-93D184E7B16C}" srcOrd="1" destOrd="0" presId="urn:microsoft.com/office/officeart/2005/8/layout/hierarchy1"/>
    <dgm:cxn modelId="{AE1476E8-56BF-4376-9C59-BFE14CABF299}" type="presParOf" srcId="{607754D0-929B-4182-88B0-93D184E7B16C}" destId="{DA6A3C9D-AE28-4371-AE46-B16CA4FE7D4C}" srcOrd="0" destOrd="0" presId="urn:microsoft.com/office/officeart/2005/8/layout/hierarchy1"/>
    <dgm:cxn modelId="{0919735E-9327-4532-BCBF-D29A1A97E056}" type="presParOf" srcId="{DA6A3C9D-AE28-4371-AE46-B16CA4FE7D4C}" destId="{1A4FF09D-8415-4D2C-9335-712F54C8552B}" srcOrd="0" destOrd="0" presId="urn:microsoft.com/office/officeart/2005/8/layout/hierarchy1"/>
    <dgm:cxn modelId="{70AC770C-6EA7-4173-B8C9-A123D6129EDF}" type="presParOf" srcId="{DA6A3C9D-AE28-4371-AE46-B16CA4FE7D4C}" destId="{FDBB55EE-EDE8-4B4F-AD31-6276D279F31A}" srcOrd="1" destOrd="0" presId="urn:microsoft.com/office/officeart/2005/8/layout/hierarchy1"/>
    <dgm:cxn modelId="{FB9DB212-CFE2-40F4-9D6F-963CBE52457C}" type="presParOf" srcId="{607754D0-929B-4182-88B0-93D184E7B16C}" destId="{EFF2E7A0-BE84-43FF-A9F2-02C05C884AE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865D186-0A06-419E-89CA-7A2A4981E204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C6439B2E-5839-4F89-A8FD-A9ABB1A7EDCE}">
      <dgm:prSet phldrT="[Metin]" custT="1"/>
      <dgm:spPr/>
      <dgm:t>
        <a:bodyPr/>
        <a:lstStyle/>
        <a:p>
          <a:r>
            <a:rPr lang="tr-TR" sz="3200" b="1" dirty="0" smtClean="0"/>
            <a:t>ENDOMETRİOZİSE BAĞLI PELVİK AĞRI</a:t>
          </a:r>
          <a:endParaRPr lang="tr-TR" sz="3200" b="1" dirty="0"/>
        </a:p>
      </dgm:t>
    </dgm:pt>
    <dgm:pt modelId="{368CCF0A-2CA2-4E9C-8AF3-6B5D0E59185D}" type="parTrans" cxnId="{4C6B6434-A8F1-40E5-8FCA-FCA921D7E139}">
      <dgm:prSet/>
      <dgm:spPr/>
      <dgm:t>
        <a:bodyPr/>
        <a:lstStyle/>
        <a:p>
          <a:endParaRPr lang="tr-TR"/>
        </a:p>
      </dgm:t>
    </dgm:pt>
    <dgm:pt modelId="{D81E8E81-CBD0-4DCB-9B91-135C4F19077D}" type="sibTrans" cxnId="{4C6B6434-A8F1-40E5-8FCA-FCA921D7E139}">
      <dgm:prSet/>
      <dgm:spPr/>
      <dgm:t>
        <a:bodyPr/>
        <a:lstStyle/>
        <a:p>
          <a:endParaRPr lang="tr-TR"/>
        </a:p>
      </dgm:t>
    </dgm:pt>
    <dgm:pt modelId="{010B4D49-D9EC-4A3E-86E8-0E5A1FC0A653}">
      <dgm:prSet phldrT="[Metin]" custT="1"/>
      <dgm:spPr/>
      <dgm:t>
        <a:bodyPr/>
        <a:lstStyle/>
        <a:p>
          <a:r>
            <a:rPr lang="tr-TR" sz="2400" b="1" dirty="0" smtClean="0"/>
            <a:t>Medikal tedavi</a:t>
          </a:r>
          <a:endParaRPr lang="tr-TR" sz="2400" b="1" dirty="0"/>
        </a:p>
      </dgm:t>
    </dgm:pt>
    <dgm:pt modelId="{EBCBF191-6894-4D0E-BA50-D6D005880E60}" type="parTrans" cxnId="{5469A5E3-EF42-4B56-AAD2-9B0530CE7BF3}">
      <dgm:prSet/>
      <dgm:spPr/>
      <dgm:t>
        <a:bodyPr/>
        <a:lstStyle/>
        <a:p>
          <a:endParaRPr lang="tr-TR"/>
        </a:p>
      </dgm:t>
    </dgm:pt>
    <dgm:pt modelId="{9A8C0D0B-2484-46FB-880F-1FBC43A3215C}" type="sibTrans" cxnId="{5469A5E3-EF42-4B56-AAD2-9B0530CE7BF3}">
      <dgm:prSet/>
      <dgm:spPr/>
      <dgm:t>
        <a:bodyPr/>
        <a:lstStyle/>
        <a:p>
          <a:endParaRPr lang="tr-TR"/>
        </a:p>
      </dgm:t>
    </dgm:pt>
    <dgm:pt modelId="{2096911E-0A60-4C6F-9CF6-D9E01FE7354F}">
      <dgm:prSet phldrT="[Metin]" custT="1"/>
      <dgm:spPr/>
      <dgm:t>
        <a:bodyPr/>
        <a:lstStyle/>
        <a:p>
          <a:r>
            <a:rPr lang="tr-TR" sz="2400" b="1" dirty="0" smtClean="0"/>
            <a:t>Cerrahi tedavi</a:t>
          </a:r>
          <a:endParaRPr lang="tr-TR" sz="2400" b="1" dirty="0"/>
        </a:p>
      </dgm:t>
    </dgm:pt>
    <dgm:pt modelId="{554B0A26-4F7C-4403-ADDD-2C73ECD2F1B7}" type="parTrans" cxnId="{249D0864-1778-4FA6-B6AA-AB48D69551F9}">
      <dgm:prSet/>
      <dgm:spPr/>
      <dgm:t>
        <a:bodyPr/>
        <a:lstStyle/>
        <a:p>
          <a:endParaRPr lang="tr-TR"/>
        </a:p>
      </dgm:t>
    </dgm:pt>
    <dgm:pt modelId="{18A0AB95-C03B-46E0-8F8C-FB19C4F2786F}" type="sibTrans" cxnId="{249D0864-1778-4FA6-B6AA-AB48D69551F9}">
      <dgm:prSet/>
      <dgm:spPr/>
      <dgm:t>
        <a:bodyPr/>
        <a:lstStyle/>
        <a:p>
          <a:endParaRPr lang="tr-TR"/>
        </a:p>
      </dgm:t>
    </dgm:pt>
    <dgm:pt modelId="{D31A0F28-1DB7-4FCC-883A-C9A458C74D2B}">
      <dgm:prSet/>
      <dgm:spPr/>
      <dgm:t>
        <a:bodyPr/>
        <a:lstStyle/>
        <a:p>
          <a:r>
            <a:rPr lang="tr-TR" dirty="0" err="1" smtClean="0"/>
            <a:t>Cost</a:t>
          </a:r>
          <a:r>
            <a:rPr lang="tr-TR" dirty="0" err="1" smtClean="0"/>
            <a:t>-</a:t>
          </a:r>
          <a:r>
            <a:rPr lang="tr-TR" dirty="0" err="1" smtClean="0"/>
            <a:t>effective</a:t>
          </a:r>
          <a:endParaRPr lang="tr-TR" dirty="0"/>
        </a:p>
      </dgm:t>
    </dgm:pt>
    <dgm:pt modelId="{DC1AD423-8DA1-4F63-8609-4C59164D0685}" type="parTrans" cxnId="{2AF17DD3-A663-4400-96CD-A47D70F154D4}">
      <dgm:prSet/>
      <dgm:spPr/>
      <dgm:t>
        <a:bodyPr/>
        <a:lstStyle/>
        <a:p>
          <a:endParaRPr lang="tr-TR"/>
        </a:p>
      </dgm:t>
    </dgm:pt>
    <dgm:pt modelId="{4521DF02-C480-417A-B4B6-44B3389EA35D}" type="sibTrans" cxnId="{2AF17DD3-A663-4400-96CD-A47D70F154D4}">
      <dgm:prSet/>
      <dgm:spPr/>
      <dgm:t>
        <a:bodyPr/>
        <a:lstStyle/>
        <a:p>
          <a:endParaRPr lang="tr-TR"/>
        </a:p>
      </dgm:t>
    </dgm:pt>
    <dgm:pt modelId="{118A8022-AFFA-45F8-B3EF-455C0BFC3561}">
      <dgm:prSet/>
      <dgm:spPr/>
      <dgm:t>
        <a:bodyPr/>
        <a:lstStyle/>
        <a:p>
          <a:r>
            <a:rPr lang="tr-TR" dirty="0" smtClean="0"/>
            <a:t>Medikal tedaviye rağmen </a:t>
          </a:r>
          <a:r>
            <a:rPr lang="tr-TR" dirty="0" err="1" smtClean="0"/>
            <a:t>persiste</a:t>
          </a:r>
          <a:r>
            <a:rPr lang="tr-TR" dirty="0" smtClean="0"/>
            <a:t> eden ağrı</a:t>
          </a:r>
        </a:p>
        <a:p>
          <a:r>
            <a:rPr lang="tr-TR" dirty="0" err="1" smtClean="0"/>
            <a:t>Endometrioma</a:t>
          </a:r>
          <a:endParaRPr lang="tr-TR" dirty="0"/>
        </a:p>
      </dgm:t>
    </dgm:pt>
    <dgm:pt modelId="{7EF42C76-2790-4661-9464-5E0E6C6F687E}" type="parTrans" cxnId="{B127B7E9-48E1-4269-B1B0-B4BD93559540}">
      <dgm:prSet/>
      <dgm:spPr/>
      <dgm:t>
        <a:bodyPr/>
        <a:lstStyle/>
        <a:p>
          <a:endParaRPr lang="tr-TR"/>
        </a:p>
      </dgm:t>
    </dgm:pt>
    <dgm:pt modelId="{6744ABF2-2F03-4E78-AE8F-31070BC3237A}" type="sibTrans" cxnId="{B127B7E9-48E1-4269-B1B0-B4BD93559540}">
      <dgm:prSet/>
      <dgm:spPr/>
      <dgm:t>
        <a:bodyPr/>
        <a:lstStyle/>
        <a:p>
          <a:endParaRPr lang="tr-TR"/>
        </a:p>
      </dgm:t>
    </dgm:pt>
    <dgm:pt modelId="{1700F0BB-3A37-478A-B42E-15E54D8873B7}">
      <dgm:prSet/>
      <dgm:spPr>
        <a:ln w="76200">
          <a:solidFill>
            <a:srgbClr val="C00000"/>
          </a:solidFill>
        </a:ln>
      </dgm:spPr>
      <dgm:t>
        <a:bodyPr/>
        <a:lstStyle/>
        <a:p>
          <a:r>
            <a:rPr lang="tr-TR" dirty="0" smtClean="0"/>
            <a:t>OKS ve </a:t>
          </a:r>
          <a:r>
            <a:rPr lang="tr-TR" dirty="0" err="1" smtClean="0"/>
            <a:t>progestinler</a:t>
          </a:r>
          <a:r>
            <a:rPr lang="tr-TR" dirty="0" smtClean="0"/>
            <a:t> 1.basamak</a:t>
          </a:r>
          <a:endParaRPr lang="tr-TR" dirty="0"/>
        </a:p>
      </dgm:t>
    </dgm:pt>
    <dgm:pt modelId="{26795E89-655D-45B9-95CB-5AD248FEF9D5}" type="parTrans" cxnId="{BFD2DA2D-14BA-4FC6-BF14-8AF811B3EB5F}">
      <dgm:prSet/>
      <dgm:spPr/>
      <dgm:t>
        <a:bodyPr/>
        <a:lstStyle/>
        <a:p>
          <a:endParaRPr lang="tr-TR"/>
        </a:p>
      </dgm:t>
    </dgm:pt>
    <dgm:pt modelId="{787BF616-F2DF-4380-A58C-BAA79FD62D70}" type="sibTrans" cxnId="{BFD2DA2D-14BA-4FC6-BF14-8AF811B3EB5F}">
      <dgm:prSet/>
      <dgm:spPr/>
      <dgm:t>
        <a:bodyPr/>
        <a:lstStyle/>
        <a:p>
          <a:endParaRPr lang="tr-TR"/>
        </a:p>
      </dgm:t>
    </dgm:pt>
    <dgm:pt modelId="{CD324358-3AFA-4F6F-B3C4-08B102DECDD9}" type="pres">
      <dgm:prSet presAssocID="{B865D186-0A06-419E-89CA-7A2A4981E20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74A6AD81-7521-4E0F-9AAA-09760B8E171A}" type="pres">
      <dgm:prSet presAssocID="{C6439B2E-5839-4F89-A8FD-A9ABB1A7EDCE}" presName="hierRoot1" presStyleCnt="0">
        <dgm:presLayoutVars>
          <dgm:hierBranch val="init"/>
        </dgm:presLayoutVars>
      </dgm:prSet>
      <dgm:spPr/>
    </dgm:pt>
    <dgm:pt modelId="{B283B2BF-051A-45DD-9D4E-F6E31CCC3FBC}" type="pres">
      <dgm:prSet presAssocID="{C6439B2E-5839-4F89-A8FD-A9ABB1A7EDCE}" presName="rootComposite1" presStyleCnt="0"/>
      <dgm:spPr/>
    </dgm:pt>
    <dgm:pt modelId="{F0654492-4CEC-45FD-8FAD-8162CEF66708}" type="pres">
      <dgm:prSet presAssocID="{C6439B2E-5839-4F89-A8FD-A9ABB1A7EDCE}" presName="rootText1" presStyleLbl="node0" presStyleIdx="0" presStyleCnt="1" custScaleX="314629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F3FA387-2F21-44E8-81EE-EA9429E1E06C}" type="pres">
      <dgm:prSet presAssocID="{C6439B2E-5839-4F89-A8FD-A9ABB1A7EDCE}" presName="rootConnector1" presStyleLbl="node1" presStyleIdx="0" presStyleCnt="0"/>
      <dgm:spPr/>
      <dgm:t>
        <a:bodyPr/>
        <a:lstStyle/>
        <a:p>
          <a:endParaRPr lang="tr-TR"/>
        </a:p>
      </dgm:t>
    </dgm:pt>
    <dgm:pt modelId="{F21969D9-F24D-4CDD-AFF1-27A2C00031F3}" type="pres">
      <dgm:prSet presAssocID="{C6439B2E-5839-4F89-A8FD-A9ABB1A7EDCE}" presName="hierChild2" presStyleCnt="0"/>
      <dgm:spPr/>
    </dgm:pt>
    <dgm:pt modelId="{3428E847-72BA-4305-B961-9EC2EE823798}" type="pres">
      <dgm:prSet presAssocID="{EBCBF191-6894-4D0E-BA50-D6D005880E60}" presName="Name37" presStyleLbl="parChTrans1D2" presStyleIdx="0" presStyleCnt="2"/>
      <dgm:spPr/>
      <dgm:t>
        <a:bodyPr/>
        <a:lstStyle/>
        <a:p>
          <a:endParaRPr lang="tr-TR"/>
        </a:p>
      </dgm:t>
    </dgm:pt>
    <dgm:pt modelId="{75BA2DCA-0F04-4B64-893A-9C202C013E7E}" type="pres">
      <dgm:prSet presAssocID="{010B4D49-D9EC-4A3E-86E8-0E5A1FC0A653}" presName="hierRoot2" presStyleCnt="0">
        <dgm:presLayoutVars>
          <dgm:hierBranch val="init"/>
        </dgm:presLayoutVars>
      </dgm:prSet>
      <dgm:spPr/>
    </dgm:pt>
    <dgm:pt modelId="{81153DBE-720C-4A51-B84A-FDFCAA55427D}" type="pres">
      <dgm:prSet presAssocID="{010B4D49-D9EC-4A3E-86E8-0E5A1FC0A653}" presName="rootComposite" presStyleCnt="0"/>
      <dgm:spPr/>
    </dgm:pt>
    <dgm:pt modelId="{9EDDE48D-394A-491F-B8CC-E9F367EC0606}" type="pres">
      <dgm:prSet presAssocID="{010B4D49-D9EC-4A3E-86E8-0E5A1FC0A653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9B2EE22-F4A0-4905-93E4-0D81422F9614}" type="pres">
      <dgm:prSet presAssocID="{010B4D49-D9EC-4A3E-86E8-0E5A1FC0A653}" presName="rootConnector" presStyleLbl="node2" presStyleIdx="0" presStyleCnt="2"/>
      <dgm:spPr/>
      <dgm:t>
        <a:bodyPr/>
        <a:lstStyle/>
        <a:p>
          <a:endParaRPr lang="tr-TR"/>
        </a:p>
      </dgm:t>
    </dgm:pt>
    <dgm:pt modelId="{751B576A-FCD3-4E62-B427-5BB7A8A9F1C4}" type="pres">
      <dgm:prSet presAssocID="{010B4D49-D9EC-4A3E-86E8-0E5A1FC0A653}" presName="hierChild4" presStyleCnt="0"/>
      <dgm:spPr/>
    </dgm:pt>
    <dgm:pt modelId="{37AE6CDB-720F-4A66-9E8D-6DC1831ABB2E}" type="pres">
      <dgm:prSet presAssocID="{DC1AD423-8DA1-4F63-8609-4C59164D0685}" presName="Name37" presStyleLbl="parChTrans1D3" presStyleIdx="0" presStyleCnt="2"/>
      <dgm:spPr/>
      <dgm:t>
        <a:bodyPr/>
        <a:lstStyle/>
        <a:p>
          <a:endParaRPr lang="tr-TR"/>
        </a:p>
      </dgm:t>
    </dgm:pt>
    <dgm:pt modelId="{43D5DF6A-C275-4791-B90A-562F0915159F}" type="pres">
      <dgm:prSet presAssocID="{D31A0F28-1DB7-4FCC-883A-C9A458C74D2B}" presName="hierRoot2" presStyleCnt="0">
        <dgm:presLayoutVars>
          <dgm:hierBranch val="init"/>
        </dgm:presLayoutVars>
      </dgm:prSet>
      <dgm:spPr/>
    </dgm:pt>
    <dgm:pt modelId="{B01FBDCB-3646-4A0F-8B8F-48428213A9EF}" type="pres">
      <dgm:prSet presAssocID="{D31A0F28-1DB7-4FCC-883A-C9A458C74D2B}" presName="rootComposite" presStyleCnt="0"/>
      <dgm:spPr/>
    </dgm:pt>
    <dgm:pt modelId="{D4644B99-8987-4C1A-8D0A-40DBEB0AC6D3}" type="pres">
      <dgm:prSet presAssocID="{D31A0F28-1DB7-4FCC-883A-C9A458C74D2B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6C43812-162A-4E0C-BA9D-FCEC0D869794}" type="pres">
      <dgm:prSet presAssocID="{D31A0F28-1DB7-4FCC-883A-C9A458C74D2B}" presName="rootConnector" presStyleLbl="node3" presStyleIdx="0" presStyleCnt="2"/>
      <dgm:spPr/>
      <dgm:t>
        <a:bodyPr/>
        <a:lstStyle/>
        <a:p>
          <a:endParaRPr lang="tr-TR"/>
        </a:p>
      </dgm:t>
    </dgm:pt>
    <dgm:pt modelId="{9E30BA1D-AB2D-4B75-98D3-6CCDFFAA962D}" type="pres">
      <dgm:prSet presAssocID="{D31A0F28-1DB7-4FCC-883A-C9A458C74D2B}" presName="hierChild4" presStyleCnt="0"/>
      <dgm:spPr/>
    </dgm:pt>
    <dgm:pt modelId="{92FA306F-3D9A-4FB2-86CE-E90F8D86DE68}" type="pres">
      <dgm:prSet presAssocID="{26795E89-655D-45B9-95CB-5AD248FEF9D5}" presName="Name37" presStyleLbl="parChTrans1D4" presStyleIdx="0" presStyleCnt="1"/>
      <dgm:spPr/>
      <dgm:t>
        <a:bodyPr/>
        <a:lstStyle/>
        <a:p>
          <a:endParaRPr lang="tr-TR"/>
        </a:p>
      </dgm:t>
    </dgm:pt>
    <dgm:pt modelId="{26DCE369-930F-4FD4-9EFF-11D95503946C}" type="pres">
      <dgm:prSet presAssocID="{1700F0BB-3A37-478A-B42E-15E54D8873B7}" presName="hierRoot2" presStyleCnt="0">
        <dgm:presLayoutVars>
          <dgm:hierBranch val="init"/>
        </dgm:presLayoutVars>
      </dgm:prSet>
      <dgm:spPr/>
    </dgm:pt>
    <dgm:pt modelId="{1DC4F4CC-CD6B-4D1A-BDDA-190696F79CFB}" type="pres">
      <dgm:prSet presAssocID="{1700F0BB-3A37-478A-B42E-15E54D8873B7}" presName="rootComposite" presStyleCnt="0"/>
      <dgm:spPr/>
    </dgm:pt>
    <dgm:pt modelId="{66706FC0-F385-4F4A-8A62-00088F7EF167}" type="pres">
      <dgm:prSet presAssocID="{1700F0BB-3A37-478A-B42E-15E54D8873B7}" presName="rootText" presStyleLbl="node4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7F9E94E-CFAF-4C9A-9C15-AF03DA63DCF9}" type="pres">
      <dgm:prSet presAssocID="{1700F0BB-3A37-478A-B42E-15E54D8873B7}" presName="rootConnector" presStyleLbl="node4" presStyleIdx="0" presStyleCnt="1"/>
      <dgm:spPr/>
      <dgm:t>
        <a:bodyPr/>
        <a:lstStyle/>
        <a:p>
          <a:endParaRPr lang="tr-TR"/>
        </a:p>
      </dgm:t>
    </dgm:pt>
    <dgm:pt modelId="{B17A7BE9-7B38-4C4B-B3AD-8E26573F04C7}" type="pres">
      <dgm:prSet presAssocID="{1700F0BB-3A37-478A-B42E-15E54D8873B7}" presName="hierChild4" presStyleCnt="0"/>
      <dgm:spPr/>
    </dgm:pt>
    <dgm:pt modelId="{AC41D7D9-F70D-4C4B-A141-4B950B2BC072}" type="pres">
      <dgm:prSet presAssocID="{1700F0BB-3A37-478A-B42E-15E54D8873B7}" presName="hierChild5" presStyleCnt="0"/>
      <dgm:spPr/>
    </dgm:pt>
    <dgm:pt modelId="{E94EAEA3-D596-4454-B057-1FB4AF4171EA}" type="pres">
      <dgm:prSet presAssocID="{D31A0F28-1DB7-4FCC-883A-C9A458C74D2B}" presName="hierChild5" presStyleCnt="0"/>
      <dgm:spPr/>
    </dgm:pt>
    <dgm:pt modelId="{17CEF513-3ABA-4BF6-9C1F-DAA1627CB9BA}" type="pres">
      <dgm:prSet presAssocID="{010B4D49-D9EC-4A3E-86E8-0E5A1FC0A653}" presName="hierChild5" presStyleCnt="0"/>
      <dgm:spPr/>
    </dgm:pt>
    <dgm:pt modelId="{1A280C04-A5DF-4C2C-8E64-5FD4AD3D85BF}" type="pres">
      <dgm:prSet presAssocID="{554B0A26-4F7C-4403-ADDD-2C73ECD2F1B7}" presName="Name37" presStyleLbl="parChTrans1D2" presStyleIdx="1" presStyleCnt="2"/>
      <dgm:spPr/>
      <dgm:t>
        <a:bodyPr/>
        <a:lstStyle/>
        <a:p>
          <a:endParaRPr lang="tr-TR"/>
        </a:p>
      </dgm:t>
    </dgm:pt>
    <dgm:pt modelId="{3984B4B9-7C0B-4DB4-A38B-E3C5C6EE4F12}" type="pres">
      <dgm:prSet presAssocID="{2096911E-0A60-4C6F-9CF6-D9E01FE7354F}" presName="hierRoot2" presStyleCnt="0">
        <dgm:presLayoutVars>
          <dgm:hierBranch val="init"/>
        </dgm:presLayoutVars>
      </dgm:prSet>
      <dgm:spPr/>
    </dgm:pt>
    <dgm:pt modelId="{5C2D6CB5-0089-4E02-8B53-A178BA6FEA64}" type="pres">
      <dgm:prSet presAssocID="{2096911E-0A60-4C6F-9CF6-D9E01FE7354F}" presName="rootComposite" presStyleCnt="0"/>
      <dgm:spPr/>
    </dgm:pt>
    <dgm:pt modelId="{F37B1862-B945-47A7-977B-DB31AE00A0F8}" type="pres">
      <dgm:prSet presAssocID="{2096911E-0A60-4C6F-9CF6-D9E01FE7354F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65AD87A7-BFD6-4F12-8195-0092D541F794}" type="pres">
      <dgm:prSet presAssocID="{2096911E-0A60-4C6F-9CF6-D9E01FE7354F}" presName="rootConnector" presStyleLbl="node2" presStyleIdx="1" presStyleCnt="2"/>
      <dgm:spPr/>
      <dgm:t>
        <a:bodyPr/>
        <a:lstStyle/>
        <a:p>
          <a:endParaRPr lang="tr-TR"/>
        </a:p>
      </dgm:t>
    </dgm:pt>
    <dgm:pt modelId="{5C051EA5-CEBD-4CFD-8FE3-0BF336182466}" type="pres">
      <dgm:prSet presAssocID="{2096911E-0A60-4C6F-9CF6-D9E01FE7354F}" presName="hierChild4" presStyleCnt="0"/>
      <dgm:spPr/>
    </dgm:pt>
    <dgm:pt modelId="{CEE4B417-FF4B-4F39-B304-6B47B52978B0}" type="pres">
      <dgm:prSet presAssocID="{7EF42C76-2790-4661-9464-5E0E6C6F687E}" presName="Name37" presStyleLbl="parChTrans1D3" presStyleIdx="1" presStyleCnt="2"/>
      <dgm:spPr/>
      <dgm:t>
        <a:bodyPr/>
        <a:lstStyle/>
        <a:p>
          <a:endParaRPr lang="tr-TR"/>
        </a:p>
      </dgm:t>
    </dgm:pt>
    <dgm:pt modelId="{A73ECE07-2A6C-441C-B7EB-B9249C22A0AD}" type="pres">
      <dgm:prSet presAssocID="{118A8022-AFFA-45F8-B3EF-455C0BFC3561}" presName="hierRoot2" presStyleCnt="0">
        <dgm:presLayoutVars>
          <dgm:hierBranch val="init"/>
        </dgm:presLayoutVars>
      </dgm:prSet>
      <dgm:spPr/>
    </dgm:pt>
    <dgm:pt modelId="{12587533-19DB-4E9C-89BF-BFB46C843F44}" type="pres">
      <dgm:prSet presAssocID="{118A8022-AFFA-45F8-B3EF-455C0BFC3561}" presName="rootComposite" presStyleCnt="0"/>
      <dgm:spPr/>
    </dgm:pt>
    <dgm:pt modelId="{15478418-DA4E-4B37-8878-0BFC3506B6CA}" type="pres">
      <dgm:prSet presAssocID="{118A8022-AFFA-45F8-B3EF-455C0BFC3561}" presName="rootText" presStyleLbl="node3" presStyleIdx="1" presStyleCnt="2" custScaleX="141937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864F278-5B51-4315-8213-5BD3FA6AE52A}" type="pres">
      <dgm:prSet presAssocID="{118A8022-AFFA-45F8-B3EF-455C0BFC3561}" presName="rootConnector" presStyleLbl="node3" presStyleIdx="1" presStyleCnt="2"/>
      <dgm:spPr/>
      <dgm:t>
        <a:bodyPr/>
        <a:lstStyle/>
        <a:p>
          <a:endParaRPr lang="tr-TR"/>
        </a:p>
      </dgm:t>
    </dgm:pt>
    <dgm:pt modelId="{FB91407F-D928-45C3-A956-30657F71CA97}" type="pres">
      <dgm:prSet presAssocID="{118A8022-AFFA-45F8-B3EF-455C0BFC3561}" presName="hierChild4" presStyleCnt="0"/>
      <dgm:spPr/>
    </dgm:pt>
    <dgm:pt modelId="{1515FEBA-54E0-44CB-8B06-F736C566A01C}" type="pres">
      <dgm:prSet presAssocID="{118A8022-AFFA-45F8-B3EF-455C0BFC3561}" presName="hierChild5" presStyleCnt="0"/>
      <dgm:spPr/>
    </dgm:pt>
    <dgm:pt modelId="{5DC5B43D-E86F-4DC8-A939-ECE589A6CD51}" type="pres">
      <dgm:prSet presAssocID="{2096911E-0A60-4C6F-9CF6-D9E01FE7354F}" presName="hierChild5" presStyleCnt="0"/>
      <dgm:spPr/>
    </dgm:pt>
    <dgm:pt modelId="{CCE24997-54C8-46A2-9AF5-D4942A6A8C47}" type="pres">
      <dgm:prSet presAssocID="{C6439B2E-5839-4F89-A8FD-A9ABB1A7EDCE}" presName="hierChild3" presStyleCnt="0"/>
      <dgm:spPr/>
    </dgm:pt>
  </dgm:ptLst>
  <dgm:cxnLst>
    <dgm:cxn modelId="{B9BA6588-ED42-45C3-9BCB-17197804D422}" type="presOf" srcId="{118A8022-AFFA-45F8-B3EF-455C0BFC3561}" destId="{D864F278-5B51-4315-8213-5BD3FA6AE52A}" srcOrd="1" destOrd="0" presId="urn:microsoft.com/office/officeart/2005/8/layout/orgChart1"/>
    <dgm:cxn modelId="{3C8B2AC7-CBD7-4029-BEAB-2C277B88DB54}" type="presOf" srcId="{EBCBF191-6894-4D0E-BA50-D6D005880E60}" destId="{3428E847-72BA-4305-B961-9EC2EE823798}" srcOrd="0" destOrd="0" presId="urn:microsoft.com/office/officeart/2005/8/layout/orgChart1"/>
    <dgm:cxn modelId="{2AF17DD3-A663-4400-96CD-A47D70F154D4}" srcId="{010B4D49-D9EC-4A3E-86E8-0E5A1FC0A653}" destId="{D31A0F28-1DB7-4FCC-883A-C9A458C74D2B}" srcOrd="0" destOrd="0" parTransId="{DC1AD423-8DA1-4F63-8609-4C59164D0685}" sibTransId="{4521DF02-C480-417A-B4B6-44B3389EA35D}"/>
    <dgm:cxn modelId="{5469A5E3-EF42-4B56-AAD2-9B0530CE7BF3}" srcId="{C6439B2E-5839-4F89-A8FD-A9ABB1A7EDCE}" destId="{010B4D49-D9EC-4A3E-86E8-0E5A1FC0A653}" srcOrd="0" destOrd="0" parTransId="{EBCBF191-6894-4D0E-BA50-D6D005880E60}" sibTransId="{9A8C0D0B-2484-46FB-880F-1FBC43A3215C}"/>
    <dgm:cxn modelId="{47416518-EAC5-4CBF-ABBE-2987236DDBEC}" type="presOf" srcId="{C6439B2E-5839-4F89-A8FD-A9ABB1A7EDCE}" destId="{F0654492-4CEC-45FD-8FAD-8162CEF66708}" srcOrd="0" destOrd="0" presId="urn:microsoft.com/office/officeart/2005/8/layout/orgChart1"/>
    <dgm:cxn modelId="{61DEB092-A6A9-43B0-A8FE-A65E0BDB3FDC}" type="presOf" srcId="{2096911E-0A60-4C6F-9CF6-D9E01FE7354F}" destId="{65AD87A7-BFD6-4F12-8195-0092D541F794}" srcOrd="1" destOrd="0" presId="urn:microsoft.com/office/officeart/2005/8/layout/orgChart1"/>
    <dgm:cxn modelId="{AEB7AD75-9EAB-4F5E-81F1-A2C3517CCB60}" type="presOf" srcId="{26795E89-655D-45B9-95CB-5AD248FEF9D5}" destId="{92FA306F-3D9A-4FB2-86CE-E90F8D86DE68}" srcOrd="0" destOrd="0" presId="urn:microsoft.com/office/officeart/2005/8/layout/orgChart1"/>
    <dgm:cxn modelId="{249D0864-1778-4FA6-B6AA-AB48D69551F9}" srcId="{C6439B2E-5839-4F89-A8FD-A9ABB1A7EDCE}" destId="{2096911E-0A60-4C6F-9CF6-D9E01FE7354F}" srcOrd="1" destOrd="0" parTransId="{554B0A26-4F7C-4403-ADDD-2C73ECD2F1B7}" sibTransId="{18A0AB95-C03B-46E0-8F8C-FB19C4F2786F}"/>
    <dgm:cxn modelId="{B127B7E9-48E1-4269-B1B0-B4BD93559540}" srcId="{2096911E-0A60-4C6F-9CF6-D9E01FE7354F}" destId="{118A8022-AFFA-45F8-B3EF-455C0BFC3561}" srcOrd="0" destOrd="0" parTransId="{7EF42C76-2790-4661-9464-5E0E6C6F687E}" sibTransId="{6744ABF2-2F03-4E78-AE8F-31070BC3237A}"/>
    <dgm:cxn modelId="{359B5D9B-E8B3-45EF-ACE0-EF348190FEF8}" type="presOf" srcId="{DC1AD423-8DA1-4F63-8609-4C59164D0685}" destId="{37AE6CDB-720F-4A66-9E8D-6DC1831ABB2E}" srcOrd="0" destOrd="0" presId="urn:microsoft.com/office/officeart/2005/8/layout/orgChart1"/>
    <dgm:cxn modelId="{39FCAF9C-8714-4AC6-8D9C-262AA5C9692A}" type="presOf" srcId="{B865D186-0A06-419E-89CA-7A2A4981E204}" destId="{CD324358-3AFA-4F6F-B3C4-08B102DECDD9}" srcOrd="0" destOrd="0" presId="urn:microsoft.com/office/officeart/2005/8/layout/orgChart1"/>
    <dgm:cxn modelId="{6276BF7A-53E8-44CB-A044-21BE203CB614}" type="presOf" srcId="{2096911E-0A60-4C6F-9CF6-D9E01FE7354F}" destId="{F37B1862-B945-47A7-977B-DB31AE00A0F8}" srcOrd="0" destOrd="0" presId="urn:microsoft.com/office/officeart/2005/8/layout/orgChart1"/>
    <dgm:cxn modelId="{DBBFE4F5-738E-44B8-AFA1-4CB5A53644EF}" type="presOf" srcId="{7EF42C76-2790-4661-9464-5E0E6C6F687E}" destId="{CEE4B417-FF4B-4F39-B304-6B47B52978B0}" srcOrd="0" destOrd="0" presId="urn:microsoft.com/office/officeart/2005/8/layout/orgChart1"/>
    <dgm:cxn modelId="{BFD2DA2D-14BA-4FC6-BF14-8AF811B3EB5F}" srcId="{D31A0F28-1DB7-4FCC-883A-C9A458C74D2B}" destId="{1700F0BB-3A37-478A-B42E-15E54D8873B7}" srcOrd="0" destOrd="0" parTransId="{26795E89-655D-45B9-95CB-5AD248FEF9D5}" sibTransId="{787BF616-F2DF-4380-A58C-BAA79FD62D70}"/>
    <dgm:cxn modelId="{125773BA-131E-4909-8BD4-CA59D9C03B68}" type="presOf" srcId="{118A8022-AFFA-45F8-B3EF-455C0BFC3561}" destId="{15478418-DA4E-4B37-8878-0BFC3506B6CA}" srcOrd="0" destOrd="0" presId="urn:microsoft.com/office/officeart/2005/8/layout/orgChart1"/>
    <dgm:cxn modelId="{E7B96D50-2A4E-40FE-AD4B-9EA75FB08F56}" type="presOf" srcId="{010B4D49-D9EC-4A3E-86E8-0E5A1FC0A653}" destId="{49B2EE22-F4A0-4905-93E4-0D81422F9614}" srcOrd="1" destOrd="0" presId="urn:microsoft.com/office/officeart/2005/8/layout/orgChart1"/>
    <dgm:cxn modelId="{C58578AF-2B57-4D1F-89A1-43FFB8EE5516}" type="presOf" srcId="{1700F0BB-3A37-478A-B42E-15E54D8873B7}" destId="{66706FC0-F385-4F4A-8A62-00088F7EF167}" srcOrd="0" destOrd="0" presId="urn:microsoft.com/office/officeart/2005/8/layout/orgChart1"/>
    <dgm:cxn modelId="{F3BE32CD-74B4-4F1B-A6A4-DB9789F250EA}" type="presOf" srcId="{C6439B2E-5839-4F89-A8FD-A9ABB1A7EDCE}" destId="{DF3FA387-2F21-44E8-81EE-EA9429E1E06C}" srcOrd="1" destOrd="0" presId="urn:microsoft.com/office/officeart/2005/8/layout/orgChart1"/>
    <dgm:cxn modelId="{BD9682EA-E3A4-4E9F-95DD-3D97B70FF6B8}" type="presOf" srcId="{D31A0F28-1DB7-4FCC-883A-C9A458C74D2B}" destId="{D4644B99-8987-4C1A-8D0A-40DBEB0AC6D3}" srcOrd="0" destOrd="0" presId="urn:microsoft.com/office/officeart/2005/8/layout/orgChart1"/>
    <dgm:cxn modelId="{14FC4DDF-1DEE-4659-AD78-6FB882435168}" type="presOf" srcId="{010B4D49-D9EC-4A3E-86E8-0E5A1FC0A653}" destId="{9EDDE48D-394A-491F-B8CC-E9F367EC0606}" srcOrd="0" destOrd="0" presId="urn:microsoft.com/office/officeart/2005/8/layout/orgChart1"/>
    <dgm:cxn modelId="{A53A9134-5200-4734-86B4-5681FF5D4C5C}" type="presOf" srcId="{D31A0F28-1DB7-4FCC-883A-C9A458C74D2B}" destId="{76C43812-162A-4E0C-BA9D-FCEC0D869794}" srcOrd="1" destOrd="0" presId="urn:microsoft.com/office/officeart/2005/8/layout/orgChart1"/>
    <dgm:cxn modelId="{0C2E91A4-403A-45AA-84D4-B63627721070}" type="presOf" srcId="{554B0A26-4F7C-4403-ADDD-2C73ECD2F1B7}" destId="{1A280C04-A5DF-4C2C-8E64-5FD4AD3D85BF}" srcOrd="0" destOrd="0" presId="urn:microsoft.com/office/officeart/2005/8/layout/orgChart1"/>
    <dgm:cxn modelId="{4C6B6434-A8F1-40E5-8FCA-FCA921D7E139}" srcId="{B865D186-0A06-419E-89CA-7A2A4981E204}" destId="{C6439B2E-5839-4F89-A8FD-A9ABB1A7EDCE}" srcOrd="0" destOrd="0" parTransId="{368CCF0A-2CA2-4E9C-8AF3-6B5D0E59185D}" sibTransId="{D81E8E81-CBD0-4DCB-9B91-135C4F19077D}"/>
    <dgm:cxn modelId="{250B2800-2C3C-4F54-A2F1-5C902E305ED4}" type="presOf" srcId="{1700F0BB-3A37-478A-B42E-15E54D8873B7}" destId="{E7F9E94E-CFAF-4C9A-9C15-AF03DA63DCF9}" srcOrd="1" destOrd="0" presId="urn:microsoft.com/office/officeart/2005/8/layout/orgChart1"/>
    <dgm:cxn modelId="{D71162FE-BA6B-4676-8EBF-11130DC1DAD9}" type="presParOf" srcId="{CD324358-3AFA-4F6F-B3C4-08B102DECDD9}" destId="{74A6AD81-7521-4E0F-9AAA-09760B8E171A}" srcOrd="0" destOrd="0" presId="urn:microsoft.com/office/officeart/2005/8/layout/orgChart1"/>
    <dgm:cxn modelId="{B437EB3D-8B30-4E46-A8D9-6B61313AD1D4}" type="presParOf" srcId="{74A6AD81-7521-4E0F-9AAA-09760B8E171A}" destId="{B283B2BF-051A-45DD-9D4E-F6E31CCC3FBC}" srcOrd="0" destOrd="0" presId="urn:microsoft.com/office/officeart/2005/8/layout/orgChart1"/>
    <dgm:cxn modelId="{A3BDB0C9-D7B2-40AA-B0CE-D5455273FE5B}" type="presParOf" srcId="{B283B2BF-051A-45DD-9D4E-F6E31CCC3FBC}" destId="{F0654492-4CEC-45FD-8FAD-8162CEF66708}" srcOrd="0" destOrd="0" presId="urn:microsoft.com/office/officeart/2005/8/layout/orgChart1"/>
    <dgm:cxn modelId="{12DD26B8-ED2C-4754-9E1E-F6D937A9F46B}" type="presParOf" srcId="{B283B2BF-051A-45DD-9D4E-F6E31CCC3FBC}" destId="{DF3FA387-2F21-44E8-81EE-EA9429E1E06C}" srcOrd="1" destOrd="0" presId="urn:microsoft.com/office/officeart/2005/8/layout/orgChart1"/>
    <dgm:cxn modelId="{69BD803F-EAE8-4399-9DEC-5860C84B8A5C}" type="presParOf" srcId="{74A6AD81-7521-4E0F-9AAA-09760B8E171A}" destId="{F21969D9-F24D-4CDD-AFF1-27A2C00031F3}" srcOrd="1" destOrd="0" presId="urn:microsoft.com/office/officeart/2005/8/layout/orgChart1"/>
    <dgm:cxn modelId="{8EBEC31A-C0F9-4D4E-8061-FF524F988AD5}" type="presParOf" srcId="{F21969D9-F24D-4CDD-AFF1-27A2C00031F3}" destId="{3428E847-72BA-4305-B961-9EC2EE823798}" srcOrd="0" destOrd="0" presId="urn:microsoft.com/office/officeart/2005/8/layout/orgChart1"/>
    <dgm:cxn modelId="{AC78014D-4094-4E10-B945-6A7971626206}" type="presParOf" srcId="{F21969D9-F24D-4CDD-AFF1-27A2C00031F3}" destId="{75BA2DCA-0F04-4B64-893A-9C202C013E7E}" srcOrd="1" destOrd="0" presId="urn:microsoft.com/office/officeart/2005/8/layout/orgChart1"/>
    <dgm:cxn modelId="{A0D97FF5-A61C-4E1B-8C18-F19E32DB8E87}" type="presParOf" srcId="{75BA2DCA-0F04-4B64-893A-9C202C013E7E}" destId="{81153DBE-720C-4A51-B84A-FDFCAA55427D}" srcOrd="0" destOrd="0" presId="urn:microsoft.com/office/officeart/2005/8/layout/orgChart1"/>
    <dgm:cxn modelId="{BBE1F8E1-5828-4C07-8194-C8D59E3FC1B2}" type="presParOf" srcId="{81153DBE-720C-4A51-B84A-FDFCAA55427D}" destId="{9EDDE48D-394A-491F-B8CC-E9F367EC0606}" srcOrd="0" destOrd="0" presId="urn:microsoft.com/office/officeart/2005/8/layout/orgChart1"/>
    <dgm:cxn modelId="{E0B3234D-5626-4EE8-86F5-B007FF14AA9E}" type="presParOf" srcId="{81153DBE-720C-4A51-B84A-FDFCAA55427D}" destId="{49B2EE22-F4A0-4905-93E4-0D81422F9614}" srcOrd="1" destOrd="0" presId="urn:microsoft.com/office/officeart/2005/8/layout/orgChart1"/>
    <dgm:cxn modelId="{CE4955D7-748C-4426-A68E-CC38B2AA3D2C}" type="presParOf" srcId="{75BA2DCA-0F04-4B64-893A-9C202C013E7E}" destId="{751B576A-FCD3-4E62-B427-5BB7A8A9F1C4}" srcOrd="1" destOrd="0" presId="urn:microsoft.com/office/officeart/2005/8/layout/orgChart1"/>
    <dgm:cxn modelId="{DB9425C4-CD7C-4BDF-B1C8-1F73B323B8DE}" type="presParOf" srcId="{751B576A-FCD3-4E62-B427-5BB7A8A9F1C4}" destId="{37AE6CDB-720F-4A66-9E8D-6DC1831ABB2E}" srcOrd="0" destOrd="0" presId="urn:microsoft.com/office/officeart/2005/8/layout/orgChart1"/>
    <dgm:cxn modelId="{13799267-5807-48DC-8C74-9BB721FCB90E}" type="presParOf" srcId="{751B576A-FCD3-4E62-B427-5BB7A8A9F1C4}" destId="{43D5DF6A-C275-4791-B90A-562F0915159F}" srcOrd="1" destOrd="0" presId="urn:microsoft.com/office/officeart/2005/8/layout/orgChart1"/>
    <dgm:cxn modelId="{695FFAD5-9D05-4BE8-8FBB-22891E432D8B}" type="presParOf" srcId="{43D5DF6A-C275-4791-B90A-562F0915159F}" destId="{B01FBDCB-3646-4A0F-8B8F-48428213A9EF}" srcOrd="0" destOrd="0" presId="urn:microsoft.com/office/officeart/2005/8/layout/orgChart1"/>
    <dgm:cxn modelId="{834011AE-67CB-4837-B713-73A99DC47ED2}" type="presParOf" srcId="{B01FBDCB-3646-4A0F-8B8F-48428213A9EF}" destId="{D4644B99-8987-4C1A-8D0A-40DBEB0AC6D3}" srcOrd="0" destOrd="0" presId="urn:microsoft.com/office/officeart/2005/8/layout/orgChart1"/>
    <dgm:cxn modelId="{53989C08-DAE1-41B1-8ACB-C628A41AE592}" type="presParOf" srcId="{B01FBDCB-3646-4A0F-8B8F-48428213A9EF}" destId="{76C43812-162A-4E0C-BA9D-FCEC0D869794}" srcOrd="1" destOrd="0" presId="urn:microsoft.com/office/officeart/2005/8/layout/orgChart1"/>
    <dgm:cxn modelId="{C4966F21-340F-47AF-9596-DDA91ED6DBB5}" type="presParOf" srcId="{43D5DF6A-C275-4791-B90A-562F0915159F}" destId="{9E30BA1D-AB2D-4B75-98D3-6CCDFFAA962D}" srcOrd="1" destOrd="0" presId="urn:microsoft.com/office/officeart/2005/8/layout/orgChart1"/>
    <dgm:cxn modelId="{EC50576F-199C-45AD-88B1-5202B2CB6206}" type="presParOf" srcId="{9E30BA1D-AB2D-4B75-98D3-6CCDFFAA962D}" destId="{92FA306F-3D9A-4FB2-86CE-E90F8D86DE68}" srcOrd="0" destOrd="0" presId="urn:microsoft.com/office/officeart/2005/8/layout/orgChart1"/>
    <dgm:cxn modelId="{69C7EB38-4AF2-4276-834E-52849BAD9593}" type="presParOf" srcId="{9E30BA1D-AB2D-4B75-98D3-6CCDFFAA962D}" destId="{26DCE369-930F-4FD4-9EFF-11D95503946C}" srcOrd="1" destOrd="0" presId="urn:microsoft.com/office/officeart/2005/8/layout/orgChart1"/>
    <dgm:cxn modelId="{CD8C5C69-D012-45C1-BB56-A20E43B396CF}" type="presParOf" srcId="{26DCE369-930F-4FD4-9EFF-11D95503946C}" destId="{1DC4F4CC-CD6B-4D1A-BDDA-190696F79CFB}" srcOrd="0" destOrd="0" presId="urn:microsoft.com/office/officeart/2005/8/layout/orgChart1"/>
    <dgm:cxn modelId="{36541A65-5B52-4449-BAC4-29283D405F97}" type="presParOf" srcId="{1DC4F4CC-CD6B-4D1A-BDDA-190696F79CFB}" destId="{66706FC0-F385-4F4A-8A62-00088F7EF167}" srcOrd="0" destOrd="0" presId="urn:microsoft.com/office/officeart/2005/8/layout/orgChart1"/>
    <dgm:cxn modelId="{6B0AAF15-9D5F-4390-9D55-E18716C79B6D}" type="presParOf" srcId="{1DC4F4CC-CD6B-4D1A-BDDA-190696F79CFB}" destId="{E7F9E94E-CFAF-4C9A-9C15-AF03DA63DCF9}" srcOrd="1" destOrd="0" presId="urn:microsoft.com/office/officeart/2005/8/layout/orgChart1"/>
    <dgm:cxn modelId="{82BA952D-319F-42A0-A592-4E6B302EFC9C}" type="presParOf" srcId="{26DCE369-930F-4FD4-9EFF-11D95503946C}" destId="{B17A7BE9-7B38-4C4B-B3AD-8E26573F04C7}" srcOrd="1" destOrd="0" presId="urn:microsoft.com/office/officeart/2005/8/layout/orgChart1"/>
    <dgm:cxn modelId="{1579CA48-5A53-49E4-A8DA-AD61EAA18FA8}" type="presParOf" srcId="{26DCE369-930F-4FD4-9EFF-11D95503946C}" destId="{AC41D7D9-F70D-4C4B-A141-4B950B2BC072}" srcOrd="2" destOrd="0" presId="urn:microsoft.com/office/officeart/2005/8/layout/orgChart1"/>
    <dgm:cxn modelId="{CC057B36-2823-40F7-9872-EC68FF9C231F}" type="presParOf" srcId="{43D5DF6A-C275-4791-B90A-562F0915159F}" destId="{E94EAEA3-D596-4454-B057-1FB4AF4171EA}" srcOrd="2" destOrd="0" presId="urn:microsoft.com/office/officeart/2005/8/layout/orgChart1"/>
    <dgm:cxn modelId="{047A3D03-EA62-42EF-A074-264F6C0112BA}" type="presParOf" srcId="{75BA2DCA-0F04-4B64-893A-9C202C013E7E}" destId="{17CEF513-3ABA-4BF6-9C1F-DAA1627CB9BA}" srcOrd="2" destOrd="0" presId="urn:microsoft.com/office/officeart/2005/8/layout/orgChart1"/>
    <dgm:cxn modelId="{D789049E-0CEB-4CBB-A456-D61BD6C52258}" type="presParOf" srcId="{F21969D9-F24D-4CDD-AFF1-27A2C00031F3}" destId="{1A280C04-A5DF-4C2C-8E64-5FD4AD3D85BF}" srcOrd="2" destOrd="0" presId="urn:microsoft.com/office/officeart/2005/8/layout/orgChart1"/>
    <dgm:cxn modelId="{D45E91CC-F85F-4D95-9405-2FEF6C9CA138}" type="presParOf" srcId="{F21969D9-F24D-4CDD-AFF1-27A2C00031F3}" destId="{3984B4B9-7C0B-4DB4-A38B-E3C5C6EE4F12}" srcOrd="3" destOrd="0" presId="urn:microsoft.com/office/officeart/2005/8/layout/orgChart1"/>
    <dgm:cxn modelId="{129F8AF6-7372-41EF-B301-4AA821A63AE5}" type="presParOf" srcId="{3984B4B9-7C0B-4DB4-A38B-E3C5C6EE4F12}" destId="{5C2D6CB5-0089-4E02-8B53-A178BA6FEA64}" srcOrd="0" destOrd="0" presId="urn:microsoft.com/office/officeart/2005/8/layout/orgChart1"/>
    <dgm:cxn modelId="{C338129D-1DB9-4091-80D0-6243E1E6A01A}" type="presParOf" srcId="{5C2D6CB5-0089-4E02-8B53-A178BA6FEA64}" destId="{F37B1862-B945-47A7-977B-DB31AE00A0F8}" srcOrd="0" destOrd="0" presId="urn:microsoft.com/office/officeart/2005/8/layout/orgChart1"/>
    <dgm:cxn modelId="{FFC1D61C-7A66-45FE-A359-F9522E89B2BA}" type="presParOf" srcId="{5C2D6CB5-0089-4E02-8B53-A178BA6FEA64}" destId="{65AD87A7-BFD6-4F12-8195-0092D541F794}" srcOrd="1" destOrd="0" presId="urn:microsoft.com/office/officeart/2005/8/layout/orgChart1"/>
    <dgm:cxn modelId="{7D249AFB-553B-44E5-A9FB-BC17F2B0F158}" type="presParOf" srcId="{3984B4B9-7C0B-4DB4-A38B-E3C5C6EE4F12}" destId="{5C051EA5-CEBD-4CFD-8FE3-0BF336182466}" srcOrd="1" destOrd="0" presId="urn:microsoft.com/office/officeart/2005/8/layout/orgChart1"/>
    <dgm:cxn modelId="{D03B7925-ECE0-4967-8B7A-E01FBA6B257A}" type="presParOf" srcId="{5C051EA5-CEBD-4CFD-8FE3-0BF336182466}" destId="{CEE4B417-FF4B-4F39-B304-6B47B52978B0}" srcOrd="0" destOrd="0" presId="urn:microsoft.com/office/officeart/2005/8/layout/orgChart1"/>
    <dgm:cxn modelId="{DD5BFE0E-E298-4F08-B555-992A8DB2DF1E}" type="presParOf" srcId="{5C051EA5-CEBD-4CFD-8FE3-0BF336182466}" destId="{A73ECE07-2A6C-441C-B7EB-B9249C22A0AD}" srcOrd="1" destOrd="0" presId="urn:microsoft.com/office/officeart/2005/8/layout/orgChart1"/>
    <dgm:cxn modelId="{A2457B08-4C64-4597-87F7-63862FAFCD24}" type="presParOf" srcId="{A73ECE07-2A6C-441C-B7EB-B9249C22A0AD}" destId="{12587533-19DB-4E9C-89BF-BFB46C843F44}" srcOrd="0" destOrd="0" presId="urn:microsoft.com/office/officeart/2005/8/layout/orgChart1"/>
    <dgm:cxn modelId="{9C938B24-75D9-41D0-8C34-08C95553BE5B}" type="presParOf" srcId="{12587533-19DB-4E9C-89BF-BFB46C843F44}" destId="{15478418-DA4E-4B37-8878-0BFC3506B6CA}" srcOrd="0" destOrd="0" presId="urn:microsoft.com/office/officeart/2005/8/layout/orgChart1"/>
    <dgm:cxn modelId="{1758BAD7-90FD-40FC-B4BB-DE65D355382F}" type="presParOf" srcId="{12587533-19DB-4E9C-89BF-BFB46C843F44}" destId="{D864F278-5B51-4315-8213-5BD3FA6AE52A}" srcOrd="1" destOrd="0" presId="urn:microsoft.com/office/officeart/2005/8/layout/orgChart1"/>
    <dgm:cxn modelId="{2723C9E8-7155-4D30-A0DB-8C5919997F82}" type="presParOf" srcId="{A73ECE07-2A6C-441C-B7EB-B9249C22A0AD}" destId="{FB91407F-D928-45C3-A956-30657F71CA97}" srcOrd="1" destOrd="0" presId="urn:microsoft.com/office/officeart/2005/8/layout/orgChart1"/>
    <dgm:cxn modelId="{D24C8386-0CAD-4A83-87F7-036305BB8CE1}" type="presParOf" srcId="{A73ECE07-2A6C-441C-B7EB-B9249C22A0AD}" destId="{1515FEBA-54E0-44CB-8B06-F736C566A01C}" srcOrd="2" destOrd="0" presId="urn:microsoft.com/office/officeart/2005/8/layout/orgChart1"/>
    <dgm:cxn modelId="{6C8E1FEA-A0AB-4CF2-BDC6-4D0AB84CEDDB}" type="presParOf" srcId="{3984B4B9-7C0B-4DB4-A38B-E3C5C6EE4F12}" destId="{5DC5B43D-E86F-4DC8-A939-ECE589A6CD51}" srcOrd="2" destOrd="0" presId="urn:microsoft.com/office/officeart/2005/8/layout/orgChart1"/>
    <dgm:cxn modelId="{15EF2185-D399-4162-A0BC-3CEBE7FDBBDD}" type="presParOf" srcId="{74A6AD81-7521-4E0F-9AAA-09760B8E171A}" destId="{CCE24997-54C8-46A2-9AF5-D4942A6A8C4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0DC0D88-5590-4C8F-B00B-D254F2EFF2C0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993DC16-448E-41AD-8A8D-2D2B1712100E}">
      <dgm:prSet phldrT="[Metin]"/>
      <dgm:spPr/>
      <dgm:t>
        <a:bodyPr/>
        <a:lstStyle/>
        <a:p>
          <a:r>
            <a:rPr lang="tr-TR" b="1" dirty="0" smtClean="0"/>
            <a:t>Cerrahi sonrası medikal tedavi</a:t>
          </a:r>
          <a:endParaRPr lang="tr-TR" b="1" dirty="0"/>
        </a:p>
      </dgm:t>
    </dgm:pt>
    <dgm:pt modelId="{D8565EF8-15F0-4DB9-9F11-39D0A3A32DFC}" type="parTrans" cxnId="{4B6819B0-4D5F-49FE-A7BA-C35C79163565}">
      <dgm:prSet/>
      <dgm:spPr/>
      <dgm:t>
        <a:bodyPr/>
        <a:lstStyle/>
        <a:p>
          <a:endParaRPr lang="tr-TR"/>
        </a:p>
      </dgm:t>
    </dgm:pt>
    <dgm:pt modelId="{AFEF6924-C290-464C-91B8-4417D6C250B9}" type="sibTrans" cxnId="{4B6819B0-4D5F-49FE-A7BA-C35C79163565}">
      <dgm:prSet/>
      <dgm:spPr/>
      <dgm:t>
        <a:bodyPr/>
        <a:lstStyle/>
        <a:p>
          <a:endParaRPr lang="tr-TR"/>
        </a:p>
      </dgm:t>
    </dgm:pt>
    <dgm:pt modelId="{750748EC-6980-4945-86A5-6CACFF5CA187}">
      <dgm:prSet phldrT="[Metin]"/>
      <dgm:spPr/>
      <dgm:t>
        <a:bodyPr/>
        <a:lstStyle/>
        <a:p>
          <a:r>
            <a:rPr lang="tr-TR" dirty="0" smtClean="0"/>
            <a:t>Kist </a:t>
          </a:r>
          <a:r>
            <a:rPr lang="tr-TR" dirty="0" err="1" smtClean="0"/>
            <a:t>rec</a:t>
          </a:r>
          <a:r>
            <a:rPr lang="tr-TR" dirty="0" smtClean="0"/>
            <a:t> </a:t>
          </a:r>
          <a:r>
            <a:rPr lang="tr-TR" dirty="0" smtClean="0">
              <a:sym typeface="Symbol"/>
            </a:rPr>
            <a:t></a:t>
          </a:r>
          <a:endParaRPr lang="tr-TR" dirty="0"/>
        </a:p>
      </dgm:t>
    </dgm:pt>
    <dgm:pt modelId="{01D6EFD8-F82F-453E-90BC-E763E44670A8}" type="parTrans" cxnId="{6F2E53C5-B48A-4674-BA85-1A6B1C7BE91E}">
      <dgm:prSet/>
      <dgm:spPr/>
      <dgm:t>
        <a:bodyPr/>
        <a:lstStyle/>
        <a:p>
          <a:endParaRPr lang="tr-TR"/>
        </a:p>
      </dgm:t>
    </dgm:pt>
    <dgm:pt modelId="{B2385341-684F-4569-9061-213873A913CD}" type="sibTrans" cxnId="{6F2E53C5-B48A-4674-BA85-1A6B1C7BE91E}">
      <dgm:prSet/>
      <dgm:spPr/>
      <dgm:t>
        <a:bodyPr/>
        <a:lstStyle/>
        <a:p>
          <a:endParaRPr lang="tr-TR"/>
        </a:p>
      </dgm:t>
    </dgm:pt>
    <dgm:pt modelId="{7E9F9A3F-A9B9-4EA5-8508-369A1E0AFD55}">
      <dgm:prSet phldrT="[Metin]"/>
      <dgm:spPr/>
      <dgm:t>
        <a:bodyPr/>
        <a:lstStyle/>
        <a:p>
          <a:r>
            <a:rPr lang="tr-TR" dirty="0" smtClean="0"/>
            <a:t>Ağrı </a:t>
          </a:r>
          <a:r>
            <a:rPr lang="tr-TR" dirty="0" err="1" smtClean="0"/>
            <a:t>rec</a:t>
          </a:r>
          <a:r>
            <a:rPr lang="tr-TR" dirty="0" smtClean="0"/>
            <a:t> </a:t>
          </a:r>
          <a:r>
            <a:rPr lang="tr-TR" dirty="0" smtClean="0">
              <a:sym typeface="Symbol"/>
            </a:rPr>
            <a:t></a:t>
          </a:r>
          <a:endParaRPr lang="tr-TR" dirty="0"/>
        </a:p>
      </dgm:t>
    </dgm:pt>
    <dgm:pt modelId="{F56B4AE3-4480-4B72-9B6E-9E0579857365}" type="parTrans" cxnId="{D7C06CC9-FBD8-4B79-96E8-EF85CC30ED36}">
      <dgm:prSet/>
      <dgm:spPr/>
      <dgm:t>
        <a:bodyPr/>
        <a:lstStyle/>
        <a:p>
          <a:endParaRPr lang="tr-TR"/>
        </a:p>
      </dgm:t>
    </dgm:pt>
    <dgm:pt modelId="{7845BF48-3147-418B-8956-5502EBD599AD}" type="sibTrans" cxnId="{D7C06CC9-FBD8-4B79-96E8-EF85CC30ED36}">
      <dgm:prSet/>
      <dgm:spPr/>
      <dgm:t>
        <a:bodyPr/>
        <a:lstStyle/>
        <a:p>
          <a:endParaRPr lang="tr-TR"/>
        </a:p>
      </dgm:t>
    </dgm:pt>
    <dgm:pt modelId="{EAB2E81A-5828-4414-9773-1B4B72B39060}" type="pres">
      <dgm:prSet presAssocID="{00DC0D88-5590-4C8F-B00B-D254F2EFF2C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0C71022A-0FF3-43FB-9BF9-C9D5DD819D52}" type="pres">
      <dgm:prSet presAssocID="{7993DC16-448E-41AD-8A8D-2D2B1712100E}" presName="root" presStyleCnt="0"/>
      <dgm:spPr/>
    </dgm:pt>
    <dgm:pt modelId="{6CD9B121-877B-4CD9-BFBB-8CEB07E0A2DE}" type="pres">
      <dgm:prSet presAssocID="{7993DC16-448E-41AD-8A8D-2D2B1712100E}" presName="rootComposite" presStyleCnt="0"/>
      <dgm:spPr/>
    </dgm:pt>
    <dgm:pt modelId="{1E28F9BD-BF5C-4F29-ADB9-ECE47C72610A}" type="pres">
      <dgm:prSet presAssocID="{7993DC16-448E-41AD-8A8D-2D2B1712100E}" presName="rootText" presStyleLbl="node1" presStyleIdx="0" presStyleCnt="1" custScaleX="156867"/>
      <dgm:spPr/>
      <dgm:t>
        <a:bodyPr/>
        <a:lstStyle/>
        <a:p>
          <a:endParaRPr lang="tr-TR"/>
        </a:p>
      </dgm:t>
    </dgm:pt>
    <dgm:pt modelId="{890C87DE-4825-4F30-9A9E-27F480CE0111}" type="pres">
      <dgm:prSet presAssocID="{7993DC16-448E-41AD-8A8D-2D2B1712100E}" presName="rootConnector" presStyleLbl="node1" presStyleIdx="0" presStyleCnt="1"/>
      <dgm:spPr/>
      <dgm:t>
        <a:bodyPr/>
        <a:lstStyle/>
        <a:p>
          <a:endParaRPr lang="tr-TR"/>
        </a:p>
      </dgm:t>
    </dgm:pt>
    <dgm:pt modelId="{216FC5E0-3D6A-49DB-9873-591A05E733C1}" type="pres">
      <dgm:prSet presAssocID="{7993DC16-448E-41AD-8A8D-2D2B1712100E}" presName="childShape" presStyleCnt="0"/>
      <dgm:spPr/>
    </dgm:pt>
    <dgm:pt modelId="{0D84C60C-FDBD-4639-ABCE-271F03B1A915}" type="pres">
      <dgm:prSet presAssocID="{01D6EFD8-F82F-453E-90BC-E763E44670A8}" presName="Name13" presStyleLbl="parChTrans1D2" presStyleIdx="0" presStyleCnt="2"/>
      <dgm:spPr/>
      <dgm:t>
        <a:bodyPr/>
        <a:lstStyle/>
        <a:p>
          <a:endParaRPr lang="tr-TR"/>
        </a:p>
      </dgm:t>
    </dgm:pt>
    <dgm:pt modelId="{0D782580-8C38-4C35-BC3C-C3A72182ACDF}" type="pres">
      <dgm:prSet presAssocID="{750748EC-6980-4945-86A5-6CACFF5CA187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D372F5E-EC2F-4BB0-8945-2D45E41AF7D0}" type="pres">
      <dgm:prSet presAssocID="{F56B4AE3-4480-4B72-9B6E-9E0579857365}" presName="Name13" presStyleLbl="parChTrans1D2" presStyleIdx="1" presStyleCnt="2"/>
      <dgm:spPr/>
      <dgm:t>
        <a:bodyPr/>
        <a:lstStyle/>
        <a:p>
          <a:endParaRPr lang="tr-TR"/>
        </a:p>
      </dgm:t>
    </dgm:pt>
    <dgm:pt modelId="{798484C8-313F-4C37-AF6A-73F34A180CEF}" type="pres">
      <dgm:prSet presAssocID="{7E9F9A3F-A9B9-4EA5-8508-369A1E0AFD55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E77AF4C-113A-4063-9C4E-C44170713B4B}" type="presOf" srcId="{01D6EFD8-F82F-453E-90BC-E763E44670A8}" destId="{0D84C60C-FDBD-4639-ABCE-271F03B1A915}" srcOrd="0" destOrd="0" presId="urn:microsoft.com/office/officeart/2005/8/layout/hierarchy3"/>
    <dgm:cxn modelId="{DF54129F-4774-44C7-B3C1-F7C6DAE9E2D0}" type="presOf" srcId="{7993DC16-448E-41AD-8A8D-2D2B1712100E}" destId="{1E28F9BD-BF5C-4F29-ADB9-ECE47C72610A}" srcOrd="0" destOrd="0" presId="urn:microsoft.com/office/officeart/2005/8/layout/hierarchy3"/>
    <dgm:cxn modelId="{4CAE7548-20BC-4D68-96C5-2F8CAC8DC537}" type="presOf" srcId="{00DC0D88-5590-4C8F-B00B-D254F2EFF2C0}" destId="{EAB2E81A-5828-4414-9773-1B4B72B39060}" srcOrd="0" destOrd="0" presId="urn:microsoft.com/office/officeart/2005/8/layout/hierarchy3"/>
    <dgm:cxn modelId="{6F2E53C5-B48A-4674-BA85-1A6B1C7BE91E}" srcId="{7993DC16-448E-41AD-8A8D-2D2B1712100E}" destId="{750748EC-6980-4945-86A5-6CACFF5CA187}" srcOrd="0" destOrd="0" parTransId="{01D6EFD8-F82F-453E-90BC-E763E44670A8}" sibTransId="{B2385341-684F-4569-9061-213873A913CD}"/>
    <dgm:cxn modelId="{D30F8BF5-1E82-467B-A194-3602B0EA10FC}" type="presOf" srcId="{7993DC16-448E-41AD-8A8D-2D2B1712100E}" destId="{890C87DE-4825-4F30-9A9E-27F480CE0111}" srcOrd="1" destOrd="0" presId="urn:microsoft.com/office/officeart/2005/8/layout/hierarchy3"/>
    <dgm:cxn modelId="{652C56B0-48A4-49AB-9D71-43343FA4BCF1}" type="presOf" srcId="{F56B4AE3-4480-4B72-9B6E-9E0579857365}" destId="{7D372F5E-EC2F-4BB0-8945-2D45E41AF7D0}" srcOrd="0" destOrd="0" presId="urn:microsoft.com/office/officeart/2005/8/layout/hierarchy3"/>
    <dgm:cxn modelId="{B8643AB1-959E-4327-A174-EC1102B81CFB}" type="presOf" srcId="{7E9F9A3F-A9B9-4EA5-8508-369A1E0AFD55}" destId="{798484C8-313F-4C37-AF6A-73F34A180CEF}" srcOrd="0" destOrd="0" presId="urn:microsoft.com/office/officeart/2005/8/layout/hierarchy3"/>
    <dgm:cxn modelId="{D7C06CC9-FBD8-4B79-96E8-EF85CC30ED36}" srcId="{7993DC16-448E-41AD-8A8D-2D2B1712100E}" destId="{7E9F9A3F-A9B9-4EA5-8508-369A1E0AFD55}" srcOrd="1" destOrd="0" parTransId="{F56B4AE3-4480-4B72-9B6E-9E0579857365}" sibTransId="{7845BF48-3147-418B-8956-5502EBD599AD}"/>
    <dgm:cxn modelId="{309A2479-524E-40B7-99F2-66C50B16B777}" type="presOf" srcId="{750748EC-6980-4945-86A5-6CACFF5CA187}" destId="{0D782580-8C38-4C35-BC3C-C3A72182ACDF}" srcOrd="0" destOrd="0" presId="urn:microsoft.com/office/officeart/2005/8/layout/hierarchy3"/>
    <dgm:cxn modelId="{4B6819B0-4D5F-49FE-A7BA-C35C79163565}" srcId="{00DC0D88-5590-4C8F-B00B-D254F2EFF2C0}" destId="{7993DC16-448E-41AD-8A8D-2D2B1712100E}" srcOrd="0" destOrd="0" parTransId="{D8565EF8-15F0-4DB9-9F11-39D0A3A32DFC}" sibTransId="{AFEF6924-C290-464C-91B8-4417D6C250B9}"/>
    <dgm:cxn modelId="{17FC8666-077B-4636-AF04-65470E7E285E}" type="presParOf" srcId="{EAB2E81A-5828-4414-9773-1B4B72B39060}" destId="{0C71022A-0FF3-43FB-9BF9-C9D5DD819D52}" srcOrd="0" destOrd="0" presId="urn:microsoft.com/office/officeart/2005/8/layout/hierarchy3"/>
    <dgm:cxn modelId="{19FA1AAB-4D61-43ED-97D6-0FC147408FF6}" type="presParOf" srcId="{0C71022A-0FF3-43FB-9BF9-C9D5DD819D52}" destId="{6CD9B121-877B-4CD9-BFBB-8CEB07E0A2DE}" srcOrd="0" destOrd="0" presId="urn:microsoft.com/office/officeart/2005/8/layout/hierarchy3"/>
    <dgm:cxn modelId="{9B59252F-7637-4EE3-8F8A-F1C1D410CA3C}" type="presParOf" srcId="{6CD9B121-877B-4CD9-BFBB-8CEB07E0A2DE}" destId="{1E28F9BD-BF5C-4F29-ADB9-ECE47C72610A}" srcOrd="0" destOrd="0" presId="urn:microsoft.com/office/officeart/2005/8/layout/hierarchy3"/>
    <dgm:cxn modelId="{D1585078-569E-48FD-A939-0BEAF073D6A3}" type="presParOf" srcId="{6CD9B121-877B-4CD9-BFBB-8CEB07E0A2DE}" destId="{890C87DE-4825-4F30-9A9E-27F480CE0111}" srcOrd="1" destOrd="0" presId="urn:microsoft.com/office/officeart/2005/8/layout/hierarchy3"/>
    <dgm:cxn modelId="{0C46D682-5329-4935-A33D-ACC4B34513BB}" type="presParOf" srcId="{0C71022A-0FF3-43FB-9BF9-C9D5DD819D52}" destId="{216FC5E0-3D6A-49DB-9873-591A05E733C1}" srcOrd="1" destOrd="0" presId="urn:microsoft.com/office/officeart/2005/8/layout/hierarchy3"/>
    <dgm:cxn modelId="{928EE1A0-701A-4392-86F8-EDD596780883}" type="presParOf" srcId="{216FC5E0-3D6A-49DB-9873-591A05E733C1}" destId="{0D84C60C-FDBD-4639-ABCE-271F03B1A915}" srcOrd="0" destOrd="0" presId="urn:microsoft.com/office/officeart/2005/8/layout/hierarchy3"/>
    <dgm:cxn modelId="{521E7CDB-7252-4D2A-987B-CD184F9945CC}" type="presParOf" srcId="{216FC5E0-3D6A-49DB-9873-591A05E733C1}" destId="{0D782580-8C38-4C35-BC3C-C3A72182ACDF}" srcOrd="1" destOrd="0" presId="urn:microsoft.com/office/officeart/2005/8/layout/hierarchy3"/>
    <dgm:cxn modelId="{6C7868C7-25A5-4952-95D3-FA4E54584B9C}" type="presParOf" srcId="{216FC5E0-3D6A-49DB-9873-591A05E733C1}" destId="{7D372F5E-EC2F-4BB0-8945-2D45E41AF7D0}" srcOrd="2" destOrd="0" presId="urn:microsoft.com/office/officeart/2005/8/layout/hierarchy3"/>
    <dgm:cxn modelId="{1D0053EF-D8D6-45A7-9544-6B4567AAC8B8}" type="presParOf" srcId="{216FC5E0-3D6A-49DB-9873-591A05E733C1}" destId="{798484C8-313F-4C37-AF6A-73F34A180CEF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79B52E1-F830-4246-ABF6-7E625C2C8012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64ED1CFD-40AA-4A46-AE29-2CB45D8D4B3F}">
      <dgm:prSet phldrT="[Metin]" custT="1"/>
      <dgm:spPr/>
      <dgm:t>
        <a:bodyPr/>
        <a:lstStyle/>
        <a:p>
          <a:r>
            <a:rPr lang="tr-TR" sz="4400" b="1" dirty="0" smtClean="0"/>
            <a:t>CERRAHİ SONRASI OKS</a:t>
          </a:r>
          <a:endParaRPr lang="tr-TR" sz="4400" b="1" dirty="0"/>
        </a:p>
      </dgm:t>
    </dgm:pt>
    <dgm:pt modelId="{777F3AC3-9DB1-415E-A02C-6B31DA0DA2A7}" type="parTrans" cxnId="{D894221B-BB4C-4F0D-8F44-11839BE725FE}">
      <dgm:prSet/>
      <dgm:spPr/>
      <dgm:t>
        <a:bodyPr/>
        <a:lstStyle/>
        <a:p>
          <a:endParaRPr lang="tr-TR"/>
        </a:p>
      </dgm:t>
    </dgm:pt>
    <dgm:pt modelId="{CBA00ABB-046C-463B-A40A-AC545591D8FB}" type="sibTrans" cxnId="{D894221B-BB4C-4F0D-8F44-11839BE725FE}">
      <dgm:prSet/>
      <dgm:spPr/>
      <dgm:t>
        <a:bodyPr/>
        <a:lstStyle/>
        <a:p>
          <a:endParaRPr lang="tr-TR"/>
        </a:p>
      </dgm:t>
    </dgm:pt>
    <dgm:pt modelId="{8FFF3FF0-6725-4A27-87B7-09B59CD92B1B}">
      <dgm:prSet phldrT="[Metin]"/>
      <dgm:spPr>
        <a:ln w="76200">
          <a:solidFill>
            <a:srgbClr val="C00000"/>
          </a:solidFill>
        </a:ln>
      </dgm:spPr>
      <dgm:t>
        <a:bodyPr/>
        <a:lstStyle/>
        <a:p>
          <a:r>
            <a:rPr lang="tr-TR" dirty="0" smtClean="0"/>
            <a:t>Devamlı </a:t>
          </a:r>
          <a:endParaRPr lang="tr-TR" dirty="0"/>
        </a:p>
      </dgm:t>
    </dgm:pt>
    <dgm:pt modelId="{776DAECA-F40A-4BB7-B0BB-7DC432A36EBA}" type="parTrans" cxnId="{B72EE3B6-BD56-494F-8541-B59ACBE0260F}">
      <dgm:prSet/>
      <dgm:spPr/>
      <dgm:t>
        <a:bodyPr/>
        <a:lstStyle/>
        <a:p>
          <a:endParaRPr lang="tr-TR"/>
        </a:p>
      </dgm:t>
    </dgm:pt>
    <dgm:pt modelId="{411AC404-0AED-40F3-B517-3D405D7BE50E}" type="sibTrans" cxnId="{B72EE3B6-BD56-494F-8541-B59ACBE0260F}">
      <dgm:prSet/>
      <dgm:spPr/>
      <dgm:t>
        <a:bodyPr/>
        <a:lstStyle/>
        <a:p>
          <a:endParaRPr lang="tr-TR"/>
        </a:p>
      </dgm:t>
    </dgm:pt>
    <dgm:pt modelId="{AEF6EDFD-BAA8-4397-8C26-5EEFEF8D2A1A}">
      <dgm:prSet phldrT="[Metin]"/>
      <dgm:spPr/>
      <dgm:t>
        <a:bodyPr/>
        <a:lstStyle/>
        <a:p>
          <a:r>
            <a:rPr lang="tr-TR" dirty="0" smtClean="0"/>
            <a:t>Siklik </a:t>
          </a:r>
          <a:endParaRPr lang="tr-TR" dirty="0"/>
        </a:p>
      </dgm:t>
    </dgm:pt>
    <dgm:pt modelId="{9E0CBC7A-9CBD-4EAA-A920-427D5485D858}" type="parTrans" cxnId="{F3117127-78A5-4949-AF91-A8C515986D7B}">
      <dgm:prSet/>
      <dgm:spPr/>
      <dgm:t>
        <a:bodyPr/>
        <a:lstStyle/>
        <a:p>
          <a:endParaRPr lang="tr-TR"/>
        </a:p>
      </dgm:t>
    </dgm:pt>
    <dgm:pt modelId="{8BE70D2B-C015-4B8A-B6A6-E7C81E945499}" type="sibTrans" cxnId="{F3117127-78A5-4949-AF91-A8C515986D7B}">
      <dgm:prSet/>
      <dgm:spPr/>
      <dgm:t>
        <a:bodyPr/>
        <a:lstStyle/>
        <a:p>
          <a:endParaRPr lang="tr-TR"/>
        </a:p>
      </dgm:t>
    </dgm:pt>
    <dgm:pt modelId="{169D790D-D00D-4155-BA69-0F95C3141019}">
      <dgm:prSet/>
      <dgm:spPr/>
      <dgm:t>
        <a:bodyPr/>
        <a:lstStyle/>
        <a:p>
          <a:r>
            <a:rPr lang="tr-TR" dirty="0" err="1" smtClean="0"/>
            <a:t>Dismenore</a:t>
          </a:r>
          <a:r>
            <a:rPr lang="tr-TR" dirty="0" smtClean="0"/>
            <a:t> </a:t>
          </a:r>
          <a:r>
            <a:rPr lang="tr-TR" dirty="0" err="1" smtClean="0"/>
            <a:t>rec</a:t>
          </a:r>
          <a:r>
            <a:rPr lang="tr-TR" dirty="0" smtClean="0"/>
            <a:t> </a:t>
          </a:r>
          <a:r>
            <a:rPr lang="tr-TR" dirty="0" smtClean="0"/>
            <a:t>daha </a:t>
          </a:r>
          <a:r>
            <a:rPr lang="tr-TR" dirty="0" smtClean="0">
              <a:sym typeface="Symbol"/>
            </a:rPr>
            <a:t></a:t>
          </a:r>
          <a:endParaRPr lang="tr-TR" dirty="0"/>
        </a:p>
      </dgm:t>
    </dgm:pt>
    <dgm:pt modelId="{B468F8E2-E995-473F-8549-1F39FAFCC979}" type="parTrans" cxnId="{B3E2D374-3108-4AC8-9E5E-BBC9AFD560E1}">
      <dgm:prSet/>
      <dgm:spPr/>
      <dgm:t>
        <a:bodyPr/>
        <a:lstStyle/>
        <a:p>
          <a:endParaRPr lang="tr-TR"/>
        </a:p>
      </dgm:t>
    </dgm:pt>
    <dgm:pt modelId="{3AF172E4-F5DA-4030-A496-A7B3A25B575E}" type="sibTrans" cxnId="{B3E2D374-3108-4AC8-9E5E-BBC9AFD560E1}">
      <dgm:prSet/>
      <dgm:spPr/>
      <dgm:t>
        <a:bodyPr/>
        <a:lstStyle/>
        <a:p>
          <a:endParaRPr lang="tr-TR"/>
        </a:p>
      </dgm:t>
    </dgm:pt>
    <dgm:pt modelId="{545DB3C0-3072-4D9F-80D5-1ACDE340EA2D}" type="pres">
      <dgm:prSet presAssocID="{B79B52E1-F830-4246-ABF6-7E625C2C801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CD89E3CF-D1D9-4144-A744-CDDDF9674A9C}" type="pres">
      <dgm:prSet presAssocID="{64ED1CFD-40AA-4A46-AE29-2CB45D8D4B3F}" presName="hierRoot1" presStyleCnt="0">
        <dgm:presLayoutVars>
          <dgm:hierBranch val="init"/>
        </dgm:presLayoutVars>
      </dgm:prSet>
      <dgm:spPr/>
    </dgm:pt>
    <dgm:pt modelId="{1062AB43-6952-4594-AA63-723B9C2A5915}" type="pres">
      <dgm:prSet presAssocID="{64ED1CFD-40AA-4A46-AE29-2CB45D8D4B3F}" presName="rootComposite1" presStyleCnt="0"/>
      <dgm:spPr/>
    </dgm:pt>
    <dgm:pt modelId="{90FC1AE0-13DB-49B5-8A57-6883AE054825}" type="pres">
      <dgm:prSet presAssocID="{64ED1CFD-40AA-4A46-AE29-2CB45D8D4B3F}" presName="rootText1" presStyleLbl="node0" presStyleIdx="0" presStyleCnt="1" custScaleX="165938" custScaleY="11247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B2F0148-4FE5-4CD9-AC6C-5483AA61BE51}" type="pres">
      <dgm:prSet presAssocID="{64ED1CFD-40AA-4A46-AE29-2CB45D8D4B3F}" presName="rootConnector1" presStyleLbl="node1" presStyleIdx="0" presStyleCnt="0"/>
      <dgm:spPr/>
      <dgm:t>
        <a:bodyPr/>
        <a:lstStyle/>
        <a:p>
          <a:endParaRPr lang="tr-TR"/>
        </a:p>
      </dgm:t>
    </dgm:pt>
    <dgm:pt modelId="{FE498C1C-AEFC-4C49-AA87-C36FF6A02EA4}" type="pres">
      <dgm:prSet presAssocID="{64ED1CFD-40AA-4A46-AE29-2CB45D8D4B3F}" presName="hierChild2" presStyleCnt="0"/>
      <dgm:spPr/>
    </dgm:pt>
    <dgm:pt modelId="{00DD14EF-9377-48B0-A614-1D2AA3B28DDB}" type="pres">
      <dgm:prSet presAssocID="{776DAECA-F40A-4BB7-B0BB-7DC432A36EBA}" presName="Name37" presStyleLbl="parChTrans1D2" presStyleIdx="0" presStyleCnt="2"/>
      <dgm:spPr/>
      <dgm:t>
        <a:bodyPr/>
        <a:lstStyle/>
        <a:p>
          <a:endParaRPr lang="tr-TR"/>
        </a:p>
      </dgm:t>
    </dgm:pt>
    <dgm:pt modelId="{8B7B8558-A5DD-4FEA-988C-BCE77A3DFE27}" type="pres">
      <dgm:prSet presAssocID="{8FFF3FF0-6725-4A27-87B7-09B59CD92B1B}" presName="hierRoot2" presStyleCnt="0">
        <dgm:presLayoutVars>
          <dgm:hierBranch val="init"/>
        </dgm:presLayoutVars>
      </dgm:prSet>
      <dgm:spPr/>
    </dgm:pt>
    <dgm:pt modelId="{375A360B-D66B-4DF9-952E-0A285F30377C}" type="pres">
      <dgm:prSet presAssocID="{8FFF3FF0-6725-4A27-87B7-09B59CD92B1B}" presName="rootComposite" presStyleCnt="0"/>
      <dgm:spPr/>
    </dgm:pt>
    <dgm:pt modelId="{5302A4EC-F4D0-4D89-8DC4-A9F6C197B827}" type="pres">
      <dgm:prSet presAssocID="{8FFF3FF0-6725-4A27-87B7-09B59CD92B1B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8A92B087-5BD0-491E-9A2A-D3F84D04E53C}" type="pres">
      <dgm:prSet presAssocID="{8FFF3FF0-6725-4A27-87B7-09B59CD92B1B}" presName="rootConnector" presStyleLbl="node2" presStyleIdx="0" presStyleCnt="2"/>
      <dgm:spPr/>
      <dgm:t>
        <a:bodyPr/>
        <a:lstStyle/>
        <a:p>
          <a:endParaRPr lang="tr-TR"/>
        </a:p>
      </dgm:t>
    </dgm:pt>
    <dgm:pt modelId="{1AD4C6FA-F000-44D3-9862-35C169FB2963}" type="pres">
      <dgm:prSet presAssocID="{8FFF3FF0-6725-4A27-87B7-09B59CD92B1B}" presName="hierChild4" presStyleCnt="0"/>
      <dgm:spPr/>
    </dgm:pt>
    <dgm:pt modelId="{214DD400-6F2D-426B-ACB5-F3DF6D2242F8}" type="pres">
      <dgm:prSet presAssocID="{B468F8E2-E995-473F-8549-1F39FAFCC979}" presName="Name37" presStyleLbl="parChTrans1D3" presStyleIdx="0" presStyleCnt="1"/>
      <dgm:spPr/>
      <dgm:t>
        <a:bodyPr/>
        <a:lstStyle/>
        <a:p>
          <a:endParaRPr lang="tr-TR"/>
        </a:p>
      </dgm:t>
    </dgm:pt>
    <dgm:pt modelId="{447076D0-9E10-47F9-8ED8-6DE240E22A33}" type="pres">
      <dgm:prSet presAssocID="{169D790D-D00D-4155-BA69-0F95C3141019}" presName="hierRoot2" presStyleCnt="0">
        <dgm:presLayoutVars>
          <dgm:hierBranch val="init"/>
        </dgm:presLayoutVars>
      </dgm:prSet>
      <dgm:spPr/>
    </dgm:pt>
    <dgm:pt modelId="{4CB498F0-D7AF-4AA0-B138-2002046BBD0A}" type="pres">
      <dgm:prSet presAssocID="{169D790D-D00D-4155-BA69-0F95C3141019}" presName="rootComposite" presStyleCnt="0"/>
      <dgm:spPr/>
    </dgm:pt>
    <dgm:pt modelId="{3625D1D3-F301-4386-8D46-5F0B8C9DB806}" type="pres">
      <dgm:prSet presAssocID="{169D790D-D00D-4155-BA69-0F95C3141019}" presName="rootText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507C3AC7-2A7F-4F1C-BF66-D4D91DE219B5}" type="pres">
      <dgm:prSet presAssocID="{169D790D-D00D-4155-BA69-0F95C3141019}" presName="rootConnector" presStyleLbl="node3" presStyleIdx="0" presStyleCnt="1"/>
      <dgm:spPr/>
      <dgm:t>
        <a:bodyPr/>
        <a:lstStyle/>
        <a:p>
          <a:endParaRPr lang="tr-TR"/>
        </a:p>
      </dgm:t>
    </dgm:pt>
    <dgm:pt modelId="{EBCC0BE1-A94F-4D99-B9B4-E7534911CF95}" type="pres">
      <dgm:prSet presAssocID="{169D790D-D00D-4155-BA69-0F95C3141019}" presName="hierChild4" presStyleCnt="0"/>
      <dgm:spPr/>
    </dgm:pt>
    <dgm:pt modelId="{71214BA1-7389-495D-B529-1A4D50A96AF8}" type="pres">
      <dgm:prSet presAssocID="{169D790D-D00D-4155-BA69-0F95C3141019}" presName="hierChild5" presStyleCnt="0"/>
      <dgm:spPr/>
    </dgm:pt>
    <dgm:pt modelId="{78515C32-C1FE-4F94-AE4C-20084F55F4D3}" type="pres">
      <dgm:prSet presAssocID="{8FFF3FF0-6725-4A27-87B7-09B59CD92B1B}" presName="hierChild5" presStyleCnt="0"/>
      <dgm:spPr/>
    </dgm:pt>
    <dgm:pt modelId="{47369FB9-DA1B-445A-8C72-384D29788366}" type="pres">
      <dgm:prSet presAssocID="{9E0CBC7A-9CBD-4EAA-A920-427D5485D858}" presName="Name37" presStyleLbl="parChTrans1D2" presStyleIdx="1" presStyleCnt="2"/>
      <dgm:spPr/>
      <dgm:t>
        <a:bodyPr/>
        <a:lstStyle/>
        <a:p>
          <a:endParaRPr lang="tr-TR"/>
        </a:p>
      </dgm:t>
    </dgm:pt>
    <dgm:pt modelId="{EE5F4C37-079E-4BB4-BA8B-81F592E02FF9}" type="pres">
      <dgm:prSet presAssocID="{AEF6EDFD-BAA8-4397-8C26-5EEFEF8D2A1A}" presName="hierRoot2" presStyleCnt="0">
        <dgm:presLayoutVars>
          <dgm:hierBranch val="init"/>
        </dgm:presLayoutVars>
      </dgm:prSet>
      <dgm:spPr/>
    </dgm:pt>
    <dgm:pt modelId="{DB242B16-CFB5-44B6-A7B3-1EAA91316AA9}" type="pres">
      <dgm:prSet presAssocID="{AEF6EDFD-BAA8-4397-8C26-5EEFEF8D2A1A}" presName="rootComposite" presStyleCnt="0"/>
      <dgm:spPr/>
    </dgm:pt>
    <dgm:pt modelId="{C63B03E8-54A1-4516-9288-F16E6E329EC7}" type="pres">
      <dgm:prSet presAssocID="{AEF6EDFD-BAA8-4397-8C26-5EEFEF8D2A1A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9B109AD0-513D-4E6B-8351-0D4B2006AC21}" type="pres">
      <dgm:prSet presAssocID="{AEF6EDFD-BAA8-4397-8C26-5EEFEF8D2A1A}" presName="rootConnector" presStyleLbl="node2" presStyleIdx="1" presStyleCnt="2"/>
      <dgm:spPr/>
      <dgm:t>
        <a:bodyPr/>
        <a:lstStyle/>
        <a:p>
          <a:endParaRPr lang="tr-TR"/>
        </a:p>
      </dgm:t>
    </dgm:pt>
    <dgm:pt modelId="{7C2FBB12-2F2B-487B-8B7D-A0EADB851641}" type="pres">
      <dgm:prSet presAssocID="{AEF6EDFD-BAA8-4397-8C26-5EEFEF8D2A1A}" presName="hierChild4" presStyleCnt="0"/>
      <dgm:spPr/>
    </dgm:pt>
    <dgm:pt modelId="{08017163-43AF-4578-B1B1-56F467C33F9E}" type="pres">
      <dgm:prSet presAssocID="{AEF6EDFD-BAA8-4397-8C26-5EEFEF8D2A1A}" presName="hierChild5" presStyleCnt="0"/>
      <dgm:spPr/>
    </dgm:pt>
    <dgm:pt modelId="{B4BAF996-0C61-4BCF-B124-2DFC34FF8E49}" type="pres">
      <dgm:prSet presAssocID="{64ED1CFD-40AA-4A46-AE29-2CB45D8D4B3F}" presName="hierChild3" presStyleCnt="0"/>
      <dgm:spPr/>
    </dgm:pt>
  </dgm:ptLst>
  <dgm:cxnLst>
    <dgm:cxn modelId="{0282F56F-C6EA-4596-9D35-0DB08741B843}" type="presOf" srcId="{AEF6EDFD-BAA8-4397-8C26-5EEFEF8D2A1A}" destId="{C63B03E8-54A1-4516-9288-F16E6E329EC7}" srcOrd="0" destOrd="0" presId="urn:microsoft.com/office/officeart/2005/8/layout/orgChart1"/>
    <dgm:cxn modelId="{B3E2D374-3108-4AC8-9E5E-BBC9AFD560E1}" srcId="{8FFF3FF0-6725-4A27-87B7-09B59CD92B1B}" destId="{169D790D-D00D-4155-BA69-0F95C3141019}" srcOrd="0" destOrd="0" parTransId="{B468F8E2-E995-473F-8549-1F39FAFCC979}" sibTransId="{3AF172E4-F5DA-4030-A496-A7B3A25B575E}"/>
    <dgm:cxn modelId="{F3117127-78A5-4949-AF91-A8C515986D7B}" srcId="{64ED1CFD-40AA-4A46-AE29-2CB45D8D4B3F}" destId="{AEF6EDFD-BAA8-4397-8C26-5EEFEF8D2A1A}" srcOrd="1" destOrd="0" parTransId="{9E0CBC7A-9CBD-4EAA-A920-427D5485D858}" sibTransId="{8BE70D2B-C015-4B8A-B6A6-E7C81E945499}"/>
    <dgm:cxn modelId="{83D5A44C-4D32-4967-8131-68DCE0F69FDA}" type="presOf" srcId="{8FFF3FF0-6725-4A27-87B7-09B59CD92B1B}" destId="{8A92B087-5BD0-491E-9A2A-D3F84D04E53C}" srcOrd="1" destOrd="0" presId="urn:microsoft.com/office/officeart/2005/8/layout/orgChart1"/>
    <dgm:cxn modelId="{B72EE3B6-BD56-494F-8541-B59ACBE0260F}" srcId="{64ED1CFD-40AA-4A46-AE29-2CB45D8D4B3F}" destId="{8FFF3FF0-6725-4A27-87B7-09B59CD92B1B}" srcOrd="0" destOrd="0" parTransId="{776DAECA-F40A-4BB7-B0BB-7DC432A36EBA}" sibTransId="{411AC404-0AED-40F3-B517-3D405D7BE50E}"/>
    <dgm:cxn modelId="{79545602-96E1-4EEC-8A9E-31B983688D74}" type="presOf" srcId="{169D790D-D00D-4155-BA69-0F95C3141019}" destId="{507C3AC7-2A7F-4F1C-BF66-D4D91DE219B5}" srcOrd="1" destOrd="0" presId="urn:microsoft.com/office/officeart/2005/8/layout/orgChart1"/>
    <dgm:cxn modelId="{3337F3F7-3927-47FF-B00B-B93A055F8D7F}" type="presOf" srcId="{8FFF3FF0-6725-4A27-87B7-09B59CD92B1B}" destId="{5302A4EC-F4D0-4D89-8DC4-A9F6C197B827}" srcOrd="0" destOrd="0" presId="urn:microsoft.com/office/officeart/2005/8/layout/orgChart1"/>
    <dgm:cxn modelId="{AF622551-199C-46C9-B417-FCCFC9C2B948}" type="presOf" srcId="{AEF6EDFD-BAA8-4397-8C26-5EEFEF8D2A1A}" destId="{9B109AD0-513D-4E6B-8351-0D4B2006AC21}" srcOrd="1" destOrd="0" presId="urn:microsoft.com/office/officeart/2005/8/layout/orgChart1"/>
    <dgm:cxn modelId="{D894221B-BB4C-4F0D-8F44-11839BE725FE}" srcId="{B79B52E1-F830-4246-ABF6-7E625C2C8012}" destId="{64ED1CFD-40AA-4A46-AE29-2CB45D8D4B3F}" srcOrd="0" destOrd="0" parTransId="{777F3AC3-9DB1-415E-A02C-6B31DA0DA2A7}" sibTransId="{CBA00ABB-046C-463B-A40A-AC545591D8FB}"/>
    <dgm:cxn modelId="{17F5AE99-6A8B-46C3-B1FE-B25379492AD5}" type="presOf" srcId="{169D790D-D00D-4155-BA69-0F95C3141019}" destId="{3625D1D3-F301-4386-8D46-5F0B8C9DB806}" srcOrd="0" destOrd="0" presId="urn:microsoft.com/office/officeart/2005/8/layout/orgChart1"/>
    <dgm:cxn modelId="{36D6644E-2510-4884-943D-6B51BC1DE2CB}" type="presOf" srcId="{9E0CBC7A-9CBD-4EAA-A920-427D5485D858}" destId="{47369FB9-DA1B-445A-8C72-384D29788366}" srcOrd="0" destOrd="0" presId="urn:microsoft.com/office/officeart/2005/8/layout/orgChart1"/>
    <dgm:cxn modelId="{3C7ABE74-AAF2-482E-8DB3-855474B7384B}" type="presOf" srcId="{B468F8E2-E995-473F-8549-1F39FAFCC979}" destId="{214DD400-6F2D-426B-ACB5-F3DF6D2242F8}" srcOrd="0" destOrd="0" presId="urn:microsoft.com/office/officeart/2005/8/layout/orgChart1"/>
    <dgm:cxn modelId="{0454155F-22D2-44FF-8DB1-0D59FA0D4937}" type="presOf" srcId="{64ED1CFD-40AA-4A46-AE29-2CB45D8D4B3F}" destId="{90FC1AE0-13DB-49B5-8A57-6883AE054825}" srcOrd="0" destOrd="0" presId="urn:microsoft.com/office/officeart/2005/8/layout/orgChart1"/>
    <dgm:cxn modelId="{A73B3E1D-9991-4F49-A0D3-F4DFED260B32}" type="presOf" srcId="{776DAECA-F40A-4BB7-B0BB-7DC432A36EBA}" destId="{00DD14EF-9377-48B0-A614-1D2AA3B28DDB}" srcOrd="0" destOrd="0" presId="urn:microsoft.com/office/officeart/2005/8/layout/orgChart1"/>
    <dgm:cxn modelId="{2B9A2E1F-F704-4D2A-AAF4-A1ACD252EE90}" type="presOf" srcId="{64ED1CFD-40AA-4A46-AE29-2CB45D8D4B3F}" destId="{FB2F0148-4FE5-4CD9-AC6C-5483AA61BE51}" srcOrd="1" destOrd="0" presId="urn:microsoft.com/office/officeart/2005/8/layout/orgChart1"/>
    <dgm:cxn modelId="{ECC953AA-63EC-4143-98BC-4AA85FAE7FB1}" type="presOf" srcId="{B79B52E1-F830-4246-ABF6-7E625C2C8012}" destId="{545DB3C0-3072-4D9F-80D5-1ACDE340EA2D}" srcOrd="0" destOrd="0" presId="urn:microsoft.com/office/officeart/2005/8/layout/orgChart1"/>
    <dgm:cxn modelId="{5B1E7192-E410-439F-BBAA-C85D5E3E4C25}" type="presParOf" srcId="{545DB3C0-3072-4D9F-80D5-1ACDE340EA2D}" destId="{CD89E3CF-D1D9-4144-A744-CDDDF9674A9C}" srcOrd="0" destOrd="0" presId="urn:microsoft.com/office/officeart/2005/8/layout/orgChart1"/>
    <dgm:cxn modelId="{EF3EF8C4-4B67-4BF7-8F8B-7DD044BA3600}" type="presParOf" srcId="{CD89E3CF-D1D9-4144-A744-CDDDF9674A9C}" destId="{1062AB43-6952-4594-AA63-723B9C2A5915}" srcOrd="0" destOrd="0" presId="urn:microsoft.com/office/officeart/2005/8/layout/orgChart1"/>
    <dgm:cxn modelId="{F6390D72-FC44-4890-989E-4D53D3246087}" type="presParOf" srcId="{1062AB43-6952-4594-AA63-723B9C2A5915}" destId="{90FC1AE0-13DB-49B5-8A57-6883AE054825}" srcOrd="0" destOrd="0" presId="urn:microsoft.com/office/officeart/2005/8/layout/orgChart1"/>
    <dgm:cxn modelId="{4C082BE9-F928-4003-8C01-88310BB6D3A4}" type="presParOf" srcId="{1062AB43-6952-4594-AA63-723B9C2A5915}" destId="{FB2F0148-4FE5-4CD9-AC6C-5483AA61BE51}" srcOrd="1" destOrd="0" presId="urn:microsoft.com/office/officeart/2005/8/layout/orgChart1"/>
    <dgm:cxn modelId="{B62A7EEC-A155-4321-86EF-40B2F92E9D33}" type="presParOf" srcId="{CD89E3CF-D1D9-4144-A744-CDDDF9674A9C}" destId="{FE498C1C-AEFC-4C49-AA87-C36FF6A02EA4}" srcOrd="1" destOrd="0" presId="urn:microsoft.com/office/officeart/2005/8/layout/orgChart1"/>
    <dgm:cxn modelId="{F35CE78A-D045-47F8-82EB-8508955E782E}" type="presParOf" srcId="{FE498C1C-AEFC-4C49-AA87-C36FF6A02EA4}" destId="{00DD14EF-9377-48B0-A614-1D2AA3B28DDB}" srcOrd="0" destOrd="0" presId="urn:microsoft.com/office/officeart/2005/8/layout/orgChart1"/>
    <dgm:cxn modelId="{5BF6059B-DF11-4D50-B4C8-EB1F4F94886B}" type="presParOf" srcId="{FE498C1C-AEFC-4C49-AA87-C36FF6A02EA4}" destId="{8B7B8558-A5DD-4FEA-988C-BCE77A3DFE27}" srcOrd="1" destOrd="0" presId="urn:microsoft.com/office/officeart/2005/8/layout/orgChart1"/>
    <dgm:cxn modelId="{1AAB0503-0366-4CF0-A870-75238C4C9D6E}" type="presParOf" srcId="{8B7B8558-A5DD-4FEA-988C-BCE77A3DFE27}" destId="{375A360B-D66B-4DF9-952E-0A285F30377C}" srcOrd="0" destOrd="0" presId="urn:microsoft.com/office/officeart/2005/8/layout/orgChart1"/>
    <dgm:cxn modelId="{164E2D5D-DD3B-4094-8B96-31C5AC758B5F}" type="presParOf" srcId="{375A360B-D66B-4DF9-952E-0A285F30377C}" destId="{5302A4EC-F4D0-4D89-8DC4-A9F6C197B827}" srcOrd="0" destOrd="0" presId="urn:microsoft.com/office/officeart/2005/8/layout/orgChart1"/>
    <dgm:cxn modelId="{E02E8217-78C8-46B3-A048-CE5F26D2512B}" type="presParOf" srcId="{375A360B-D66B-4DF9-952E-0A285F30377C}" destId="{8A92B087-5BD0-491E-9A2A-D3F84D04E53C}" srcOrd="1" destOrd="0" presId="urn:microsoft.com/office/officeart/2005/8/layout/orgChart1"/>
    <dgm:cxn modelId="{55098CA8-6C0C-4EEC-9F03-71CC176B395D}" type="presParOf" srcId="{8B7B8558-A5DD-4FEA-988C-BCE77A3DFE27}" destId="{1AD4C6FA-F000-44D3-9862-35C169FB2963}" srcOrd="1" destOrd="0" presId="urn:microsoft.com/office/officeart/2005/8/layout/orgChart1"/>
    <dgm:cxn modelId="{E8F6B9D4-11DE-418A-AB40-7368BBD0AE0A}" type="presParOf" srcId="{1AD4C6FA-F000-44D3-9862-35C169FB2963}" destId="{214DD400-6F2D-426B-ACB5-F3DF6D2242F8}" srcOrd="0" destOrd="0" presId="urn:microsoft.com/office/officeart/2005/8/layout/orgChart1"/>
    <dgm:cxn modelId="{B785958D-07A4-4C8B-8BD8-DA6256F5EE10}" type="presParOf" srcId="{1AD4C6FA-F000-44D3-9862-35C169FB2963}" destId="{447076D0-9E10-47F9-8ED8-6DE240E22A33}" srcOrd="1" destOrd="0" presId="urn:microsoft.com/office/officeart/2005/8/layout/orgChart1"/>
    <dgm:cxn modelId="{B103D933-2B1C-4809-A0DA-28DF1D8DC33B}" type="presParOf" srcId="{447076D0-9E10-47F9-8ED8-6DE240E22A33}" destId="{4CB498F0-D7AF-4AA0-B138-2002046BBD0A}" srcOrd="0" destOrd="0" presId="urn:microsoft.com/office/officeart/2005/8/layout/orgChart1"/>
    <dgm:cxn modelId="{D8452A35-7F11-4860-80C1-87A4454B1DF0}" type="presParOf" srcId="{4CB498F0-D7AF-4AA0-B138-2002046BBD0A}" destId="{3625D1D3-F301-4386-8D46-5F0B8C9DB806}" srcOrd="0" destOrd="0" presId="urn:microsoft.com/office/officeart/2005/8/layout/orgChart1"/>
    <dgm:cxn modelId="{C4F1CAED-29CB-43D1-8C00-A88ED5A27C6E}" type="presParOf" srcId="{4CB498F0-D7AF-4AA0-B138-2002046BBD0A}" destId="{507C3AC7-2A7F-4F1C-BF66-D4D91DE219B5}" srcOrd="1" destOrd="0" presId="urn:microsoft.com/office/officeart/2005/8/layout/orgChart1"/>
    <dgm:cxn modelId="{EAE57D0F-0B91-44E4-95EE-C79BF54407CF}" type="presParOf" srcId="{447076D0-9E10-47F9-8ED8-6DE240E22A33}" destId="{EBCC0BE1-A94F-4D99-B9B4-E7534911CF95}" srcOrd="1" destOrd="0" presId="urn:microsoft.com/office/officeart/2005/8/layout/orgChart1"/>
    <dgm:cxn modelId="{A79DA127-811F-4C78-996B-F8B27B3E9768}" type="presParOf" srcId="{447076D0-9E10-47F9-8ED8-6DE240E22A33}" destId="{71214BA1-7389-495D-B529-1A4D50A96AF8}" srcOrd="2" destOrd="0" presId="urn:microsoft.com/office/officeart/2005/8/layout/orgChart1"/>
    <dgm:cxn modelId="{B42784E6-279D-4330-BFAA-E3399EDA2C65}" type="presParOf" srcId="{8B7B8558-A5DD-4FEA-988C-BCE77A3DFE27}" destId="{78515C32-C1FE-4F94-AE4C-20084F55F4D3}" srcOrd="2" destOrd="0" presId="urn:microsoft.com/office/officeart/2005/8/layout/orgChart1"/>
    <dgm:cxn modelId="{0CEF8455-F896-453C-8E65-C96AE762F7A0}" type="presParOf" srcId="{FE498C1C-AEFC-4C49-AA87-C36FF6A02EA4}" destId="{47369FB9-DA1B-445A-8C72-384D29788366}" srcOrd="2" destOrd="0" presId="urn:microsoft.com/office/officeart/2005/8/layout/orgChart1"/>
    <dgm:cxn modelId="{4E6A1013-82F7-4937-8411-9F6E263CB6C5}" type="presParOf" srcId="{FE498C1C-AEFC-4C49-AA87-C36FF6A02EA4}" destId="{EE5F4C37-079E-4BB4-BA8B-81F592E02FF9}" srcOrd="3" destOrd="0" presId="urn:microsoft.com/office/officeart/2005/8/layout/orgChart1"/>
    <dgm:cxn modelId="{C2A2E96B-D794-428D-B373-CE2EE80D7BE2}" type="presParOf" srcId="{EE5F4C37-079E-4BB4-BA8B-81F592E02FF9}" destId="{DB242B16-CFB5-44B6-A7B3-1EAA91316AA9}" srcOrd="0" destOrd="0" presId="urn:microsoft.com/office/officeart/2005/8/layout/orgChart1"/>
    <dgm:cxn modelId="{D3270772-F870-4FDB-9116-9AD7A8C221B9}" type="presParOf" srcId="{DB242B16-CFB5-44B6-A7B3-1EAA91316AA9}" destId="{C63B03E8-54A1-4516-9288-F16E6E329EC7}" srcOrd="0" destOrd="0" presId="urn:microsoft.com/office/officeart/2005/8/layout/orgChart1"/>
    <dgm:cxn modelId="{AAADB6FF-78DE-4FBA-A57F-32269DD40228}" type="presParOf" srcId="{DB242B16-CFB5-44B6-A7B3-1EAA91316AA9}" destId="{9B109AD0-513D-4E6B-8351-0D4B2006AC21}" srcOrd="1" destOrd="0" presId="urn:microsoft.com/office/officeart/2005/8/layout/orgChart1"/>
    <dgm:cxn modelId="{2314A0F1-BB75-4362-B6DD-CA1F8D87E156}" type="presParOf" srcId="{EE5F4C37-079E-4BB4-BA8B-81F592E02FF9}" destId="{7C2FBB12-2F2B-487B-8B7D-A0EADB851641}" srcOrd="1" destOrd="0" presId="urn:microsoft.com/office/officeart/2005/8/layout/orgChart1"/>
    <dgm:cxn modelId="{07A7EAD7-6B11-4481-8CDC-ACBC78EA9830}" type="presParOf" srcId="{EE5F4C37-079E-4BB4-BA8B-81F592E02FF9}" destId="{08017163-43AF-4578-B1B1-56F467C33F9E}" srcOrd="2" destOrd="0" presId="urn:microsoft.com/office/officeart/2005/8/layout/orgChart1"/>
    <dgm:cxn modelId="{B2FFD804-0E19-455B-B798-CEDF3D1D07AD}" type="presParOf" srcId="{CD89E3CF-D1D9-4144-A744-CDDDF9674A9C}" destId="{B4BAF996-0C61-4BCF-B124-2DFC34FF8E4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79B52E1-F830-4246-ABF6-7E625C2C8012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64ED1CFD-40AA-4A46-AE29-2CB45D8D4B3F}">
      <dgm:prSet phldrT="[Metin]" custT="1"/>
      <dgm:spPr/>
      <dgm:t>
        <a:bodyPr/>
        <a:lstStyle/>
        <a:p>
          <a:r>
            <a:rPr lang="tr-TR" sz="5400" b="1" dirty="0" smtClean="0"/>
            <a:t>CERRAHİ SONRASI OKS</a:t>
          </a:r>
          <a:endParaRPr lang="tr-TR" sz="5400" b="1" dirty="0"/>
        </a:p>
      </dgm:t>
    </dgm:pt>
    <dgm:pt modelId="{777F3AC3-9DB1-415E-A02C-6B31DA0DA2A7}" type="parTrans" cxnId="{D894221B-BB4C-4F0D-8F44-11839BE725FE}">
      <dgm:prSet/>
      <dgm:spPr/>
      <dgm:t>
        <a:bodyPr/>
        <a:lstStyle/>
        <a:p>
          <a:endParaRPr lang="tr-TR"/>
        </a:p>
      </dgm:t>
    </dgm:pt>
    <dgm:pt modelId="{CBA00ABB-046C-463B-A40A-AC545591D8FB}" type="sibTrans" cxnId="{D894221B-BB4C-4F0D-8F44-11839BE725FE}">
      <dgm:prSet/>
      <dgm:spPr/>
      <dgm:t>
        <a:bodyPr/>
        <a:lstStyle/>
        <a:p>
          <a:endParaRPr lang="tr-TR"/>
        </a:p>
      </dgm:t>
    </dgm:pt>
    <dgm:pt modelId="{8FFF3FF0-6725-4A27-87B7-09B59CD92B1B}">
      <dgm:prSet phldrT="[Metin]"/>
      <dgm:spPr>
        <a:ln w="12700">
          <a:solidFill>
            <a:schemeClr val="tx1"/>
          </a:solidFill>
        </a:ln>
      </dgm:spPr>
      <dgm:t>
        <a:bodyPr/>
        <a:lstStyle/>
        <a:p>
          <a:r>
            <a:rPr lang="tr-TR" dirty="0" err="1" smtClean="0"/>
            <a:t>Sekonder</a:t>
          </a:r>
          <a:r>
            <a:rPr lang="tr-TR" dirty="0" smtClean="0"/>
            <a:t> önleme</a:t>
          </a:r>
        </a:p>
        <a:p>
          <a:r>
            <a:rPr lang="tr-TR" dirty="0" smtClean="0"/>
            <a:t>18-24 ay</a:t>
          </a:r>
          <a:endParaRPr lang="tr-TR" dirty="0"/>
        </a:p>
      </dgm:t>
    </dgm:pt>
    <dgm:pt modelId="{776DAECA-F40A-4BB7-B0BB-7DC432A36EBA}" type="parTrans" cxnId="{B72EE3B6-BD56-494F-8541-B59ACBE0260F}">
      <dgm:prSet/>
      <dgm:spPr/>
      <dgm:t>
        <a:bodyPr/>
        <a:lstStyle/>
        <a:p>
          <a:endParaRPr lang="tr-TR"/>
        </a:p>
      </dgm:t>
    </dgm:pt>
    <dgm:pt modelId="{411AC404-0AED-40F3-B517-3D405D7BE50E}" type="sibTrans" cxnId="{B72EE3B6-BD56-494F-8541-B59ACBE0260F}">
      <dgm:prSet/>
      <dgm:spPr/>
      <dgm:t>
        <a:bodyPr/>
        <a:lstStyle/>
        <a:p>
          <a:endParaRPr lang="tr-TR"/>
        </a:p>
      </dgm:t>
    </dgm:pt>
    <dgm:pt modelId="{545DB3C0-3072-4D9F-80D5-1ACDE340EA2D}" type="pres">
      <dgm:prSet presAssocID="{B79B52E1-F830-4246-ABF6-7E625C2C801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CD89E3CF-D1D9-4144-A744-CDDDF9674A9C}" type="pres">
      <dgm:prSet presAssocID="{64ED1CFD-40AA-4A46-AE29-2CB45D8D4B3F}" presName="hierRoot1" presStyleCnt="0">
        <dgm:presLayoutVars>
          <dgm:hierBranch val="init"/>
        </dgm:presLayoutVars>
      </dgm:prSet>
      <dgm:spPr/>
    </dgm:pt>
    <dgm:pt modelId="{1062AB43-6952-4594-AA63-723B9C2A5915}" type="pres">
      <dgm:prSet presAssocID="{64ED1CFD-40AA-4A46-AE29-2CB45D8D4B3F}" presName="rootComposite1" presStyleCnt="0"/>
      <dgm:spPr/>
    </dgm:pt>
    <dgm:pt modelId="{90FC1AE0-13DB-49B5-8A57-6883AE054825}" type="pres">
      <dgm:prSet presAssocID="{64ED1CFD-40AA-4A46-AE29-2CB45D8D4B3F}" presName="rootText1" presStyleLbl="node0" presStyleIdx="0" presStyleCnt="1" custScaleX="117341" custScaleY="112472" custLinFactNeighborX="-4390" custLinFactNeighborY="-408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B2F0148-4FE5-4CD9-AC6C-5483AA61BE51}" type="pres">
      <dgm:prSet presAssocID="{64ED1CFD-40AA-4A46-AE29-2CB45D8D4B3F}" presName="rootConnector1" presStyleLbl="node1" presStyleIdx="0" presStyleCnt="0"/>
      <dgm:spPr/>
      <dgm:t>
        <a:bodyPr/>
        <a:lstStyle/>
        <a:p>
          <a:endParaRPr lang="tr-TR"/>
        </a:p>
      </dgm:t>
    </dgm:pt>
    <dgm:pt modelId="{FE498C1C-AEFC-4C49-AA87-C36FF6A02EA4}" type="pres">
      <dgm:prSet presAssocID="{64ED1CFD-40AA-4A46-AE29-2CB45D8D4B3F}" presName="hierChild2" presStyleCnt="0"/>
      <dgm:spPr/>
    </dgm:pt>
    <dgm:pt modelId="{00DD14EF-9377-48B0-A614-1D2AA3B28DDB}" type="pres">
      <dgm:prSet presAssocID="{776DAECA-F40A-4BB7-B0BB-7DC432A36EBA}" presName="Name37" presStyleLbl="parChTrans1D2" presStyleIdx="0" presStyleCnt="1"/>
      <dgm:spPr/>
      <dgm:t>
        <a:bodyPr/>
        <a:lstStyle/>
        <a:p>
          <a:endParaRPr lang="tr-TR"/>
        </a:p>
      </dgm:t>
    </dgm:pt>
    <dgm:pt modelId="{8B7B8558-A5DD-4FEA-988C-BCE77A3DFE27}" type="pres">
      <dgm:prSet presAssocID="{8FFF3FF0-6725-4A27-87B7-09B59CD92B1B}" presName="hierRoot2" presStyleCnt="0">
        <dgm:presLayoutVars>
          <dgm:hierBranch val="init"/>
        </dgm:presLayoutVars>
      </dgm:prSet>
      <dgm:spPr/>
    </dgm:pt>
    <dgm:pt modelId="{375A360B-D66B-4DF9-952E-0A285F30377C}" type="pres">
      <dgm:prSet presAssocID="{8FFF3FF0-6725-4A27-87B7-09B59CD92B1B}" presName="rootComposite" presStyleCnt="0"/>
      <dgm:spPr/>
    </dgm:pt>
    <dgm:pt modelId="{5302A4EC-F4D0-4D89-8DC4-A9F6C197B827}" type="pres">
      <dgm:prSet presAssocID="{8FFF3FF0-6725-4A27-87B7-09B59CD92B1B}" presName="rootText" presStyleLbl="node2" presStyleIdx="0" presStyleCnt="1" custScaleX="142979" custLinFactNeighborX="-2936" custLinFactNeighborY="-2896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8A92B087-5BD0-491E-9A2A-D3F84D04E53C}" type="pres">
      <dgm:prSet presAssocID="{8FFF3FF0-6725-4A27-87B7-09B59CD92B1B}" presName="rootConnector" presStyleLbl="node2" presStyleIdx="0" presStyleCnt="1"/>
      <dgm:spPr/>
      <dgm:t>
        <a:bodyPr/>
        <a:lstStyle/>
        <a:p>
          <a:endParaRPr lang="tr-TR"/>
        </a:p>
      </dgm:t>
    </dgm:pt>
    <dgm:pt modelId="{1AD4C6FA-F000-44D3-9862-35C169FB2963}" type="pres">
      <dgm:prSet presAssocID="{8FFF3FF0-6725-4A27-87B7-09B59CD92B1B}" presName="hierChild4" presStyleCnt="0"/>
      <dgm:spPr/>
    </dgm:pt>
    <dgm:pt modelId="{78515C32-C1FE-4F94-AE4C-20084F55F4D3}" type="pres">
      <dgm:prSet presAssocID="{8FFF3FF0-6725-4A27-87B7-09B59CD92B1B}" presName="hierChild5" presStyleCnt="0"/>
      <dgm:spPr/>
    </dgm:pt>
    <dgm:pt modelId="{B4BAF996-0C61-4BCF-B124-2DFC34FF8E49}" type="pres">
      <dgm:prSet presAssocID="{64ED1CFD-40AA-4A46-AE29-2CB45D8D4B3F}" presName="hierChild3" presStyleCnt="0"/>
      <dgm:spPr/>
    </dgm:pt>
  </dgm:ptLst>
  <dgm:cxnLst>
    <dgm:cxn modelId="{B72EE3B6-BD56-494F-8541-B59ACBE0260F}" srcId="{64ED1CFD-40AA-4A46-AE29-2CB45D8D4B3F}" destId="{8FFF3FF0-6725-4A27-87B7-09B59CD92B1B}" srcOrd="0" destOrd="0" parTransId="{776DAECA-F40A-4BB7-B0BB-7DC432A36EBA}" sibTransId="{411AC404-0AED-40F3-B517-3D405D7BE50E}"/>
    <dgm:cxn modelId="{7C7039A8-B301-405E-B5FE-2E712148EF60}" type="presOf" srcId="{776DAECA-F40A-4BB7-B0BB-7DC432A36EBA}" destId="{00DD14EF-9377-48B0-A614-1D2AA3B28DDB}" srcOrd="0" destOrd="0" presId="urn:microsoft.com/office/officeart/2005/8/layout/orgChart1"/>
    <dgm:cxn modelId="{D6E11EFB-912A-4074-B240-2FB8C4AA8036}" type="presOf" srcId="{8FFF3FF0-6725-4A27-87B7-09B59CD92B1B}" destId="{8A92B087-5BD0-491E-9A2A-D3F84D04E53C}" srcOrd="1" destOrd="0" presId="urn:microsoft.com/office/officeart/2005/8/layout/orgChart1"/>
    <dgm:cxn modelId="{1B107260-B6F0-4D9E-91A0-1EB0C3AC0066}" type="presOf" srcId="{64ED1CFD-40AA-4A46-AE29-2CB45D8D4B3F}" destId="{90FC1AE0-13DB-49B5-8A57-6883AE054825}" srcOrd="0" destOrd="0" presId="urn:microsoft.com/office/officeart/2005/8/layout/orgChart1"/>
    <dgm:cxn modelId="{07BA8B9B-183E-4BE7-BC7C-37F30B93729F}" type="presOf" srcId="{8FFF3FF0-6725-4A27-87B7-09B59CD92B1B}" destId="{5302A4EC-F4D0-4D89-8DC4-A9F6C197B827}" srcOrd="0" destOrd="0" presId="urn:microsoft.com/office/officeart/2005/8/layout/orgChart1"/>
    <dgm:cxn modelId="{D894221B-BB4C-4F0D-8F44-11839BE725FE}" srcId="{B79B52E1-F830-4246-ABF6-7E625C2C8012}" destId="{64ED1CFD-40AA-4A46-AE29-2CB45D8D4B3F}" srcOrd="0" destOrd="0" parTransId="{777F3AC3-9DB1-415E-A02C-6B31DA0DA2A7}" sibTransId="{CBA00ABB-046C-463B-A40A-AC545591D8FB}"/>
    <dgm:cxn modelId="{160F114B-5F0A-4BB6-85FA-35102E5CDF1B}" type="presOf" srcId="{B79B52E1-F830-4246-ABF6-7E625C2C8012}" destId="{545DB3C0-3072-4D9F-80D5-1ACDE340EA2D}" srcOrd="0" destOrd="0" presId="urn:microsoft.com/office/officeart/2005/8/layout/orgChart1"/>
    <dgm:cxn modelId="{170AFB6D-3428-4EA6-B309-4A54B69ADF8A}" type="presOf" srcId="{64ED1CFD-40AA-4A46-AE29-2CB45D8D4B3F}" destId="{FB2F0148-4FE5-4CD9-AC6C-5483AA61BE51}" srcOrd="1" destOrd="0" presId="urn:microsoft.com/office/officeart/2005/8/layout/orgChart1"/>
    <dgm:cxn modelId="{5A2CD6ED-13E2-4F5B-A7FA-5F28445F9575}" type="presParOf" srcId="{545DB3C0-3072-4D9F-80D5-1ACDE340EA2D}" destId="{CD89E3CF-D1D9-4144-A744-CDDDF9674A9C}" srcOrd="0" destOrd="0" presId="urn:microsoft.com/office/officeart/2005/8/layout/orgChart1"/>
    <dgm:cxn modelId="{B1D8224B-AACF-4F0F-9353-98A59BCE9B36}" type="presParOf" srcId="{CD89E3CF-D1D9-4144-A744-CDDDF9674A9C}" destId="{1062AB43-6952-4594-AA63-723B9C2A5915}" srcOrd="0" destOrd="0" presId="urn:microsoft.com/office/officeart/2005/8/layout/orgChart1"/>
    <dgm:cxn modelId="{57EB258B-BFFF-4BA2-A564-30B30E079B09}" type="presParOf" srcId="{1062AB43-6952-4594-AA63-723B9C2A5915}" destId="{90FC1AE0-13DB-49B5-8A57-6883AE054825}" srcOrd="0" destOrd="0" presId="urn:microsoft.com/office/officeart/2005/8/layout/orgChart1"/>
    <dgm:cxn modelId="{3149A641-523D-4DDA-9E7F-F02D24818D83}" type="presParOf" srcId="{1062AB43-6952-4594-AA63-723B9C2A5915}" destId="{FB2F0148-4FE5-4CD9-AC6C-5483AA61BE51}" srcOrd="1" destOrd="0" presId="urn:microsoft.com/office/officeart/2005/8/layout/orgChart1"/>
    <dgm:cxn modelId="{E8E5B821-25C1-4A3D-B9A9-C2DE8CC4957F}" type="presParOf" srcId="{CD89E3CF-D1D9-4144-A744-CDDDF9674A9C}" destId="{FE498C1C-AEFC-4C49-AA87-C36FF6A02EA4}" srcOrd="1" destOrd="0" presId="urn:microsoft.com/office/officeart/2005/8/layout/orgChart1"/>
    <dgm:cxn modelId="{C9BF9473-C8A0-480E-B93B-D9E56C7C36BE}" type="presParOf" srcId="{FE498C1C-AEFC-4C49-AA87-C36FF6A02EA4}" destId="{00DD14EF-9377-48B0-A614-1D2AA3B28DDB}" srcOrd="0" destOrd="0" presId="urn:microsoft.com/office/officeart/2005/8/layout/orgChart1"/>
    <dgm:cxn modelId="{29155527-7363-450E-93FE-BE2FC55644B7}" type="presParOf" srcId="{FE498C1C-AEFC-4C49-AA87-C36FF6A02EA4}" destId="{8B7B8558-A5DD-4FEA-988C-BCE77A3DFE27}" srcOrd="1" destOrd="0" presId="urn:microsoft.com/office/officeart/2005/8/layout/orgChart1"/>
    <dgm:cxn modelId="{6FA731B2-1848-4AA2-BC18-6FBBF94093DA}" type="presParOf" srcId="{8B7B8558-A5DD-4FEA-988C-BCE77A3DFE27}" destId="{375A360B-D66B-4DF9-952E-0A285F30377C}" srcOrd="0" destOrd="0" presId="urn:microsoft.com/office/officeart/2005/8/layout/orgChart1"/>
    <dgm:cxn modelId="{4E5CFC3C-F5AD-4E2E-8C3D-F0A0897559F8}" type="presParOf" srcId="{375A360B-D66B-4DF9-952E-0A285F30377C}" destId="{5302A4EC-F4D0-4D89-8DC4-A9F6C197B827}" srcOrd="0" destOrd="0" presId="urn:microsoft.com/office/officeart/2005/8/layout/orgChart1"/>
    <dgm:cxn modelId="{4713A501-2F24-4238-93EC-FBEF5471FB51}" type="presParOf" srcId="{375A360B-D66B-4DF9-952E-0A285F30377C}" destId="{8A92B087-5BD0-491E-9A2A-D3F84D04E53C}" srcOrd="1" destOrd="0" presId="urn:microsoft.com/office/officeart/2005/8/layout/orgChart1"/>
    <dgm:cxn modelId="{BEA639E4-C9AB-4B8A-B977-C5708D7AF775}" type="presParOf" srcId="{8B7B8558-A5DD-4FEA-988C-BCE77A3DFE27}" destId="{1AD4C6FA-F000-44D3-9862-35C169FB2963}" srcOrd="1" destOrd="0" presId="urn:microsoft.com/office/officeart/2005/8/layout/orgChart1"/>
    <dgm:cxn modelId="{58BDBAC6-2F80-4479-8EEE-EB24F75B86E9}" type="presParOf" srcId="{8B7B8558-A5DD-4FEA-988C-BCE77A3DFE27}" destId="{78515C32-C1FE-4F94-AE4C-20084F55F4D3}" srcOrd="2" destOrd="0" presId="urn:microsoft.com/office/officeart/2005/8/layout/orgChart1"/>
    <dgm:cxn modelId="{E158D68C-D809-4873-A8CC-AA768F794839}" type="presParOf" srcId="{CD89E3CF-D1D9-4144-A744-CDDDF9674A9C}" destId="{B4BAF996-0C61-4BCF-B124-2DFC34FF8E4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8C5C79E-4C63-4AF9-832E-8B0323DDAF87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1EC43F3E-FA9D-4E5E-B5A0-46428F56EF25}">
      <dgm:prSet phldrT="[Metin]" custT="1"/>
      <dgm:spPr/>
      <dgm:t>
        <a:bodyPr/>
        <a:lstStyle/>
        <a:p>
          <a:r>
            <a:rPr lang="tr-TR" sz="4400" b="1" dirty="0" smtClean="0"/>
            <a:t>PKOS</a:t>
          </a:r>
          <a:endParaRPr lang="tr-TR" sz="4400" b="1" dirty="0"/>
        </a:p>
      </dgm:t>
    </dgm:pt>
    <dgm:pt modelId="{DD7B4738-1D15-40DC-BA66-3BED268EB234}" type="parTrans" cxnId="{95FF3D0F-E319-4AAF-9041-CFBC07F05183}">
      <dgm:prSet/>
      <dgm:spPr/>
      <dgm:t>
        <a:bodyPr/>
        <a:lstStyle/>
        <a:p>
          <a:endParaRPr lang="tr-TR"/>
        </a:p>
      </dgm:t>
    </dgm:pt>
    <dgm:pt modelId="{C844B636-CA08-4589-B70B-68640B7E71EF}" type="sibTrans" cxnId="{95FF3D0F-E319-4AAF-9041-CFBC07F05183}">
      <dgm:prSet/>
      <dgm:spPr/>
      <dgm:t>
        <a:bodyPr/>
        <a:lstStyle/>
        <a:p>
          <a:endParaRPr lang="tr-TR"/>
        </a:p>
      </dgm:t>
    </dgm:pt>
    <dgm:pt modelId="{A533B082-2044-4456-9DB7-741699AFB4DB}">
      <dgm:prSet phldrT="[Metin]"/>
      <dgm:spPr/>
      <dgm:t>
        <a:bodyPr/>
        <a:lstStyle/>
        <a:p>
          <a:r>
            <a:rPr lang="tr-TR" dirty="0" err="1" smtClean="0"/>
            <a:t>Hirsutizm</a:t>
          </a:r>
          <a:endParaRPr lang="tr-TR" dirty="0"/>
        </a:p>
      </dgm:t>
    </dgm:pt>
    <dgm:pt modelId="{6B21EFC7-ABE7-4CCE-A01E-7BB5E594304C}" type="parTrans" cxnId="{9C2C3D3B-FB47-437A-B3C5-474C1511614E}">
      <dgm:prSet/>
      <dgm:spPr/>
      <dgm:t>
        <a:bodyPr/>
        <a:lstStyle/>
        <a:p>
          <a:endParaRPr lang="tr-TR"/>
        </a:p>
      </dgm:t>
    </dgm:pt>
    <dgm:pt modelId="{63D48E51-E251-476F-9AAF-160E6A14391A}" type="sibTrans" cxnId="{9C2C3D3B-FB47-437A-B3C5-474C1511614E}">
      <dgm:prSet/>
      <dgm:spPr/>
      <dgm:t>
        <a:bodyPr/>
        <a:lstStyle/>
        <a:p>
          <a:endParaRPr lang="tr-TR"/>
        </a:p>
      </dgm:t>
    </dgm:pt>
    <dgm:pt modelId="{B21CBBA0-9C25-4091-9FA9-3432AC093521}">
      <dgm:prSet phldrT="[Metin]"/>
      <dgm:spPr/>
      <dgm:t>
        <a:bodyPr/>
        <a:lstStyle/>
        <a:p>
          <a:r>
            <a:rPr lang="tr-TR" dirty="0" err="1" smtClean="0"/>
            <a:t>Oligomenore</a:t>
          </a:r>
          <a:r>
            <a:rPr lang="tr-TR" dirty="0" smtClean="0"/>
            <a:t>/</a:t>
          </a:r>
        </a:p>
        <a:p>
          <a:r>
            <a:rPr lang="tr-TR" dirty="0" err="1" smtClean="0"/>
            <a:t>amenore</a:t>
          </a:r>
          <a:endParaRPr lang="tr-TR" dirty="0"/>
        </a:p>
      </dgm:t>
    </dgm:pt>
    <dgm:pt modelId="{A52EEB4E-AA23-4630-B40E-DF2571DDC049}" type="parTrans" cxnId="{6373ED0B-FEBF-4B94-AF3D-382696131946}">
      <dgm:prSet/>
      <dgm:spPr/>
      <dgm:t>
        <a:bodyPr/>
        <a:lstStyle/>
        <a:p>
          <a:endParaRPr lang="tr-TR"/>
        </a:p>
      </dgm:t>
    </dgm:pt>
    <dgm:pt modelId="{D5E5994A-BD9E-4139-96D1-D6591652DA1D}" type="sibTrans" cxnId="{6373ED0B-FEBF-4B94-AF3D-382696131946}">
      <dgm:prSet/>
      <dgm:spPr/>
      <dgm:t>
        <a:bodyPr/>
        <a:lstStyle/>
        <a:p>
          <a:endParaRPr lang="tr-TR"/>
        </a:p>
      </dgm:t>
    </dgm:pt>
    <dgm:pt modelId="{0D3944B7-31E1-4BC8-8DFD-5D8A7249F17A}">
      <dgm:prSet/>
      <dgm:spPr/>
      <dgm:t>
        <a:bodyPr/>
        <a:lstStyle/>
        <a:p>
          <a:r>
            <a:rPr lang="tr-TR" dirty="0" smtClean="0"/>
            <a:t>OKS ± </a:t>
          </a:r>
          <a:r>
            <a:rPr lang="tr-TR" dirty="0" err="1" smtClean="0"/>
            <a:t>antiandrojen</a:t>
          </a:r>
          <a:endParaRPr lang="tr-TR" dirty="0"/>
        </a:p>
      </dgm:t>
    </dgm:pt>
    <dgm:pt modelId="{1D92D213-30A8-4F10-B6BF-957C6DB5AEBE}" type="parTrans" cxnId="{B4B9DFC9-C2C7-49A8-96AC-BD8D6FE2F9F8}">
      <dgm:prSet/>
      <dgm:spPr/>
      <dgm:t>
        <a:bodyPr/>
        <a:lstStyle/>
        <a:p>
          <a:endParaRPr lang="tr-TR"/>
        </a:p>
      </dgm:t>
    </dgm:pt>
    <dgm:pt modelId="{DA1208F7-6950-4830-96D7-B1BE03686F04}" type="sibTrans" cxnId="{B4B9DFC9-C2C7-49A8-96AC-BD8D6FE2F9F8}">
      <dgm:prSet/>
      <dgm:spPr/>
      <dgm:t>
        <a:bodyPr/>
        <a:lstStyle/>
        <a:p>
          <a:endParaRPr lang="tr-TR"/>
        </a:p>
      </dgm:t>
    </dgm:pt>
    <dgm:pt modelId="{848F2AD6-2978-4723-86F3-F31A96F10B74}">
      <dgm:prSet/>
      <dgm:spPr/>
      <dgm:t>
        <a:bodyPr/>
        <a:lstStyle/>
        <a:p>
          <a:r>
            <a:rPr lang="tr-TR" dirty="0" smtClean="0"/>
            <a:t>OKS ya da</a:t>
          </a:r>
        </a:p>
        <a:p>
          <a:r>
            <a:rPr lang="tr-TR" dirty="0" err="1" smtClean="0"/>
            <a:t>progestin</a:t>
          </a:r>
          <a:endParaRPr lang="tr-TR" dirty="0"/>
        </a:p>
      </dgm:t>
    </dgm:pt>
    <dgm:pt modelId="{F80973BE-D785-4706-98B2-79BED007B44C}" type="parTrans" cxnId="{EE971360-ACA3-44F8-AC45-A6E6E664A313}">
      <dgm:prSet/>
      <dgm:spPr/>
      <dgm:t>
        <a:bodyPr/>
        <a:lstStyle/>
        <a:p>
          <a:endParaRPr lang="tr-TR"/>
        </a:p>
      </dgm:t>
    </dgm:pt>
    <dgm:pt modelId="{A59EEAFA-93EB-415C-AB12-FC650DAA5B6E}" type="sibTrans" cxnId="{EE971360-ACA3-44F8-AC45-A6E6E664A313}">
      <dgm:prSet/>
      <dgm:spPr/>
      <dgm:t>
        <a:bodyPr/>
        <a:lstStyle/>
        <a:p>
          <a:endParaRPr lang="tr-TR"/>
        </a:p>
      </dgm:t>
    </dgm:pt>
    <dgm:pt modelId="{1651DB10-7000-499F-8B8D-4F99C63F8327}" type="pres">
      <dgm:prSet presAssocID="{F8C5C79E-4C63-4AF9-832E-8B0323DDAF8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9E493EE7-BAF6-41DC-8B13-885CF31FE6CB}" type="pres">
      <dgm:prSet presAssocID="{1EC43F3E-FA9D-4E5E-B5A0-46428F56EF25}" presName="hierRoot1" presStyleCnt="0">
        <dgm:presLayoutVars>
          <dgm:hierBranch val="init"/>
        </dgm:presLayoutVars>
      </dgm:prSet>
      <dgm:spPr/>
    </dgm:pt>
    <dgm:pt modelId="{8160BA7E-E126-4550-890B-FB1681F84CCD}" type="pres">
      <dgm:prSet presAssocID="{1EC43F3E-FA9D-4E5E-B5A0-46428F56EF25}" presName="rootComposite1" presStyleCnt="0"/>
      <dgm:spPr/>
    </dgm:pt>
    <dgm:pt modelId="{4A1DBEA9-1538-48E8-8E34-652500C4A90A}" type="pres">
      <dgm:prSet presAssocID="{1EC43F3E-FA9D-4E5E-B5A0-46428F56EF2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078AE27-C6D3-45AD-BA23-ED60F0B74F89}" type="pres">
      <dgm:prSet presAssocID="{1EC43F3E-FA9D-4E5E-B5A0-46428F56EF25}" presName="rootConnector1" presStyleLbl="node1" presStyleIdx="0" presStyleCnt="0"/>
      <dgm:spPr/>
      <dgm:t>
        <a:bodyPr/>
        <a:lstStyle/>
        <a:p>
          <a:endParaRPr lang="tr-TR"/>
        </a:p>
      </dgm:t>
    </dgm:pt>
    <dgm:pt modelId="{A5204B66-73D9-43C9-A93F-F834BA03078A}" type="pres">
      <dgm:prSet presAssocID="{1EC43F3E-FA9D-4E5E-B5A0-46428F56EF25}" presName="hierChild2" presStyleCnt="0"/>
      <dgm:spPr/>
    </dgm:pt>
    <dgm:pt modelId="{633D2068-4484-48B9-B610-55DFA5D0B5F1}" type="pres">
      <dgm:prSet presAssocID="{6B21EFC7-ABE7-4CCE-A01E-7BB5E594304C}" presName="Name37" presStyleLbl="parChTrans1D2" presStyleIdx="0" presStyleCnt="2"/>
      <dgm:spPr/>
      <dgm:t>
        <a:bodyPr/>
        <a:lstStyle/>
        <a:p>
          <a:endParaRPr lang="tr-TR"/>
        </a:p>
      </dgm:t>
    </dgm:pt>
    <dgm:pt modelId="{D126B7E5-B45C-42C1-BC46-5ADF32DFCBB0}" type="pres">
      <dgm:prSet presAssocID="{A533B082-2044-4456-9DB7-741699AFB4DB}" presName="hierRoot2" presStyleCnt="0">
        <dgm:presLayoutVars>
          <dgm:hierBranch val="init"/>
        </dgm:presLayoutVars>
      </dgm:prSet>
      <dgm:spPr/>
    </dgm:pt>
    <dgm:pt modelId="{FD48154F-2403-486E-BDA1-D3D09DE504C5}" type="pres">
      <dgm:prSet presAssocID="{A533B082-2044-4456-9DB7-741699AFB4DB}" presName="rootComposite" presStyleCnt="0"/>
      <dgm:spPr/>
    </dgm:pt>
    <dgm:pt modelId="{B8A31F70-CFD3-4390-B6B3-EF6E4EB518AC}" type="pres">
      <dgm:prSet presAssocID="{A533B082-2044-4456-9DB7-741699AFB4DB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9F7B0DD-CE23-49E0-A91B-794EC6A23D88}" type="pres">
      <dgm:prSet presAssocID="{A533B082-2044-4456-9DB7-741699AFB4DB}" presName="rootConnector" presStyleLbl="node2" presStyleIdx="0" presStyleCnt="2"/>
      <dgm:spPr/>
      <dgm:t>
        <a:bodyPr/>
        <a:lstStyle/>
        <a:p>
          <a:endParaRPr lang="tr-TR"/>
        </a:p>
      </dgm:t>
    </dgm:pt>
    <dgm:pt modelId="{663135A6-2015-429A-BEB4-02D6F4CE1E09}" type="pres">
      <dgm:prSet presAssocID="{A533B082-2044-4456-9DB7-741699AFB4DB}" presName="hierChild4" presStyleCnt="0"/>
      <dgm:spPr/>
    </dgm:pt>
    <dgm:pt modelId="{5D14CF30-6CFD-4640-9B17-9685534F344F}" type="pres">
      <dgm:prSet presAssocID="{1D92D213-30A8-4F10-B6BF-957C6DB5AEBE}" presName="Name37" presStyleLbl="parChTrans1D3" presStyleIdx="0" presStyleCnt="2"/>
      <dgm:spPr/>
      <dgm:t>
        <a:bodyPr/>
        <a:lstStyle/>
        <a:p>
          <a:endParaRPr lang="tr-TR"/>
        </a:p>
      </dgm:t>
    </dgm:pt>
    <dgm:pt modelId="{254C63B0-558C-4DB1-82E3-52D94F78DC39}" type="pres">
      <dgm:prSet presAssocID="{0D3944B7-31E1-4BC8-8DFD-5D8A7249F17A}" presName="hierRoot2" presStyleCnt="0">
        <dgm:presLayoutVars>
          <dgm:hierBranch val="init"/>
        </dgm:presLayoutVars>
      </dgm:prSet>
      <dgm:spPr/>
    </dgm:pt>
    <dgm:pt modelId="{43ABD7A1-567A-4E73-8953-1CCE248A5110}" type="pres">
      <dgm:prSet presAssocID="{0D3944B7-31E1-4BC8-8DFD-5D8A7249F17A}" presName="rootComposite" presStyleCnt="0"/>
      <dgm:spPr/>
    </dgm:pt>
    <dgm:pt modelId="{C5C61BAF-52A6-4D48-9ADB-59E63153026E}" type="pres">
      <dgm:prSet presAssocID="{0D3944B7-31E1-4BC8-8DFD-5D8A7249F17A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712A5E9-2086-46CD-A459-C2BF9DD116D4}" type="pres">
      <dgm:prSet presAssocID="{0D3944B7-31E1-4BC8-8DFD-5D8A7249F17A}" presName="rootConnector" presStyleLbl="node3" presStyleIdx="0" presStyleCnt="2"/>
      <dgm:spPr/>
      <dgm:t>
        <a:bodyPr/>
        <a:lstStyle/>
        <a:p>
          <a:endParaRPr lang="tr-TR"/>
        </a:p>
      </dgm:t>
    </dgm:pt>
    <dgm:pt modelId="{09B7F1F7-A62A-43AB-B7DA-E2D201D6662F}" type="pres">
      <dgm:prSet presAssocID="{0D3944B7-31E1-4BC8-8DFD-5D8A7249F17A}" presName="hierChild4" presStyleCnt="0"/>
      <dgm:spPr/>
    </dgm:pt>
    <dgm:pt modelId="{249C540D-C788-4938-A7F2-83A0C731718F}" type="pres">
      <dgm:prSet presAssocID="{0D3944B7-31E1-4BC8-8DFD-5D8A7249F17A}" presName="hierChild5" presStyleCnt="0"/>
      <dgm:spPr/>
    </dgm:pt>
    <dgm:pt modelId="{95A28E7A-B041-4432-9B01-C24B030E229B}" type="pres">
      <dgm:prSet presAssocID="{A533B082-2044-4456-9DB7-741699AFB4DB}" presName="hierChild5" presStyleCnt="0"/>
      <dgm:spPr/>
    </dgm:pt>
    <dgm:pt modelId="{9DD11DB1-716D-4CFC-B76E-1E6CF8C25047}" type="pres">
      <dgm:prSet presAssocID="{A52EEB4E-AA23-4630-B40E-DF2571DDC049}" presName="Name37" presStyleLbl="parChTrans1D2" presStyleIdx="1" presStyleCnt="2"/>
      <dgm:spPr/>
      <dgm:t>
        <a:bodyPr/>
        <a:lstStyle/>
        <a:p>
          <a:endParaRPr lang="tr-TR"/>
        </a:p>
      </dgm:t>
    </dgm:pt>
    <dgm:pt modelId="{CEE29E3F-21A1-4D1A-A8AA-54BC13A0C773}" type="pres">
      <dgm:prSet presAssocID="{B21CBBA0-9C25-4091-9FA9-3432AC093521}" presName="hierRoot2" presStyleCnt="0">
        <dgm:presLayoutVars>
          <dgm:hierBranch val="init"/>
        </dgm:presLayoutVars>
      </dgm:prSet>
      <dgm:spPr/>
    </dgm:pt>
    <dgm:pt modelId="{6EFC8080-EDE2-456D-82F8-35D4BB18E954}" type="pres">
      <dgm:prSet presAssocID="{B21CBBA0-9C25-4091-9FA9-3432AC093521}" presName="rootComposite" presStyleCnt="0"/>
      <dgm:spPr/>
    </dgm:pt>
    <dgm:pt modelId="{5BF54CF6-4018-440E-8864-F7215D5CFBBD}" type="pres">
      <dgm:prSet presAssocID="{B21CBBA0-9C25-4091-9FA9-3432AC093521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38D2E7A7-C0CC-4185-9CE6-D62AC943CF6F}" type="pres">
      <dgm:prSet presAssocID="{B21CBBA0-9C25-4091-9FA9-3432AC093521}" presName="rootConnector" presStyleLbl="node2" presStyleIdx="1" presStyleCnt="2"/>
      <dgm:spPr/>
      <dgm:t>
        <a:bodyPr/>
        <a:lstStyle/>
        <a:p>
          <a:endParaRPr lang="tr-TR"/>
        </a:p>
      </dgm:t>
    </dgm:pt>
    <dgm:pt modelId="{E2E4F8DA-7867-4B01-B6A2-21DA88CA0DFE}" type="pres">
      <dgm:prSet presAssocID="{B21CBBA0-9C25-4091-9FA9-3432AC093521}" presName="hierChild4" presStyleCnt="0"/>
      <dgm:spPr/>
    </dgm:pt>
    <dgm:pt modelId="{624E7DFB-F51F-40C9-A15B-A48A65958285}" type="pres">
      <dgm:prSet presAssocID="{F80973BE-D785-4706-98B2-79BED007B44C}" presName="Name37" presStyleLbl="parChTrans1D3" presStyleIdx="1" presStyleCnt="2"/>
      <dgm:spPr/>
      <dgm:t>
        <a:bodyPr/>
        <a:lstStyle/>
        <a:p>
          <a:endParaRPr lang="tr-TR"/>
        </a:p>
      </dgm:t>
    </dgm:pt>
    <dgm:pt modelId="{48D02457-B17B-4796-AFAB-026D3B7A9F33}" type="pres">
      <dgm:prSet presAssocID="{848F2AD6-2978-4723-86F3-F31A96F10B74}" presName="hierRoot2" presStyleCnt="0">
        <dgm:presLayoutVars>
          <dgm:hierBranch val="init"/>
        </dgm:presLayoutVars>
      </dgm:prSet>
      <dgm:spPr/>
    </dgm:pt>
    <dgm:pt modelId="{60932DE9-93BF-4DC9-943B-33FA29560486}" type="pres">
      <dgm:prSet presAssocID="{848F2AD6-2978-4723-86F3-F31A96F10B74}" presName="rootComposite" presStyleCnt="0"/>
      <dgm:spPr/>
    </dgm:pt>
    <dgm:pt modelId="{084967C9-6812-4381-9CA8-0F8B74EB6D3C}" type="pres">
      <dgm:prSet presAssocID="{848F2AD6-2978-4723-86F3-F31A96F10B74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172C74B7-1F8C-475E-8991-A48725D29B53}" type="pres">
      <dgm:prSet presAssocID="{848F2AD6-2978-4723-86F3-F31A96F10B74}" presName="rootConnector" presStyleLbl="node3" presStyleIdx="1" presStyleCnt="2"/>
      <dgm:spPr/>
      <dgm:t>
        <a:bodyPr/>
        <a:lstStyle/>
        <a:p>
          <a:endParaRPr lang="tr-TR"/>
        </a:p>
      </dgm:t>
    </dgm:pt>
    <dgm:pt modelId="{A0628F77-5273-4C5F-A14C-7FAD7A9027EF}" type="pres">
      <dgm:prSet presAssocID="{848F2AD6-2978-4723-86F3-F31A96F10B74}" presName="hierChild4" presStyleCnt="0"/>
      <dgm:spPr/>
    </dgm:pt>
    <dgm:pt modelId="{FAC3B20F-D33D-49FC-9E2E-B7F14B32C0AC}" type="pres">
      <dgm:prSet presAssocID="{848F2AD6-2978-4723-86F3-F31A96F10B74}" presName="hierChild5" presStyleCnt="0"/>
      <dgm:spPr/>
    </dgm:pt>
    <dgm:pt modelId="{1D5D83EF-C6A7-4E53-8D83-9DED438F83A1}" type="pres">
      <dgm:prSet presAssocID="{B21CBBA0-9C25-4091-9FA9-3432AC093521}" presName="hierChild5" presStyleCnt="0"/>
      <dgm:spPr/>
    </dgm:pt>
    <dgm:pt modelId="{8CC87155-3AD4-49B8-8740-57D58A0F7EC6}" type="pres">
      <dgm:prSet presAssocID="{1EC43F3E-FA9D-4E5E-B5A0-46428F56EF25}" presName="hierChild3" presStyleCnt="0"/>
      <dgm:spPr/>
    </dgm:pt>
  </dgm:ptLst>
  <dgm:cxnLst>
    <dgm:cxn modelId="{6EF73077-A704-4A16-A074-BABCB04B954C}" type="presOf" srcId="{848F2AD6-2978-4723-86F3-F31A96F10B74}" destId="{084967C9-6812-4381-9CA8-0F8B74EB6D3C}" srcOrd="0" destOrd="0" presId="urn:microsoft.com/office/officeart/2005/8/layout/orgChart1"/>
    <dgm:cxn modelId="{9C2C3D3B-FB47-437A-B3C5-474C1511614E}" srcId="{1EC43F3E-FA9D-4E5E-B5A0-46428F56EF25}" destId="{A533B082-2044-4456-9DB7-741699AFB4DB}" srcOrd="0" destOrd="0" parTransId="{6B21EFC7-ABE7-4CCE-A01E-7BB5E594304C}" sibTransId="{63D48E51-E251-476F-9AAF-160E6A14391A}"/>
    <dgm:cxn modelId="{D78990B1-7D26-496E-A59B-491FEB1313A4}" type="presOf" srcId="{F80973BE-D785-4706-98B2-79BED007B44C}" destId="{624E7DFB-F51F-40C9-A15B-A48A65958285}" srcOrd="0" destOrd="0" presId="urn:microsoft.com/office/officeart/2005/8/layout/orgChart1"/>
    <dgm:cxn modelId="{B72D27DD-DFC8-4EE3-A3B5-D2CDEE182CFB}" type="presOf" srcId="{1EC43F3E-FA9D-4E5E-B5A0-46428F56EF25}" destId="{4078AE27-C6D3-45AD-BA23-ED60F0B74F89}" srcOrd="1" destOrd="0" presId="urn:microsoft.com/office/officeart/2005/8/layout/orgChart1"/>
    <dgm:cxn modelId="{4975172E-9545-41B9-BAE5-46B01452913F}" type="presOf" srcId="{6B21EFC7-ABE7-4CCE-A01E-7BB5E594304C}" destId="{633D2068-4484-48B9-B610-55DFA5D0B5F1}" srcOrd="0" destOrd="0" presId="urn:microsoft.com/office/officeart/2005/8/layout/orgChart1"/>
    <dgm:cxn modelId="{38DD0D11-2B47-4072-9595-04F7A53D6B44}" type="presOf" srcId="{1D92D213-30A8-4F10-B6BF-957C6DB5AEBE}" destId="{5D14CF30-6CFD-4640-9B17-9685534F344F}" srcOrd="0" destOrd="0" presId="urn:microsoft.com/office/officeart/2005/8/layout/orgChart1"/>
    <dgm:cxn modelId="{44F052D4-EF69-4BDF-BB08-2490A1CF6D58}" type="presOf" srcId="{F8C5C79E-4C63-4AF9-832E-8B0323DDAF87}" destId="{1651DB10-7000-499F-8B8D-4F99C63F8327}" srcOrd="0" destOrd="0" presId="urn:microsoft.com/office/officeart/2005/8/layout/orgChart1"/>
    <dgm:cxn modelId="{B6EA461D-017D-44AF-845F-869D9137A5F1}" type="presOf" srcId="{1EC43F3E-FA9D-4E5E-B5A0-46428F56EF25}" destId="{4A1DBEA9-1538-48E8-8E34-652500C4A90A}" srcOrd="0" destOrd="0" presId="urn:microsoft.com/office/officeart/2005/8/layout/orgChart1"/>
    <dgm:cxn modelId="{C100465F-F25E-4535-A556-10817172DD9E}" type="presOf" srcId="{0D3944B7-31E1-4BC8-8DFD-5D8A7249F17A}" destId="{4712A5E9-2086-46CD-A459-C2BF9DD116D4}" srcOrd="1" destOrd="0" presId="urn:microsoft.com/office/officeart/2005/8/layout/orgChart1"/>
    <dgm:cxn modelId="{6373ED0B-FEBF-4B94-AF3D-382696131946}" srcId="{1EC43F3E-FA9D-4E5E-B5A0-46428F56EF25}" destId="{B21CBBA0-9C25-4091-9FA9-3432AC093521}" srcOrd="1" destOrd="0" parTransId="{A52EEB4E-AA23-4630-B40E-DF2571DDC049}" sibTransId="{D5E5994A-BD9E-4139-96D1-D6591652DA1D}"/>
    <dgm:cxn modelId="{52F4B68E-91AB-4072-9944-E4A087AD2288}" type="presOf" srcId="{B21CBBA0-9C25-4091-9FA9-3432AC093521}" destId="{5BF54CF6-4018-440E-8864-F7215D5CFBBD}" srcOrd="0" destOrd="0" presId="urn:microsoft.com/office/officeart/2005/8/layout/orgChart1"/>
    <dgm:cxn modelId="{A9C3A7E2-C2EF-4B0D-BEBE-650D4FF27A35}" type="presOf" srcId="{A52EEB4E-AA23-4630-B40E-DF2571DDC049}" destId="{9DD11DB1-716D-4CFC-B76E-1E6CF8C25047}" srcOrd="0" destOrd="0" presId="urn:microsoft.com/office/officeart/2005/8/layout/orgChart1"/>
    <dgm:cxn modelId="{72EE2591-227C-475C-95DC-6F8CA77F75A4}" type="presOf" srcId="{0D3944B7-31E1-4BC8-8DFD-5D8A7249F17A}" destId="{C5C61BAF-52A6-4D48-9ADB-59E63153026E}" srcOrd="0" destOrd="0" presId="urn:microsoft.com/office/officeart/2005/8/layout/orgChart1"/>
    <dgm:cxn modelId="{95FF3D0F-E319-4AAF-9041-CFBC07F05183}" srcId="{F8C5C79E-4C63-4AF9-832E-8B0323DDAF87}" destId="{1EC43F3E-FA9D-4E5E-B5A0-46428F56EF25}" srcOrd="0" destOrd="0" parTransId="{DD7B4738-1D15-40DC-BA66-3BED268EB234}" sibTransId="{C844B636-CA08-4589-B70B-68640B7E71EF}"/>
    <dgm:cxn modelId="{EE971360-ACA3-44F8-AC45-A6E6E664A313}" srcId="{B21CBBA0-9C25-4091-9FA9-3432AC093521}" destId="{848F2AD6-2978-4723-86F3-F31A96F10B74}" srcOrd="0" destOrd="0" parTransId="{F80973BE-D785-4706-98B2-79BED007B44C}" sibTransId="{A59EEAFA-93EB-415C-AB12-FC650DAA5B6E}"/>
    <dgm:cxn modelId="{0A7F8AB5-4AA6-42E8-8010-80A60574673C}" type="presOf" srcId="{A533B082-2044-4456-9DB7-741699AFB4DB}" destId="{B8A31F70-CFD3-4390-B6B3-EF6E4EB518AC}" srcOrd="0" destOrd="0" presId="urn:microsoft.com/office/officeart/2005/8/layout/orgChart1"/>
    <dgm:cxn modelId="{B4B9DFC9-C2C7-49A8-96AC-BD8D6FE2F9F8}" srcId="{A533B082-2044-4456-9DB7-741699AFB4DB}" destId="{0D3944B7-31E1-4BC8-8DFD-5D8A7249F17A}" srcOrd="0" destOrd="0" parTransId="{1D92D213-30A8-4F10-B6BF-957C6DB5AEBE}" sibTransId="{DA1208F7-6950-4830-96D7-B1BE03686F04}"/>
    <dgm:cxn modelId="{B41E9EC9-B048-47E2-B8B4-54E34ACC0157}" type="presOf" srcId="{A533B082-2044-4456-9DB7-741699AFB4DB}" destId="{79F7B0DD-CE23-49E0-A91B-794EC6A23D88}" srcOrd="1" destOrd="0" presId="urn:microsoft.com/office/officeart/2005/8/layout/orgChart1"/>
    <dgm:cxn modelId="{64515B2D-98DE-496F-95F8-E50F2262B340}" type="presOf" srcId="{B21CBBA0-9C25-4091-9FA9-3432AC093521}" destId="{38D2E7A7-C0CC-4185-9CE6-D62AC943CF6F}" srcOrd="1" destOrd="0" presId="urn:microsoft.com/office/officeart/2005/8/layout/orgChart1"/>
    <dgm:cxn modelId="{33471B87-B9C3-48C7-9545-344D99CC0FD7}" type="presOf" srcId="{848F2AD6-2978-4723-86F3-F31A96F10B74}" destId="{172C74B7-1F8C-475E-8991-A48725D29B53}" srcOrd="1" destOrd="0" presId="urn:microsoft.com/office/officeart/2005/8/layout/orgChart1"/>
    <dgm:cxn modelId="{34C2FB18-4286-4F24-A29E-3166BAA59C93}" type="presParOf" srcId="{1651DB10-7000-499F-8B8D-4F99C63F8327}" destId="{9E493EE7-BAF6-41DC-8B13-885CF31FE6CB}" srcOrd="0" destOrd="0" presId="urn:microsoft.com/office/officeart/2005/8/layout/orgChart1"/>
    <dgm:cxn modelId="{F981DE9F-B43A-40C3-9B85-19A38FB3AE99}" type="presParOf" srcId="{9E493EE7-BAF6-41DC-8B13-885CF31FE6CB}" destId="{8160BA7E-E126-4550-890B-FB1681F84CCD}" srcOrd="0" destOrd="0" presId="urn:microsoft.com/office/officeart/2005/8/layout/orgChart1"/>
    <dgm:cxn modelId="{4C7467B3-6FF2-46D0-B332-FF6B04CC229F}" type="presParOf" srcId="{8160BA7E-E126-4550-890B-FB1681F84CCD}" destId="{4A1DBEA9-1538-48E8-8E34-652500C4A90A}" srcOrd="0" destOrd="0" presId="urn:microsoft.com/office/officeart/2005/8/layout/orgChart1"/>
    <dgm:cxn modelId="{EA176C16-E359-4110-8FF2-A50E9930417B}" type="presParOf" srcId="{8160BA7E-E126-4550-890B-FB1681F84CCD}" destId="{4078AE27-C6D3-45AD-BA23-ED60F0B74F89}" srcOrd="1" destOrd="0" presId="urn:microsoft.com/office/officeart/2005/8/layout/orgChart1"/>
    <dgm:cxn modelId="{39BA338C-917C-4D7F-B12E-936B69A89AF9}" type="presParOf" srcId="{9E493EE7-BAF6-41DC-8B13-885CF31FE6CB}" destId="{A5204B66-73D9-43C9-A93F-F834BA03078A}" srcOrd="1" destOrd="0" presId="urn:microsoft.com/office/officeart/2005/8/layout/orgChart1"/>
    <dgm:cxn modelId="{A509CB54-D069-49A1-B490-6BED67167AB9}" type="presParOf" srcId="{A5204B66-73D9-43C9-A93F-F834BA03078A}" destId="{633D2068-4484-48B9-B610-55DFA5D0B5F1}" srcOrd="0" destOrd="0" presId="urn:microsoft.com/office/officeart/2005/8/layout/orgChart1"/>
    <dgm:cxn modelId="{0466451D-1207-4CA4-A58E-E50A71B8055C}" type="presParOf" srcId="{A5204B66-73D9-43C9-A93F-F834BA03078A}" destId="{D126B7E5-B45C-42C1-BC46-5ADF32DFCBB0}" srcOrd="1" destOrd="0" presId="urn:microsoft.com/office/officeart/2005/8/layout/orgChart1"/>
    <dgm:cxn modelId="{446B7012-CE9B-4144-AC3D-07C041177A63}" type="presParOf" srcId="{D126B7E5-B45C-42C1-BC46-5ADF32DFCBB0}" destId="{FD48154F-2403-486E-BDA1-D3D09DE504C5}" srcOrd="0" destOrd="0" presId="urn:microsoft.com/office/officeart/2005/8/layout/orgChart1"/>
    <dgm:cxn modelId="{364F3BD5-A64F-4F6B-8107-BD1911818BA5}" type="presParOf" srcId="{FD48154F-2403-486E-BDA1-D3D09DE504C5}" destId="{B8A31F70-CFD3-4390-B6B3-EF6E4EB518AC}" srcOrd="0" destOrd="0" presId="urn:microsoft.com/office/officeart/2005/8/layout/orgChart1"/>
    <dgm:cxn modelId="{DECBDA5A-8D6F-4575-AB6F-6DD6140D73F3}" type="presParOf" srcId="{FD48154F-2403-486E-BDA1-D3D09DE504C5}" destId="{79F7B0DD-CE23-49E0-A91B-794EC6A23D88}" srcOrd="1" destOrd="0" presId="urn:microsoft.com/office/officeart/2005/8/layout/orgChart1"/>
    <dgm:cxn modelId="{A8F9BEB9-2A4B-4747-AE4F-E8F02C159E92}" type="presParOf" srcId="{D126B7E5-B45C-42C1-BC46-5ADF32DFCBB0}" destId="{663135A6-2015-429A-BEB4-02D6F4CE1E09}" srcOrd="1" destOrd="0" presId="urn:microsoft.com/office/officeart/2005/8/layout/orgChart1"/>
    <dgm:cxn modelId="{F9428D9F-4939-4D14-B82C-68984E4E27D6}" type="presParOf" srcId="{663135A6-2015-429A-BEB4-02D6F4CE1E09}" destId="{5D14CF30-6CFD-4640-9B17-9685534F344F}" srcOrd="0" destOrd="0" presId="urn:microsoft.com/office/officeart/2005/8/layout/orgChart1"/>
    <dgm:cxn modelId="{5E4261A3-DFF5-48D7-8B1C-FCBFB697D8C3}" type="presParOf" srcId="{663135A6-2015-429A-BEB4-02D6F4CE1E09}" destId="{254C63B0-558C-4DB1-82E3-52D94F78DC39}" srcOrd="1" destOrd="0" presId="urn:microsoft.com/office/officeart/2005/8/layout/orgChart1"/>
    <dgm:cxn modelId="{FD8AF819-4532-49AE-8887-8016D47388AD}" type="presParOf" srcId="{254C63B0-558C-4DB1-82E3-52D94F78DC39}" destId="{43ABD7A1-567A-4E73-8953-1CCE248A5110}" srcOrd="0" destOrd="0" presId="urn:microsoft.com/office/officeart/2005/8/layout/orgChart1"/>
    <dgm:cxn modelId="{B60B6BE3-910B-44FF-B7C9-6A09CAE7F7B4}" type="presParOf" srcId="{43ABD7A1-567A-4E73-8953-1CCE248A5110}" destId="{C5C61BAF-52A6-4D48-9ADB-59E63153026E}" srcOrd="0" destOrd="0" presId="urn:microsoft.com/office/officeart/2005/8/layout/orgChart1"/>
    <dgm:cxn modelId="{D8BA9359-925B-4F27-AC89-3DFC0D824CE1}" type="presParOf" srcId="{43ABD7A1-567A-4E73-8953-1CCE248A5110}" destId="{4712A5E9-2086-46CD-A459-C2BF9DD116D4}" srcOrd="1" destOrd="0" presId="urn:microsoft.com/office/officeart/2005/8/layout/orgChart1"/>
    <dgm:cxn modelId="{A9233F10-8422-4735-BFB3-7FFFE8DC8219}" type="presParOf" srcId="{254C63B0-558C-4DB1-82E3-52D94F78DC39}" destId="{09B7F1F7-A62A-43AB-B7DA-E2D201D6662F}" srcOrd="1" destOrd="0" presId="urn:microsoft.com/office/officeart/2005/8/layout/orgChart1"/>
    <dgm:cxn modelId="{A8AC9E3B-E28D-4143-9EC3-E6F89A98A858}" type="presParOf" srcId="{254C63B0-558C-4DB1-82E3-52D94F78DC39}" destId="{249C540D-C788-4938-A7F2-83A0C731718F}" srcOrd="2" destOrd="0" presId="urn:microsoft.com/office/officeart/2005/8/layout/orgChart1"/>
    <dgm:cxn modelId="{7CB20BCE-A9B6-42E1-8294-E23BCE2AEC38}" type="presParOf" srcId="{D126B7E5-B45C-42C1-BC46-5ADF32DFCBB0}" destId="{95A28E7A-B041-4432-9B01-C24B030E229B}" srcOrd="2" destOrd="0" presId="urn:microsoft.com/office/officeart/2005/8/layout/orgChart1"/>
    <dgm:cxn modelId="{B6F100F5-D372-4770-B115-71CE5CBFC63D}" type="presParOf" srcId="{A5204B66-73D9-43C9-A93F-F834BA03078A}" destId="{9DD11DB1-716D-4CFC-B76E-1E6CF8C25047}" srcOrd="2" destOrd="0" presId="urn:microsoft.com/office/officeart/2005/8/layout/orgChart1"/>
    <dgm:cxn modelId="{7CA6FE8F-3512-4644-BACA-96493250C54E}" type="presParOf" srcId="{A5204B66-73D9-43C9-A93F-F834BA03078A}" destId="{CEE29E3F-21A1-4D1A-A8AA-54BC13A0C773}" srcOrd="3" destOrd="0" presId="urn:microsoft.com/office/officeart/2005/8/layout/orgChart1"/>
    <dgm:cxn modelId="{6362732A-9DE2-4DCE-A8EF-CAFD32265051}" type="presParOf" srcId="{CEE29E3F-21A1-4D1A-A8AA-54BC13A0C773}" destId="{6EFC8080-EDE2-456D-82F8-35D4BB18E954}" srcOrd="0" destOrd="0" presId="urn:microsoft.com/office/officeart/2005/8/layout/orgChart1"/>
    <dgm:cxn modelId="{2AB25933-0E69-4608-B559-EF3B920D600E}" type="presParOf" srcId="{6EFC8080-EDE2-456D-82F8-35D4BB18E954}" destId="{5BF54CF6-4018-440E-8864-F7215D5CFBBD}" srcOrd="0" destOrd="0" presId="urn:microsoft.com/office/officeart/2005/8/layout/orgChart1"/>
    <dgm:cxn modelId="{1D89B7D9-EA2A-4DB1-B333-13B19EC18607}" type="presParOf" srcId="{6EFC8080-EDE2-456D-82F8-35D4BB18E954}" destId="{38D2E7A7-C0CC-4185-9CE6-D62AC943CF6F}" srcOrd="1" destOrd="0" presId="urn:microsoft.com/office/officeart/2005/8/layout/orgChart1"/>
    <dgm:cxn modelId="{7983B9FD-747F-4E87-ABEA-5E86CFEDC6FC}" type="presParOf" srcId="{CEE29E3F-21A1-4D1A-A8AA-54BC13A0C773}" destId="{E2E4F8DA-7867-4B01-B6A2-21DA88CA0DFE}" srcOrd="1" destOrd="0" presId="urn:microsoft.com/office/officeart/2005/8/layout/orgChart1"/>
    <dgm:cxn modelId="{4756D904-2BFF-4EC8-A6F0-64E107411C0C}" type="presParOf" srcId="{E2E4F8DA-7867-4B01-B6A2-21DA88CA0DFE}" destId="{624E7DFB-F51F-40C9-A15B-A48A65958285}" srcOrd="0" destOrd="0" presId="urn:microsoft.com/office/officeart/2005/8/layout/orgChart1"/>
    <dgm:cxn modelId="{6C47267F-D294-4F88-90E9-63652DB17022}" type="presParOf" srcId="{E2E4F8DA-7867-4B01-B6A2-21DA88CA0DFE}" destId="{48D02457-B17B-4796-AFAB-026D3B7A9F33}" srcOrd="1" destOrd="0" presId="urn:microsoft.com/office/officeart/2005/8/layout/orgChart1"/>
    <dgm:cxn modelId="{B41A7B57-5C91-42BA-A35A-2A244622F75F}" type="presParOf" srcId="{48D02457-B17B-4796-AFAB-026D3B7A9F33}" destId="{60932DE9-93BF-4DC9-943B-33FA29560486}" srcOrd="0" destOrd="0" presId="urn:microsoft.com/office/officeart/2005/8/layout/orgChart1"/>
    <dgm:cxn modelId="{42424679-833E-481E-BD77-8E33E7ADC2FB}" type="presParOf" srcId="{60932DE9-93BF-4DC9-943B-33FA29560486}" destId="{084967C9-6812-4381-9CA8-0F8B74EB6D3C}" srcOrd="0" destOrd="0" presId="urn:microsoft.com/office/officeart/2005/8/layout/orgChart1"/>
    <dgm:cxn modelId="{34F0DA6F-43A5-4CD1-8F84-EB7F052027A7}" type="presParOf" srcId="{60932DE9-93BF-4DC9-943B-33FA29560486}" destId="{172C74B7-1F8C-475E-8991-A48725D29B53}" srcOrd="1" destOrd="0" presId="urn:microsoft.com/office/officeart/2005/8/layout/orgChart1"/>
    <dgm:cxn modelId="{85310043-FE52-4C85-B3F5-A2BA2AB48BF2}" type="presParOf" srcId="{48D02457-B17B-4796-AFAB-026D3B7A9F33}" destId="{A0628F77-5273-4C5F-A14C-7FAD7A9027EF}" srcOrd="1" destOrd="0" presId="urn:microsoft.com/office/officeart/2005/8/layout/orgChart1"/>
    <dgm:cxn modelId="{CB235F62-439A-4D4A-BD29-0A9A30377D63}" type="presParOf" srcId="{48D02457-B17B-4796-AFAB-026D3B7A9F33}" destId="{FAC3B20F-D33D-49FC-9E2E-B7F14B32C0AC}" srcOrd="2" destOrd="0" presId="urn:microsoft.com/office/officeart/2005/8/layout/orgChart1"/>
    <dgm:cxn modelId="{3F79FD1E-EF60-46D0-A1C4-48E3A415A3A9}" type="presParOf" srcId="{CEE29E3F-21A1-4D1A-A8AA-54BC13A0C773}" destId="{1D5D83EF-C6A7-4E53-8D83-9DED438F83A1}" srcOrd="2" destOrd="0" presId="urn:microsoft.com/office/officeart/2005/8/layout/orgChart1"/>
    <dgm:cxn modelId="{094567C0-291F-46B0-964A-CA9715230148}" type="presParOf" srcId="{9E493EE7-BAF6-41DC-8B13-885CF31FE6CB}" destId="{8CC87155-3AD4-49B8-8740-57D58A0F7EC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3E5CB71-D55F-408C-A29C-243F9C3A4BA2}" type="doc">
      <dgm:prSet loTypeId="urn:microsoft.com/office/officeart/2005/8/layout/radial1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34C3D54-4110-42CC-8130-050707D041B7}">
      <dgm:prSet phldrT="[Metin]" custT="1"/>
      <dgm:spPr>
        <a:ln w="57150">
          <a:solidFill>
            <a:srgbClr val="C00000"/>
          </a:solidFill>
        </a:ln>
      </dgm:spPr>
      <dgm:t>
        <a:bodyPr/>
        <a:lstStyle/>
        <a:p>
          <a:r>
            <a:rPr lang="tr-TR" sz="2800" dirty="0" smtClean="0"/>
            <a:t>Çocuk isteği </a:t>
          </a:r>
          <a:r>
            <a:rPr lang="tr-TR" sz="2800" dirty="0" smtClean="0">
              <a:sym typeface="Symbol"/>
            </a:rPr>
            <a:t>, </a:t>
          </a:r>
          <a:r>
            <a:rPr lang="tr-TR" sz="2800" dirty="0" err="1" smtClean="0">
              <a:sym typeface="Symbol"/>
            </a:rPr>
            <a:t>menstrüel</a:t>
          </a:r>
          <a:r>
            <a:rPr lang="tr-TR" sz="2800" dirty="0" smtClean="0">
              <a:sym typeface="Symbol"/>
            </a:rPr>
            <a:t> düzensizlik + </a:t>
          </a:r>
          <a:r>
            <a:rPr lang="tr-TR" sz="2800" dirty="0" err="1" smtClean="0">
              <a:sym typeface="Symbol"/>
            </a:rPr>
            <a:t>hiperandrojenemili</a:t>
          </a:r>
          <a:r>
            <a:rPr lang="tr-TR" sz="2800" dirty="0" smtClean="0">
              <a:sym typeface="Symbol"/>
            </a:rPr>
            <a:t> olguda en basit, güvenli, ucuz tedavi: OKS</a:t>
          </a:r>
          <a:endParaRPr lang="tr-TR" sz="2800" dirty="0"/>
        </a:p>
      </dgm:t>
    </dgm:pt>
    <dgm:pt modelId="{677A34F1-912A-489F-B94E-B2A5B3983A52}" type="parTrans" cxnId="{ADF655BA-C5DB-4B4B-ACC2-B263B5D93EB7}">
      <dgm:prSet/>
      <dgm:spPr/>
      <dgm:t>
        <a:bodyPr/>
        <a:lstStyle/>
        <a:p>
          <a:endParaRPr lang="tr-TR"/>
        </a:p>
      </dgm:t>
    </dgm:pt>
    <dgm:pt modelId="{079DDF34-E5AD-4498-B758-BF970F9DEF4E}" type="sibTrans" cxnId="{ADF655BA-C5DB-4B4B-ACC2-B263B5D93EB7}">
      <dgm:prSet/>
      <dgm:spPr/>
      <dgm:t>
        <a:bodyPr/>
        <a:lstStyle/>
        <a:p>
          <a:endParaRPr lang="tr-TR"/>
        </a:p>
      </dgm:t>
    </dgm:pt>
    <dgm:pt modelId="{D3E728BB-73CF-46B4-9F33-18F97A123810}">
      <dgm:prSet phldrT="[Metin]" custT="1"/>
      <dgm:spPr>
        <a:ln w="38100">
          <a:solidFill>
            <a:schemeClr val="tx2"/>
          </a:solidFill>
        </a:ln>
      </dgm:spPr>
      <dgm:t>
        <a:bodyPr/>
        <a:lstStyle/>
        <a:p>
          <a:r>
            <a:rPr lang="tr-TR" sz="2400" dirty="0" smtClean="0"/>
            <a:t>LH </a:t>
          </a:r>
          <a:r>
            <a:rPr lang="tr-TR" sz="2400" dirty="0" err="1" smtClean="0"/>
            <a:t>supresyonu</a:t>
          </a:r>
          <a:r>
            <a:rPr lang="tr-TR" sz="2400" dirty="0" smtClean="0"/>
            <a:t> sonrası </a:t>
          </a:r>
          <a:r>
            <a:rPr lang="tr-TR" sz="2400" dirty="0" err="1" smtClean="0"/>
            <a:t>ovarian</a:t>
          </a:r>
          <a:r>
            <a:rPr lang="tr-TR" sz="2400" dirty="0" smtClean="0"/>
            <a:t> </a:t>
          </a:r>
          <a:r>
            <a:rPr lang="tr-TR" sz="2400" dirty="0" err="1" smtClean="0"/>
            <a:t>androjen</a:t>
          </a:r>
          <a:r>
            <a:rPr lang="tr-TR" sz="2400" dirty="0" smtClean="0"/>
            <a:t> </a:t>
          </a:r>
          <a:r>
            <a:rPr lang="tr-TR" sz="2400" dirty="0" smtClean="0">
              <a:sym typeface="Symbol"/>
            </a:rPr>
            <a:t></a:t>
          </a:r>
          <a:endParaRPr lang="tr-TR" sz="2400" dirty="0"/>
        </a:p>
      </dgm:t>
    </dgm:pt>
    <dgm:pt modelId="{F2F20330-09D4-43FE-9F86-B00BD7DCC0D1}" type="parTrans" cxnId="{68E0744E-2350-478E-8FCE-FEFF30122D49}">
      <dgm:prSet/>
      <dgm:spPr/>
      <dgm:t>
        <a:bodyPr/>
        <a:lstStyle/>
        <a:p>
          <a:endParaRPr lang="tr-TR"/>
        </a:p>
      </dgm:t>
    </dgm:pt>
    <dgm:pt modelId="{A4783BB5-5C8E-4074-823A-C547F7F780EB}" type="sibTrans" cxnId="{68E0744E-2350-478E-8FCE-FEFF30122D49}">
      <dgm:prSet/>
      <dgm:spPr/>
      <dgm:t>
        <a:bodyPr/>
        <a:lstStyle/>
        <a:p>
          <a:endParaRPr lang="tr-TR"/>
        </a:p>
      </dgm:t>
    </dgm:pt>
    <dgm:pt modelId="{6B97C2A3-108C-4D80-9B37-EFEBA19F0B25}">
      <dgm:prSet phldrT="[Metin]"/>
      <dgm:spPr/>
      <dgm:t>
        <a:bodyPr/>
        <a:lstStyle/>
        <a:p>
          <a:r>
            <a:rPr lang="tr-TR" dirty="0" err="1" smtClean="0"/>
            <a:t>Androjen</a:t>
          </a:r>
          <a:r>
            <a:rPr lang="tr-TR" dirty="0" smtClean="0"/>
            <a:t> reseptör bağlanması </a:t>
          </a:r>
          <a:r>
            <a:rPr lang="tr-TR" dirty="0" smtClean="0">
              <a:sym typeface="Symbol"/>
            </a:rPr>
            <a:t></a:t>
          </a:r>
          <a:endParaRPr lang="tr-TR" dirty="0"/>
        </a:p>
      </dgm:t>
    </dgm:pt>
    <dgm:pt modelId="{E3FEABE7-00B5-49F6-B514-C44969DD0F50}" type="parTrans" cxnId="{750F0439-CCE5-4D41-90E6-461F938E6528}">
      <dgm:prSet/>
      <dgm:spPr/>
      <dgm:t>
        <a:bodyPr/>
        <a:lstStyle/>
        <a:p>
          <a:endParaRPr lang="tr-TR"/>
        </a:p>
      </dgm:t>
    </dgm:pt>
    <dgm:pt modelId="{5F3AC0EE-61D0-4D6A-9B17-1BBC28B02E20}" type="sibTrans" cxnId="{750F0439-CCE5-4D41-90E6-461F938E6528}">
      <dgm:prSet/>
      <dgm:spPr/>
      <dgm:t>
        <a:bodyPr/>
        <a:lstStyle/>
        <a:p>
          <a:endParaRPr lang="tr-TR"/>
        </a:p>
      </dgm:t>
    </dgm:pt>
    <dgm:pt modelId="{4613425F-6098-4D98-8684-3B8322E05B53}">
      <dgm:prSet phldrT="[Metin]" custT="1"/>
      <dgm:spPr>
        <a:ln w="38100">
          <a:solidFill>
            <a:schemeClr val="tx2"/>
          </a:solidFill>
        </a:ln>
      </dgm:spPr>
      <dgm:t>
        <a:bodyPr/>
        <a:lstStyle/>
        <a:p>
          <a:r>
            <a:rPr lang="tr-TR" sz="2400" dirty="0" smtClean="0"/>
            <a:t>SHBG</a:t>
          </a:r>
          <a:r>
            <a:rPr lang="tr-TR" sz="2400" dirty="0" smtClean="0">
              <a:sym typeface="Symbol"/>
            </a:rPr>
            <a:t>, </a:t>
          </a:r>
          <a:r>
            <a:rPr lang="tr-TR" sz="2400" dirty="0" err="1" smtClean="0">
              <a:sym typeface="Symbol"/>
            </a:rPr>
            <a:t>free</a:t>
          </a:r>
          <a:r>
            <a:rPr lang="tr-TR" sz="2400" dirty="0" smtClean="0">
              <a:sym typeface="Symbol"/>
            </a:rPr>
            <a:t> </a:t>
          </a:r>
          <a:r>
            <a:rPr lang="tr-TR" sz="2400" dirty="0" err="1" smtClean="0">
              <a:sym typeface="Symbol"/>
            </a:rPr>
            <a:t>Ts</a:t>
          </a:r>
          <a:r>
            <a:rPr lang="tr-TR" sz="2400" dirty="0" smtClean="0">
              <a:sym typeface="Symbol"/>
            </a:rPr>
            <a:t></a:t>
          </a:r>
          <a:endParaRPr lang="tr-TR" sz="2400" dirty="0"/>
        </a:p>
      </dgm:t>
    </dgm:pt>
    <dgm:pt modelId="{547DDCF8-5554-4E31-A291-EE04B739C18B}" type="parTrans" cxnId="{A4B1289A-D0B7-4A68-86CB-8A48576FB747}">
      <dgm:prSet/>
      <dgm:spPr/>
      <dgm:t>
        <a:bodyPr/>
        <a:lstStyle/>
        <a:p>
          <a:endParaRPr lang="tr-TR"/>
        </a:p>
      </dgm:t>
    </dgm:pt>
    <dgm:pt modelId="{94BC860C-5C8E-4AFD-9209-9B91908F6A72}" type="sibTrans" cxnId="{A4B1289A-D0B7-4A68-86CB-8A48576FB747}">
      <dgm:prSet/>
      <dgm:spPr/>
      <dgm:t>
        <a:bodyPr/>
        <a:lstStyle/>
        <a:p>
          <a:endParaRPr lang="tr-TR"/>
        </a:p>
      </dgm:t>
    </dgm:pt>
    <dgm:pt modelId="{4D098881-6B1C-4B06-800D-462961903778}">
      <dgm:prSet phldrT="[Metin]"/>
      <dgm:spPr/>
      <dgm:t>
        <a:bodyPr/>
        <a:lstStyle/>
        <a:p>
          <a:r>
            <a:rPr lang="tr-TR" dirty="0" smtClean="0"/>
            <a:t>ADRENAL</a:t>
          </a:r>
        </a:p>
        <a:p>
          <a:r>
            <a:rPr lang="tr-TR" dirty="0" err="1" smtClean="0"/>
            <a:t>androjen</a:t>
          </a:r>
          <a:r>
            <a:rPr lang="tr-TR" dirty="0" smtClean="0"/>
            <a:t> </a:t>
          </a:r>
          <a:r>
            <a:rPr lang="tr-TR" dirty="0" smtClean="0">
              <a:sym typeface="Symbol"/>
            </a:rPr>
            <a:t></a:t>
          </a:r>
          <a:endParaRPr lang="tr-TR" dirty="0"/>
        </a:p>
      </dgm:t>
    </dgm:pt>
    <dgm:pt modelId="{A2D92B0A-EBB4-4DCD-91BE-1EABAD48B898}" type="parTrans" cxnId="{C6F263A7-DB15-400F-8782-2A9FC85C82BD}">
      <dgm:prSet/>
      <dgm:spPr/>
      <dgm:t>
        <a:bodyPr/>
        <a:lstStyle/>
        <a:p>
          <a:endParaRPr lang="tr-TR"/>
        </a:p>
      </dgm:t>
    </dgm:pt>
    <dgm:pt modelId="{A1FF205A-85E8-4485-8A2E-44D1633E1BBE}" type="sibTrans" cxnId="{C6F263A7-DB15-400F-8782-2A9FC85C82BD}">
      <dgm:prSet/>
      <dgm:spPr/>
      <dgm:t>
        <a:bodyPr/>
        <a:lstStyle/>
        <a:p>
          <a:endParaRPr lang="tr-TR"/>
        </a:p>
      </dgm:t>
    </dgm:pt>
    <dgm:pt modelId="{CE20A314-ECC8-422E-A4FD-D4102AEE7209}" type="pres">
      <dgm:prSet presAssocID="{D3E5CB71-D55F-408C-A29C-243F9C3A4BA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44E72F3-F7EC-4984-B9AE-661258C2FC51}" type="pres">
      <dgm:prSet presAssocID="{834C3D54-4110-42CC-8130-050707D041B7}" presName="centerShape" presStyleLbl="node0" presStyleIdx="0" presStyleCnt="1" custScaleX="254825" custScaleY="132746"/>
      <dgm:spPr>
        <a:prstGeom prst="flowChartProcess">
          <a:avLst/>
        </a:prstGeom>
      </dgm:spPr>
      <dgm:t>
        <a:bodyPr/>
        <a:lstStyle/>
        <a:p>
          <a:endParaRPr lang="tr-TR"/>
        </a:p>
      </dgm:t>
    </dgm:pt>
    <dgm:pt modelId="{5CFFA435-E0F6-4788-98B1-B41A99AB0E38}" type="pres">
      <dgm:prSet presAssocID="{F2F20330-09D4-43FE-9F86-B00BD7DCC0D1}" presName="Name9" presStyleLbl="parChTrans1D2" presStyleIdx="0" presStyleCnt="4"/>
      <dgm:spPr/>
      <dgm:t>
        <a:bodyPr/>
        <a:lstStyle/>
        <a:p>
          <a:endParaRPr lang="tr-TR"/>
        </a:p>
      </dgm:t>
    </dgm:pt>
    <dgm:pt modelId="{B6C532DA-2C2A-4BB7-BB90-89A3484D58CD}" type="pres">
      <dgm:prSet presAssocID="{F2F20330-09D4-43FE-9F86-B00BD7DCC0D1}" presName="connTx" presStyleLbl="parChTrans1D2" presStyleIdx="0" presStyleCnt="4"/>
      <dgm:spPr/>
      <dgm:t>
        <a:bodyPr/>
        <a:lstStyle/>
        <a:p>
          <a:endParaRPr lang="tr-TR"/>
        </a:p>
      </dgm:t>
    </dgm:pt>
    <dgm:pt modelId="{423C7AA4-8DED-4D8D-9010-9EC1170C5A13}" type="pres">
      <dgm:prSet presAssocID="{D3E728BB-73CF-46B4-9F33-18F97A123810}" presName="node" presStyleLbl="node1" presStyleIdx="0" presStyleCnt="4" custScaleX="156719" custScaleY="102778">
        <dgm:presLayoutVars>
          <dgm:bulletEnabled val="1"/>
        </dgm:presLayoutVars>
      </dgm:prSet>
      <dgm:spPr>
        <a:prstGeom prst="flowChartProcess">
          <a:avLst/>
        </a:prstGeom>
      </dgm:spPr>
      <dgm:t>
        <a:bodyPr/>
        <a:lstStyle/>
        <a:p>
          <a:endParaRPr lang="tr-TR"/>
        </a:p>
      </dgm:t>
    </dgm:pt>
    <dgm:pt modelId="{AE2DDC52-9DC5-4E72-9BEC-F8532AB6BD7E}" type="pres">
      <dgm:prSet presAssocID="{E3FEABE7-00B5-49F6-B514-C44969DD0F50}" presName="Name9" presStyleLbl="parChTrans1D2" presStyleIdx="1" presStyleCnt="4"/>
      <dgm:spPr/>
      <dgm:t>
        <a:bodyPr/>
        <a:lstStyle/>
        <a:p>
          <a:endParaRPr lang="tr-TR"/>
        </a:p>
      </dgm:t>
    </dgm:pt>
    <dgm:pt modelId="{B1FDBCF6-05FC-48E5-8E41-B844457CB32F}" type="pres">
      <dgm:prSet presAssocID="{E3FEABE7-00B5-49F6-B514-C44969DD0F50}" presName="connTx" presStyleLbl="parChTrans1D2" presStyleIdx="1" presStyleCnt="4"/>
      <dgm:spPr/>
      <dgm:t>
        <a:bodyPr/>
        <a:lstStyle/>
        <a:p>
          <a:endParaRPr lang="tr-TR"/>
        </a:p>
      </dgm:t>
    </dgm:pt>
    <dgm:pt modelId="{45ADB290-545C-45C6-BEB9-476856F1C811}" type="pres">
      <dgm:prSet presAssocID="{6B97C2A3-108C-4D80-9B37-EFEBA19F0B25}" presName="node" presStyleLbl="node1" presStyleIdx="1" presStyleCnt="4" custRadScaleRad="146011" custRadScaleInc="98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B8C65D3-AE96-4884-B744-B6D5FB7784C7}" type="pres">
      <dgm:prSet presAssocID="{547DDCF8-5554-4E31-A291-EE04B739C18B}" presName="Name9" presStyleLbl="parChTrans1D2" presStyleIdx="2" presStyleCnt="4"/>
      <dgm:spPr/>
      <dgm:t>
        <a:bodyPr/>
        <a:lstStyle/>
        <a:p>
          <a:endParaRPr lang="tr-TR"/>
        </a:p>
      </dgm:t>
    </dgm:pt>
    <dgm:pt modelId="{F11C253B-FB5A-4B0D-8127-4799D2A76341}" type="pres">
      <dgm:prSet presAssocID="{547DDCF8-5554-4E31-A291-EE04B739C18B}" presName="connTx" presStyleLbl="parChTrans1D2" presStyleIdx="2" presStyleCnt="4"/>
      <dgm:spPr/>
      <dgm:t>
        <a:bodyPr/>
        <a:lstStyle/>
        <a:p>
          <a:endParaRPr lang="tr-TR"/>
        </a:p>
      </dgm:t>
    </dgm:pt>
    <dgm:pt modelId="{B29E36CB-3223-458C-BFEE-A852305A0CD5}" type="pres">
      <dgm:prSet presAssocID="{4613425F-6098-4D98-8684-3B8322E05B53}" presName="node" presStyleLbl="node1" presStyleIdx="2" presStyleCnt="4" custScaleX="137600" custScaleY="7056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tr-TR"/>
        </a:p>
      </dgm:t>
    </dgm:pt>
    <dgm:pt modelId="{0951694A-6466-40DE-8161-82B9ADADC936}" type="pres">
      <dgm:prSet presAssocID="{A2D92B0A-EBB4-4DCD-91BE-1EABAD48B898}" presName="Name9" presStyleLbl="parChTrans1D2" presStyleIdx="3" presStyleCnt="4"/>
      <dgm:spPr/>
      <dgm:t>
        <a:bodyPr/>
        <a:lstStyle/>
        <a:p>
          <a:endParaRPr lang="tr-TR"/>
        </a:p>
      </dgm:t>
    </dgm:pt>
    <dgm:pt modelId="{E47328AA-6C46-42A4-B45B-2A402E7440F7}" type="pres">
      <dgm:prSet presAssocID="{A2D92B0A-EBB4-4DCD-91BE-1EABAD48B898}" presName="connTx" presStyleLbl="parChTrans1D2" presStyleIdx="3" presStyleCnt="4"/>
      <dgm:spPr/>
      <dgm:t>
        <a:bodyPr/>
        <a:lstStyle/>
        <a:p>
          <a:endParaRPr lang="tr-TR"/>
        </a:p>
      </dgm:t>
    </dgm:pt>
    <dgm:pt modelId="{25885426-987C-4C23-A01A-CC0DAA362B60}" type="pres">
      <dgm:prSet presAssocID="{4D098881-6B1C-4B06-800D-462961903778}" presName="node" presStyleLbl="node1" presStyleIdx="3" presStyleCnt="4" custRadScaleRad="145063" custRadScaleInc="2019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52A0205-EFCF-4899-AE5F-20877C2D7AD7}" type="presOf" srcId="{547DDCF8-5554-4E31-A291-EE04B739C18B}" destId="{F11C253B-FB5A-4B0D-8127-4799D2A76341}" srcOrd="1" destOrd="0" presId="urn:microsoft.com/office/officeart/2005/8/layout/radial1"/>
    <dgm:cxn modelId="{E05B7E2E-3988-4488-8CD1-96FF48D6B32D}" type="presOf" srcId="{F2F20330-09D4-43FE-9F86-B00BD7DCC0D1}" destId="{B6C532DA-2C2A-4BB7-BB90-89A3484D58CD}" srcOrd="1" destOrd="0" presId="urn:microsoft.com/office/officeart/2005/8/layout/radial1"/>
    <dgm:cxn modelId="{E1643503-8920-488D-8B3A-964F94AB9C08}" type="presOf" srcId="{4D098881-6B1C-4B06-800D-462961903778}" destId="{25885426-987C-4C23-A01A-CC0DAA362B60}" srcOrd="0" destOrd="0" presId="urn:microsoft.com/office/officeart/2005/8/layout/radial1"/>
    <dgm:cxn modelId="{ADF655BA-C5DB-4B4B-ACC2-B263B5D93EB7}" srcId="{D3E5CB71-D55F-408C-A29C-243F9C3A4BA2}" destId="{834C3D54-4110-42CC-8130-050707D041B7}" srcOrd="0" destOrd="0" parTransId="{677A34F1-912A-489F-B94E-B2A5B3983A52}" sibTransId="{079DDF34-E5AD-4498-B758-BF970F9DEF4E}"/>
    <dgm:cxn modelId="{BCC45C30-E534-43FD-BAE4-D0D32C28DBB8}" type="presOf" srcId="{F2F20330-09D4-43FE-9F86-B00BD7DCC0D1}" destId="{5CFFA435-E0F6-4788-98B1-B41A99AB0E38}" srcOrd="0" destOrd="0" presId="urn:microsoft.com/office/officeart/2005/8/layout/radial1"/>
    <dgm:cxn modelId="{56948218-8943-44DB-BDBB-658283FEB3B2}" type="presOf" srcId="{547DDCF8-5554-4E31-A291-EE04B739C18B}" destId="{2B8C65D3-AE96-4884-B744-B6D5FB7784C7}" srcOrd="0" destOrd="0" presId="urn:microsoft.com/office/officeart/2005/8/layout/radial1"/>
    <dgm:cxn modelId="{62B4C580-617D-4B0C-A57B-6280821A65F4}" type="presOf" srcId="{D3E5CB71-D55F-408C-A29C-243F9C3A4BA2}" destId="{CE20A314-ECC8-422E-A4FD-D4102AEE7209}" srcOrd="0" destOrd="0" presId="urn:microsoft.com/office/officeart/2005/8/layout/radial1"/>
    <dgm:cxn modelId="{77EE2936-4CB4-4D8F-AE48-92E8F9734DEE}" type="presOf" srcId="{E3FEABE7-00B5-49F6-B514-C44969DD0F50}" destId="{B1FDBCF6-05FC-48E5-8E41-B844457CB32F}" srcOrd="1" destOrd="0" presId="urn:microsoft.com/office/officeart/2005/8/layout/radial1"/>
    <dgm:cxn modelId="{3474EFBE-E464-40E9-9BC1-D11A2297D034}" type="presOf" srcId="{834C3D54-4110-42CC-8130-050707D041B7}" destId="{144E72F3-F7EC-4984-B9AE-661258C2FC51}" srcOrd="0" destOrd="0" presId="urn:microsoft.com/office/officeart/2005/8/layout/radial1"/>
    <dgm:cxn modelId="{A4B1289A-D0B7-4A68-86CB-8A48576FB747}" srcId="{834C3D54-4110-42CC-8130-050707D041B7}" destId="{4613425F-6098-4D98-8684-3B8322E05B53}" srcOrd="2" destOrd="0" parTransId="{547DDCF8-5554-4E31-A291-EE04B739C18B}" sibTransId="{94BC860C-5C8E-4AFD-9209-9B91908F6A72}"/>
    <dgm:cxn modelId="{F6451023-F742-4B95-B7BE-30A70906D3D8}" type="presOf" srcId="{A2D92B0A-EBB4-4DCD-91BE-1EABAD48B898}" destId="{E47328AA-6C46-42A4-B45B-2A402E7440F7}" srcOrd="1" destOrd="0" presId="urn:microsoft.com/office/officeart/2005/8/layout/radial1"/>
    <dgm:cxn modelId="{CF1608C6-C46F-44A5-9130-190727382D75}" type="presOf" srcId="{A2D92B0A-EBB4-4DCD-91BE-1EABAD48B898}" destId="{0951694A-6466-40DE-8161-82B9ADADC936}" srcOrd="0" destOrd="0" presId="urn:microsoft.com/office/officeart/2005/8/layout/radial1"/>
    <dgm:cxn modelId="{750F0439-CCE5-4D41-90E6-461F938E6528}" srcId="{834C3D54-4110-42CC-8130-050707D041B7}" destId="{6B97C2A3-108C-4D80-9B37-EFEBA19F0B25}" srcOrd="1" destOrd="0" parTransId="{E3FEABE7-00B5-49F6-B514-C44969DD0F50}" sibTransId="{5F3AC0EE-61D0-4D6A-9B17-1BBC28B02E20}"/>
    <dgm:cxn modelId="{96C23D96-332D-4542-BE59-A814480FC34F}" type="presOf" srcId="{6B97C2A3-108C-4D80-9B37-EFEBA19F0B25}" destId="{45ADB290-545C-45C6-BEB9-476856F1C811}" srcOrd="0" destOrd="0" presId="urn:microsoft.com/office/officeart/2005/8/layout/radial1"/>
    <dgm:cxn modelId="{C5E9C04C-52AA-4E99-B0B7-E9E26E238C21}" type="presOf" srcId="{4613425F-6098-4D98-8684-3B8322E05B53}" destId="{B29E36CB-3223-458C-BFEE-A852305A0CD5}" srcOrd="0" destOrd="0" presId="urn:microsoft.com/office/officeart/2005/8/layout/radial1"/>
    <dgm:cxn modelId="{0DAFB8C4-3C9B-4495-97BA-F254C8F2CBBC}" type="presOf" srcId="{E3FEABE7-00B5-49F6-B514-C44969DD0F50}" destId="{AE2DDC52-9DC5-4E72-9BEC-F8532AB6BD7E}" srcOrd="0" destOrd="0" presId="urn:microsoft.com/office/officeart/2005/8/layout/radial1"/>
    <dgm:cxn modelId="{E944753B-F575-4B63-ADE4-50CB5D1A6B87}" type="presOf" srcId="{D3E728BB-73CF-46B4-9F33-18F97A123810}" destId="{423C7AA4-8DED-4D8D-9010-9EC1170C5A13}" srcOrd="0" destOrd="0" presId="urn:microsoft.com/office/officeart/2005/8/layout/radial1"/>
    <dgm:cxn modelId="{68E0744E-2350-478E-8FCE-FEFF30122D49}" srcId="{834C3D54-4110-42CC-8130-050707D041B7}" destId="{D3E728BB-73CF-46B4-9F33-18F97A123810}" srcOrd="0" destOrd="0" parTransId="{F2F20330-09D4-43FE-9F86-B00BD7DCC0D1}" sibTransId="{A4783BB5-5C8E-4074-823A-C547F7F780EB}"/>
    <dgm:cxn modelId="{C6F263A7-DB15-400F-8782-2A9FC85C82BD}" srcId="{834C3D54-4110-42CC-8130-050707D041B7}" destId="{4D098881-6B1C-4B06-800D-462961903778}" srcOrd="3" destOrd="0" parTransId="{A2D92B0A-EBB4-4DCD-91BE-1EABAD48B898}" sibTransId="{A1FF205A-85E8-4485-8A2E-44D1633E1BBE}"/>
    <dgm:cxn modelId="{5BF6F538-0B78-425D-BA5C-85D60B832652}" type="presParOf" srcId="{CE20A314-ECC8-422E-A4FD-D4102AEE7209}" destId="{144E72F3-F7EC-4984-B9AE-661258C2FC51}" srcOrd="0" destOrd="0" presId="urn:microsoft.com/office/officeart/2005/8/layout/radial1"/>
    <dgm:cxn modelId="{B8824758-CCD6-4C60-AB60-F0CA6DF6D1DB}" type="presParOf" srcId="{CE20A314-ECC8-422E-A4FD-D4102AEE7209}" destId="{5CFFA435-E0F6-4788-98B1-B41A99AB0E38}" srcOrd="1" destOrd="0" presId="urn:microsoft.com/office/officeart/2005/8/layout/radial1"/>
    <dgm:cxn modelId="{0000326E-6264-4EBF-B655-C268998995D8}" type="presParOf" srcId="{5CFFA435-E0F6-4788-98B1-B41A99AB0E38}" destId="{B6C532DA-2C2A-4BB7-BB90-89A3484D58CD}" srcOrd="0" destOrd="0" presId="urn:microsoft.com/office/officeart/2005/8/layout/radial1"/>
    <dgm:cxn modelId="{41999ECA-41E0-492F-A95C-72EA6913B870}" type="presParOf" srcId="{CE20A314-ECC8-422E-A4FD-D4102AEE7209}" destId="{423C7AA4-8DED-4D8D-9010-9EC1170C5A13}" srcOrd="2" destOrd="0" presId="urn:microsoft.com/office/officeart/2005/8/layout/radial1"/>
    <dgm:cxn modelId="{AEC80564-6E97-4629-9801-9A5A7AC9B9AD}" type="presParOf" srcId="{CE20A314-ECC8-422E-A4FD-D4102AEE7209}" destId="{AE2DDC52-9DC5-4E72-9BEC-F8532AB6BD7E}" srcOrd="3" destOrd="0" presId="urn:microsoft.com/office/officeart/2005/8/layout/radial1"/>
    <dgm:cxn modelId="{588477C2-47ED-43D2-986B-E57BB5ABBF22}" type="presParOf" srcId="{AE2DDC52-9DC5-4E72-9BEC-F8532AB6BD7E}" destId="{B1FDBCF6-05FC-48E5-8E41-B844457CB32F}" srcOrd="0" destOrd="0" presId="urn:microsoft.com/office/officeart/2005/8/layout/radial1"/>
    <dgm:cxn modelId="{0B1E0E4D-DDD1-4B10-A70F-F3EC21250224}" type="presParOf" srcId="{CE20A314-ECC8-422E-A4FD-D4102AEE7209}" destId="{45ADB290-545C-45C6-BEB9-476856F1C811}" srcOrd="4" destOrd="0" presId="urn:microsoft.com/office/officeart/2005/8/layout/radial1"/>
    <dgm:cxn modelId="{EEF86F14-8762-44B4-8A6C-2E16753B11FB}" type="presParOf" srcId="{CE20A314-ECC8-422E-A4FD-D4102AEE7209}" destId="{2B8C65D3-AE96-4884-B744-B6D5FB7784C7}" srcOrd="5" destOrd="0" presId="urn:microsoft.com/office/officeart/2005/8/layout/radial1"/>
    <dgm:cxn modelId="{6E566F6C-A0B9-4233-A6CA-AED900740071}" type="presParOf" srcId="{2B8C65D3-AE96-4884-B744-B6D5FB7784C7}" destId="{F11C253B-FB5A-4B0D-8127-4799D2A76341}" srcOrd="0" destOrd="0" presId="urn:microsoft.com/office/officeart/2005/8/layout/radial1"/>
    <dgm:cxn modelId="{D02EAAF4-3023-4168-AAB5-3CA61ED29913}" type="presParOf" srcId="{CE20A314-ECC8-422E-A4FD-D4102AEE7209}" destId="{B29E36CB-3223-458C-BFEE-A852305A0CD5}" srcOrd="6" destOrd="0" presId="urn:microsoft.com/office/officeart/2005/8/layout/radial1"/>
    <dgm:cxn modelId="{7700AA64-7CB3-4C9D-9C58-63081BF2C80A}" type="presParOf" srcId="{CE20A314-ECC8-422E-A4FD-D4102AEE7209}" destId="{0951694A-6466-40DE-8161-82B9ADADC936}" srcOrd="7" destOrd="0" presId="urn:microsoft.com/office/officeart/2005/8/layout/radial1"/>
    <dgm:cxn modelId="{B332BA9C-34F4-4DDB-8009-D2418EF69736}" type="presParOf" srcId="{0951694A-6466-40DE-8161-82B9ADADC936}" destId="{E47328AA-6C46-42A4-B45B-2A402E7440F7}" srcOrd="0" destOrd="0" presId="urn:microsoft.com/office/officeart/2005/8/layout/radial1"/>
    <dgm:cxn modelId="{7A121E5F-2C61-46E8-B3AF-4F8B3D941ECD}" type="presParOf" srcId="{CE20A314-ECC8-422E-A4FD-D4102AEE7209}" destId="{25885426-987C-4C23-A01A-CC0DAA362B60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DB3C16-07DE-4984-A605-ED23FBCEBA5B}">
      <dsp:nvSpPr>
        <dsp:cNvPr id="0" name=""/>
        <dsp:cNvSpPr/>
      </dsp:nvSpPr>
      <dsp:spPr>
        <a:xfrm>
          <a:off x="4421348" y="1872397"/>
          <a:ext cx="231854" cy="4003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03347"/>
              </a:lnTo>
              <a:lnTo>
                <a:pt x="231854" y="400334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6E3D90-52D4-417C-B691-5E208E5DCC7F}">
      <dsp:nvSpPr>
        <dsp:cNvPr id="0" name=""/>
        <dsp:cNvSpPr/>
      </dsp:nvSpPr>
      <dsp:spPr>
        <a:xfrm>
          <a:off x="4421348" y="1872397"/>
          <a:ext cx="231854" cy="29059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5904"/>
              </a:lnTo>
              <a:lnTo>
                <a:pt x="231854" y="290590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072118-696C-4120-ADEF-513B878D200C}">
      <dsp:nvSpPr>
        <dsp:cNvPr id="0" name=""/>
        <dsp:cNvSpPr/>
      </dsp:nvSpPr>
      <dsp:spPr>
        <a:xfrm>
          <a:off x="4421348" y="1872397"/>
          <a:ext cx="231854" cy="18084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8461"/>
              </a:lnTo>
              <a:lnTo>
                <a:pt x="231854" y="18084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9958E4-A0BD-455C-BD51-04E6CE721FFD}">
      <dsp:nvSpPr>
        <dsp:cNvPr id="0" name=""/>
        <dsp:cNvSpPr/>
      </dsp:nvSpPr>
      <dsp:spPr>
        <a:xfrm>
          <a:off x="4421348" y="1872397"/>
          <a:ext cx="231854" cy="7110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1019"/>
              </a:lnTo>
              <a:lnTo>
                <a:pt x="231854" y="71101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426F51-A90D-4A19-BE11-989DC12BC090}">
      <dsp:nvSpPr>
        <dsp:cNvPr id="0" name=""/>
        <dsp:cNvSpPr/>
      </dsp:nvSpPr>
      <dsp:spPr>
        <a:xfrm>
          <a:off x="4104480" y="774954"/>
          <a:ext cx="935144" cy="324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297"/>
              </a:lnTo>
              <a:lnTo>
                <a:pt x="935144" y="162297"/>
              </a:lnTo>
              <a:lnTo>
                <a:pt x="935144" y="3245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5CE0CC-691C-4885-9C81-79A89B02FE07}">
      <dsp:nvSpPr>
        <dsp:cNvPr id="0" name=""/>
        <dsp:cNvSpPr/>
      </dsp:nvSpPr>
      <dsp:spPr>
        <a:xfrm>
          <a:off x="3555759" y="1872397"/>
          <a:ext cx="231854" cy="4003347"/>
        </a:xfrm>
        <a:custGeom>
          <a:avLst/>
          <a:gdLst/>
          <a:ahLst/>
          <a:cxnLst/>
          <a:rect l="0" t="0" r="0" b="0"/>
          <a:pathLst>
            <a:path>
              <a:moveTo>
                <a:pt x="231854" y="0"/>
              </a:moveTo>
              <a:lnTo>
                <a:pt x="231854" y="4003347"/>
              </a:lnTo>
              <a:lnTo>
                <a:pt x="0" y="400334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1E766-E4D8-49B5-93FC-10EE778D1FA4}">
      <dsp:nvSpPr>
        <dsp:cNvPr id="0" name=""/>
        <dsp:cNvSpPr/>
      </dsp:nvSpPr>
      <dsp:spPr>
        <a:xfrm>
          <a:off x="3555759" y="1872397"/>
          <a:ext cx="231854" cy="2905904"/>
        </a:xfrm>
        <a:custGeom>
          <a:avLst/>
          <a:gdLst/>
          <a:ahLst/>
          <a:cxnLst/>
          <a:rect l="0" t="0" r="0" b="0"/>
          <a:pathLst>
            <a:path>
              <a:moveTo>
                <a:pt x="231854" y="0"/>
              </a:moveTo>
              <a:lnTo>
                <a:pt x="231854" y="2905904"/>
              </a:lnTo>
              <a:lnTo>
                <a:pt x="0" y="290590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1DBA58-D8F4-406F-96AB-29484CD2E56A}">
      <dsp:nvSpPr>
        <dsp:cNvPr id="0" name=""/>
        <dsp:cNvSpPr/>
      </dsp:nvSpPr>
      <dsp:spPr>
        <a:xfrm>
          <a:off x="3555759" y="1872397"/>
          <a:ext cx="231854" cy="1808461"/>
        </a:xfrm>
        <a:custGeom>
          <a:avLst/>
          <a:gdLst/>
          <a:ahLst/>
          <a:cxnLst/>
          <a:rect l="0" t="0" r="0" b="0"/>
          <a:pathLst>
            <a:path>
              <a:moveTo>
                <a:pt x="231854" y="0"/>
              </a:moveTo>
              <a:lnTo>
                <a:pt x="231854" y="1808461"/>
              </a:lnTo>
              <a:lnTo>
                <a:pt x="0" y="180846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CACFA7-A285-48AC-BA0C-57F325D72542}">
      <dsp:nvSpPr>
        <dsp:cNvPr id="0" name=""/>
        <dsp:cNvSpPr/>
      </dsp:nvSpPr>
      <dsp:spPr>
        <a:xfrm>
          <a:off x="3555759" y="1872397"/>
          <a:ext cx="231854" cy="711019"/>
        </a:xfrm>
        <a:custGeom>
          <a:avLst/>
          <a:gdLst/>
          <a:ahLst/>
          <a:cxnLst/>
          <a:rect l="0" t="0" r="0" b="0"/>
          <a:pathLst>
            <a:path>
              <a:moveTo>
                <a:pt x="231854" y="0"/>
              </a:moveTo>
              <a:lnTo>
                <a:pt x="231854" y="711019"/>
              </a:lnTo>
              <a:lnTo>
                <a:pt x="0" y="71101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4D6DD9-E4FB-49F1-8CC6-B883C9D2F6CD}">
      <dsp:nvSpPr>
        <dsp:cNvPr id="0" name=""/>
        <dsp:cNvSpPr/>
      </dsp:nvSpPr>
      <dsp:spPr>
        <a:xfrm>
          <a:off x="3169336" y="774954"/>
          <a:ext cx="935144" cy="324595"/>
        </a:xfrm>
        <a:custGeom>
          <a:avLst/>
          <a:gdLst/>
          <a:ahLst/>
          <a:cxnLst/>
          <a:rect l="0" t="0" r="0" b="0"/>
          <a:pathLst>
            <a:path>
              <a:moveTo>
                <a:pt x="935144" y="0"/>
              </a:moveTo>
              <a:lnTo>
                <a:pt x="935144" y="162297"/>
              </a:lnTo>
              <a:lnTo>
                <a:pt x="0" y="162297"/>
              </a:lnTo>
              <a:lnTo>
                <a:pt x="0" y="3245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4D5E2B-AD40-4A2D-BDD7-0CC7537B58C6}">
      <dsp:nvSpPr>
        <dsp:cNvPr id="0" name=""/>
        <dsp:cNvSpPr/>
      </dsp:nvSpPr>
      <dsp:spPr>
        <a:xfrm>
          <a:off x="3071764" y="2107"/>
          <a:ext cx="2065433" cy="77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sz="20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H</a:t>
          </a:r>
          <a:r>
            <a:rPr kumimoji="0" lang="en-US" altLang="tr-TR" sz="2000" b="1" i="0" u="none" strike="noStrike" kern="1200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ormonal</a:t>
          </a:r>
          <a:endParaRPr kumimoji="0" lang="tr-TR" altLang="tr-TR" sz="2000" b="1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sz="2000" b="1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K</a:t>
          </a:r>
          <a:r>
            <a:rPr kumimoji="0" lang="en-US" altLang="tr-TR" sz="2000" b="1" i="0" u="none" strike="noStrike" kern="1200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ontra</a:t>
          </a:r>
          <a:r>
            <a:rPr kumimoji="0" lang="tr-TR" altLang="tr-TR" sz="2000" b="1" i="0" u="none" strike="noStrike" kern="1200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sepsiyon</a:t>
          </a:r>
          <a:endParaRPr kumimoji="0" lang="tr-TR" altLang="tr-TR" sz="2000" b="1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3071764" y="2107"/>
        <a:ext cx="2065433" cy="772846"/>
      </dsp:txXfrm>
    </dsp:sp>
    <dsp:sp modelId="{8D69AB38-4882-4744-99E6-64E772664380}">
      <dsp:nvSpPr>
        <dsp:cNvPr id="0" name=""/>
        <dsp:cNvSpPr/>
      </dsp:nvSpPr>
      <dsp:spPr>
        <a:xfrm>
          <a:off x="2396489" y="1099550"/>
          <a:ext cx="1545693" cy="77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sz="16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Östrojen </a:t>
          </a:r>
          <a:r>
            <a:rPr kumimoji="0" lang="en-US" altLang="tr-TR" sz="16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+</a:t>
          </a:r>
          <a:endParaRPr kumimoji="0" lang="tr-TR" altLang="tr-TR" sz="16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sz="16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P</a:t>
          </a:r>
          <a:r>
            <a:rPr kumimoji="0" lang="en-US" altLang="tr-TR" sz="1600" b="0" i="0" u="none" strike="noStrike" kern="1200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rogesteron</a:t>
          </a:r>
          <a:endParaRPr kumimoji="0" lang="tr-TR" altLang="tr-TR" sz="16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2396489" y="1099550"/>
        <a:ext cx="1545693" cy="772846"/>
      </dsp:txXfrm>
    </dsp:sp>
    <dsp:sp modelId="{53A4A691-AA32-4D38-A6EF-D52C055C9EF6}">
      <dsp:nvSpPr>
        <dsp:cNvPr id="0" name=""/>
        <dsp:cNvSpPr/>
      </dsp:nvSpPr>
      <dsp:spPr>
        <a:xfrm>
          <a:off x="2010065" y="2196992"/>
          <a:ext cx="1545693" cy="77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sz="16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Kombine OK</a:t>
          </a:r>
        </a:p>
      </dsp:txBody>
      <dsp:txXfrm>
        <a:off x="2010065" y="2196992"/>
        <a:ext cx="1545693" cy="772846"/>
      </dsp:txXfrm>
    </dsp:sp>
    <dsp:sp modelId="{D052C9FD-45E4-467A-A12A-86F74163C0D8}">
      <dsp:nvSpPr>
        <dsp:cNvPr id="0" name=""/>
        <dsp:cNvSpPr/>
      </dsp:nvSpPr>
      <dsp:spPr>
        <a:xfrm>
          <a:off x="2010065" y="3294435"/>
          <a:ext cx="1545693" cy="77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sz="1600" b="0" i="0" u="none" strike="noStrike" kern="1200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Kontraseptif</a:t>
          </a:r>
          <a:r>
            <a:rPr kumimoji="0" lang="tr-TR" altLang="tr-TR" sz="16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 </a:t>
          </a:r>
          <a:r>
            <a:rPr kumimoji="0" lang="tr-TR" altLang="tr-TR" sz="1600" b="0" i="0" u="none" strike="noStrike" kern="1200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Patch</a:t>
          </a:r>
          <a:endParaRPr kumimoji="0" lang="tr-TR" altLang="tr-TR" sz="16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sz="16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(</a:t>
          </a:r>
          <a:r>
            <a:rPr kumimoji="0" lang="en-US" altLang="tr-TR" sz="16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Ortho </a:t>
          </a:r>
          <a:r>
            <a:rPr kumimoji="0" lang="en-US" altLang="tr-TR" sz="1600" b="0" i="0" u="none" strike="noStrike" kern="1200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Evra</a:t>
          </a:r>
          <a:r>
            <a:rPr kumimoji="0" lang="en-US" altLang="tr-TR" sz="16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®</a:t>
          </a:r>
          <a:r>
            <a:rPr kumimoji="0" lang="tr-TR" altLang="tr-TR" sz="16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)</a:t>
          </a:r>
        </a:p>
      </dsp:txBody>
      <dsp:txXfrm>
        <a:off x="2010065" y="3294435"/>
        <a:ext cx="1545693" cy="772846"/>
      </dsp:txXfrm>
    </dsp:sp>
    <dsp:sp modelId="{C465E89E-D04E-4EF6-8C5D-7706B38E5D1A}">
      <dsp:nvSpPr>
        <dsp:cNvPr id="0" name=""/>
        <dsp:cNvSpPr/>
      </dsp:nvSpPr>
      <dsp:spPr>
        <a:xfrm>
          <a:off x="2010065" y="4391877"/>
          <a:ext cx="1545693" cy="77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Hormonal</a:t>
          </a:r>
          <a:r>
            <a:rPr lang="tr-TR" sz="1600" kern="1200" smtClean="0">
              <a:latin typeface="Arial" panose="020B0604020202020204" pitchFamily="34" charset="0"/>
              <a:cs typeface="Arial" panose="020B0604020202020204" pitchFamily="34" charset="0"/>
            </a:rPr>
            <a:t> Enjeksiyon</a:t>
          </a:r>
          <a:endParaRPr lang="tr-TR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10065" y="4391877"/>
        <a:ext cx="1545693" cy="772846"/>
      </dsp:txXfrm>
    </dsp:sp>
    <dsp:sp modelId="{94C70308-EB57-4D89-BB65-278304C4C003}">
      <dsp:nvSpPr>
        <dsp:cNvPr id="0" name=""/>
        <dsp:cNvSpPr/>
      </dsp:nvSpPr>
      <dsp:spPr>
        <a:xfrm>
          <a:off x="2010065" y="5489320"/>
          <a:ext cx="1545693" cy="77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sz="1600" b="0" i="0" u="none" strike="noStrike" kern="1200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Kontraseptif</a:t>
          </a:r>
          <a:r>
            <a:rPr kumimoji="0" lang="tr-TR" altLang="tr-TR" sz="16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 Ring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sz="16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(</a:t>
          </a:r>
          <a:r>
            <a:rPr kumimoji="0" lang="tr-TR" altLang="tr-TR" sz="1600" b="0" i="0" u="none" strike="noStrike" kern="1200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Nuva</a:t>
          </a:r>
          <a:r>
            <a:rPr kumimoji="0" lang="tr-TR" altLang="tr-TR" sz="16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 Ring</a:t>
          </a:r>
          <a:r>
            <a:rPr kumimoji="0" lang="en-US" altLang="tr-TR" sz="16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®</a:t>
          </a:r>
          <a:r>
            <a:rPr kumimoji="0" lang="tr-TR" altLang="tr-TR" sz="16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)</a:t>
          </a:r>
        </a:p>
      </dsp:txBody>
      <dsp:txXfrm>
        <a:off x="2010065" y="5489320"/>
        <a:ext cx="1545693" cy="772846"/>
      </dsp:txXfrm>
    </dsp:sp>
    <dsp:sp modelId="{CDC08570-ABF5-470A-AD2A-34C1FE2523A9}">
      <dsp:nvSpPr>
        <dsp:cNvPr id="0" name=""/>
        <dsp:cNvSpPr/>
      </dsp:nvSpPr>
      <dsp:spPr>
        <a:xfrm>
          <a:off x="4266778" y="1099550"/>
          <a:ext cx="1545693" cy="77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sz="1600" b="0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Sadece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tr-TR" sz="1600" b="0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Progesteron</a:t>
          </a:r>
          <a:endParaRPr kumimoji="0" lang="tr-TR" altLang="tr-TR" sz="1600" b="0" i="0" u="none" strike="noStrike" kern="1200" cap="none" normalizeH="0" baseline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4266778" y="1099550"/>
        <a:ext cx="1545693" cy="772846"/>
      </dsp:txXfrm>
    </dsp:sp>
    <dsp:sp modelId="{C4209A66-E554-4336-8AAC-49CF7E232985}">
      <dsp:nvSpPr>
        <dsp:cNvPr id="0" name=""/>
        <dsp:cNvSpPr/>
      </dsp:nvSpPr>
      <dsp:spPr>
        <a:xfrm>
          <a:off x="4653202" y="2196992"/>
          <a:ext cx="1545693" cy="77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sz="1600" b="0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Progesteron hap</a:t>
          </a:r>
        </a:p>
      </dsp:txBody>
      <dsp:txXfrm>
        <a:off x="4653202" y="2196992"/>
        <a:ext cx="1545693" cy="772846"/>
      </dsp:txXfrm>
    </dsp:sp>
    <dsp:sp modelId="{2DDD5D17-C45D-4751-9643-2AE2BA502D59}">
      <dsp:nvSpPr>
        <dsp:cNvPr id="0" name=""/>
        <dsp:cNvSpPr/>
      </dsp:nvSpPr>
      <dsp:spPr>
        <a:xfrm>
          <a:off x="4653202" y="3294435"/>
          <a:ext cx="1545693" cy="77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sz="1600" b="0" i="0" u="none" strike="noStrike" kern="1200" cap="none" normalizeH="0" baseline="0" dirty="0" smtClean="0">
              <a:ln/>
              <a:effectLst/>
              <a:latin typeface="Arial" pitchFamily="34" charset="0"/>
              <a:cs typeface="Arial" pitchFamily="34" charset="0"/>
            </a:rPr>
            <a:t>Depo </a:t>
          </a:r>
          <a:r>
            <a:rPr kumimoji="0" lang="tr-TR" altLang="tr-TR" sz="1600" b="0" i="0" u="none" strike="noStrike" kern="1200" cap="none" normalizeH="0" baseline="0" dirty="0" err="1" smtClean="0">
              <a:ln/>
              <a:effectLst/>
              <a:latin typeface="Arial" pitchFamily="34" charset="0"/>
              <a:cs typeface="Arial" pitchFamily="34" charset="0"/>
            </a:rPr>
            <a:t>provera</a:t>
          </a:r>
          <a:endParaRPr kumimoji="0" lang="tr-TR" altLang="tr-TR" sz="1600" b="0" i="0" u="none" strike="noStrike" kern="1200" cap="none" normalizeH="0" baseline="0" dirty="0" smtClean="0">
            <a:ln/>
            <a:effectLst/>
            <a:latin typeface="Arial" pitchFamily="34" charset="0"/>
            <a:cs typeface="Arial" pitchFamily="34" charset="0"/>
          </a:endParaRPr>
        </a:p>
      </dsp:txBody>
      <dsp:txXfrm>
        <a:off x="4653202" y="3294435"/>
        <a:ext cx="1545693" cy="772846"/>
      </dsp:txXfrm>
    </dsp:sp>
    <dsp:sp modelId="{9F38D00C-AE20-4154-80FB-5F984AC9BDD9}">
      <dsp:nvSpPr>
        <dsp:cNvPr id="0" name=""/>
        <dsp:cNvSpPr/>
      </dsp:nvSpPr>
      <dsp:spPr>
        <a:xfrm>
          <a:off x="4653202" y="4391877"/>
          <a:ext cx="1545693" cy="77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Progesteronlu</a:t>
          </a:r>
          <a:r>
            <a:rPr lang="tr-TR" sz="16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tr-TR" sz="1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implant</a:t>
          </a:r>
          <a:endParaRPr lang="tr-TR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653202" y="4391877"/>
        <a:ext cx="1545693" cy="772846"/>
      </dsp:txXfrm>
    </dsp:sp>
    <dsp:sp modelId="{8A45CDEA-4383-4ACA-8188-8AD2A129EC57}">
      <dsp:nvSpPr>
        <dsp:cNvPr id="0" name=""/>
        <dsp:cNvSpPr/>
      </dsp:nvSpPr>
      <dsp:spPr>
        <a:xfrm>
          <a:off x="4653202" y="5489320"/>
          <a:ext cx="1545693" cy="77284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sz="1600" b="0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LNG-IUD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tr-TR" altLang="tr-TR" sz="1600" b="0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(Mirena</a:t>
          </a:r>
          <a:r>
            <a:rPr kumimoji="0" lang="en-US" altLang="tr-TR" sz="1600" b="0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®</a:t>
          </a:r>
          <a:r>
            <a:rPr kumimoji="0" lang="tr-TR" altLang="tr-TR" sz="1600" b="0" i="0" u="none" strike="noStrike" kern="1200" cap="none" normalizeH="0" baseline="0" smtClean="0">
              <a:ln/>
              <a:effectLst/>
              <a:latin typeface="Arial" pitchFamily="34" charset="0"/>
              <a:cs typeface="Arial" pitchFamily="34" charset="0"/>
            </a:rPr>
            <a:t>)</a:t>
          </a:r>
        </a:p>
      </dsp:txBody>
      <dsp:txXfrm>
        <a:off x="4653202" y="5489320"/>
        <a:ext cx="1545693" cy="77284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E59631-34C0-46D4-A96C-6EAA3B6F0D83}">
      <dsp:nvSpPr>
        <dsp:cNvPr id="0" name=""/>
        <dsp:cNvSpPr/>
      </dsp:nvSpPr>
      <dsp:spPr>
        <a:xfrm>
          <a:off x="130820" y="1118"/>
          <a:ext cx="7920874" cy="124890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12.ayda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err="1" smtClean="0"/>
            <a:t>Siproteron</a:t>
          </a:r>
          <a:r>
            <a:rPr lang="tr-TR" sz="2800" kern="1200" dirty="0" smtClean="0"/>
            <a:t> asetat &gt;</a:t>
          </a:r>
          <a:r>
            <a:rPr lang="tr-TR" sz="2800" kern="1200" dirty="0" err="1" smtClean="0"/>
            <a:t>Drospirenon</a:t>
          </a:r>
          <a:r>
            <a:rPr lang="tr-TR" sz="2800" kern="1200" dirty="0" smtClean="0"/>
            <a:t>&gt;</a:t>
          </a:r>
          <a:r>
            <a:rPr lang="tr-TR" sz="2800" kern="1200" dirty="0" err="1" smtClean="0"/>
            <a:t>Desogestrel</a:t>
          </a:r>
          <a:endParaRPr lang="tr-TR" sz="2800" kern="1200" dirty="0"/>
        </a:p>
      </dsp:txBody>
      <dsp:txXfrm>
        <a:off x="755273" y="1118"/>
        <a:ext cx="6671968" cy="1248906"/>
      </dsp:txXfrm>
    </dsp:sp>
    <dsp:sp modelId="{826284EC-5002-42F3-8CBD-9B2C0BB9CE7D}">
      <dsp:nvSpPr>
        <dsp:cNvPr id="0" name=""/>
        <dsp:cNvSpPr/>
      </dsp:nvSpPr>
      <dsp:spPr>
        <a:xfrm>
          <a:off x="130820" y="1424871"/>
          <a:ext cx="7967958" cy="1248906"/>
        </a:xfrm>
        <a:prstGeom prst="chevron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0" tIns="41275" rIns="0" bIns="4127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6500" kern="1200"/>
        </a:p>
      </dsp:txBody>
      <dsp:txXfrm>
        <a:off x="755273" y="1424871"/>
        <a:ext cx="6719052" cy="1248906"/>
      </dsp:txXfrm>
    </dsp:sp>
    <dsp:sp modelId="{5049EF7E-0853-4B30-81A1-3A40CEBDAA11}">
      <dsp:nvSpPr>
        <dsp:cNvPr id="0" name=""/>
        <dsp:cNvSpPr/>
      </dsp:nvSpPr>
      <dsp:spPr>
        <a:xfrm>
          <a:off x="130820" y="2848624"/>
          <a:ext cx="7712713" cy="167621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err="1" smtClean="0"/>
            <a:t>Antiandrojenik</a:t>
          </a:r>
          <a:r>
            <a:rPr lang="tr-TR" sz="2400" kern="1200" dirty="0" smtClean="0"/>
            <a:t> etkinlik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err="1" smtClean="0"/>
            <a:t>Siproteron</a:t>
          </a:r>
          <a:r>
            <a:rPr lang="tr-TR" sz="2400" kern="1200" dirty="0" smtClean="0"/>
            <a:t> asetatta %100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err="1" smtClean="0"/>
            <a:t>Dienogest</a:t>
          </a:r>
          <a:r>
            <a:rPr lang="tr-TR" sz="2400" kern="1200" dirty="0" smtClean="0"/>
            <a:t> %40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err="1" smtClean="0"/>
            <a:t>Drospirenon</a:t>
          </a:r>
          <a:r>
            <a:rPr lang="tr-TR" sz="2400" kern="1200" dirty="0" smtClean="0"/>
            <a:t> %30</a:t>
          </a:r>
          <a:endParaRPr lang="tr-TR" sz="2400" kern="1200" dirty="0"/>
        </a:p>
      </dsp:txBody>
      <dsp:txXfrm>
        <a:off x="968930" y="2848624"/>
        <a:ext cx="6036494" cy="167621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F4B847-6C27-4845-96FE-114199566620}">
      <dsp:nvSpPr>
        <dsp:cNvPr id="0" name=""/>
        <dsp:cNvSpPr/>
      </dsp:nvSpPr>
      <dsp:spPr>
        <a:xfrm>
          <a:off x="8854" y="2418779"/>
          <a:ext cx="2253658" cy="11268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b="1" kern="1200" dirty="0" smtClean="0"/>
            <a:t>Akut ağır kanama</a:t>
          </a:r>
          <a:endParaRPr lang="tr-TR" sz="2200" b="1" kern="1200" dirty="0"/>
        </a:p>
      </dsp:txBody>
      <dsp:txXfrm>
        <a:off x="41858" y="2451783"/>
        <a:ext cx="2187650" cy="1060821"/>
      </dsp:txXfrm>
    </dsp:sp>
    <dsp:sp modelId="{210CF776-2303-41C3-BDE4-31C3FB287F9E}">
      <dsp:nvSpPr>
        <dsp:cNvPr id="0" name=""/>
        <dsp:cNvSpPr/>
      </dsp:nvSpPr>
      <dsp:spPr>
        <a:xfrm rot="18770822">
          <a:off x="2050446" y="2477173"/>
          <a:ext cx="1325596" cy="38151"/>
        </a:xfrm>
        <a:custGeom>
          <a:avLst/>
          <a:gdLst/>
          <a:ahLst/>
          <a:cxnLst/>
          <a:rect l="0" t="0" r="0" b="0"/>
          <a:pathLst>
            <a:path>
              <a:moveTo>
                <a:pt x="0" y="19075"/>
              </a:moveTo>
              <a:lnTo>
                <a:pt x="1325596" y="190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2680104" y="2463108"/>
        <a:ext cx="66279" cy="66279"/>
      </dsp:txXfrm>
    </dsp:sp>
    <dsp:sp modelId="{F8287BD0-8DFB-4937-98F3-5C815B070F4A}">
      <dsp:nvSpPr>
        <dsp:cNvPr id="0" name=""/>
        <dsp:cNvSpPr/>
      </dsp:nvSpPr>
      <dsp:spPr>
        <a:xfrm>
          <a:off x="3163976" y="1446888"/>
          <a:ext cx="2253658" cy="11268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err="1" smtClean="0"/>
            <a:t>Konj</a:t>
          </a:r>
          <a:r>
            <a:rPr lang="tr-TR" sz="2000" kern="1200" dirty="0" smtClean="0"/>
            <a:t>.östrojen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/>
            <a:t>4 X 2.5 mg PO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/>
            <a:t>4 X 25 mg IV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300" kern="1200" dirty="0" smtClean="0"/>
        </a:p>
      </dsp:txBody>
      <dsp:txXfrm>
        <a:off x="3196980" y="1479892"/>
        <a:ext cx="2187650" cy="1060821"/>
      </dsp:txXfrm>
    </dsp:sp>
    <dsp:sp modelId="{E2E07019-15A2-45D4-9A4B-48C45527BD9F}">
      <dsp:nvSpPr>
        <dsp:cNvPr id="0" name=""/>
        <dsp:cNvSpPr/>
      </dsp:nvSpPr>
      <dsp:spPr>
        <a:xfrm rot="19457599">
          <a:off x="5313288" y="1667264"/>
          <a:ext cx="1110155" cy="38151"/>
        </a:xfrm>
        <a:custGeom>
          <a:avLst/>
          <a:gdLst/>
          <a:ahLst/>
          <a:cxnLst/>
          <a:rect l="0" t="0" r="0" b="0"/>
          <a:pathLst>
            <a:path>
              <a:moveTo>
                <a:pt x="0" y="19075"/>
              </a:moveTo>
              <a:lnTo>
                <a:pt x="1110155" y="190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5840612" y="1658586"/>
        <a:ext cx="55507" cy="55507"/>
      </dsp:txXfrm>
    </dsp:sp>
    <dsp:sp modelId="{170B79FA-3586-497E-BB4A-BA017838F380}">
      <dsp:nvSpPr>
        <dsp:cNvPr id="0" name=""/>
        <dsp:cNvSpPr/>
      </dsp:nvSpPr>
      <dsp:spPr>
        <a:xfrm>
          <a:off x="6319098" y="798962"/>
          <a:ext cx="2253658" cy="11268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OKS, 1X1 </a:t>
          </a:r>
          <a:r>
            <a:rPr lang="tr-TR" sz="2200" kern="1200" dirty="0" err="1" smtClean="0"/>
            <a:t>tb</a:t>
          </a:r>
          <a:r>
            <a:rPr lang="tr-TR" sz="2200" kern="1200" dirty="0" smtClean="0"/>
            <a:t>/g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3 hafta yada</a:t>
          </a:r>
        </a:p>
      </dsp:txBody>
      <dsp:txXfrm>
        <a:off x="6352102" y="831966"/>
        <a:ext cx="2187650" cy="1060821"/>
      </dsp:txXfrm>
    </dsp:sp>
    <dsp:sp modelId="{2348E1F1-0BC7-452A-993D-4007062DB621}">
      <dsp:nvSpPr>
        <dsp:cNvPr id="0" name=""/>
        <dsp:cNvSpPr/>
      </dsp:nvSpPr>
      <dsp:spPr>
        <a:xfrm rot="2142401">
          <a:off x="5313288" y="2315191"/>
          <a:ext cx="1110155" cy="38151"/>
        </a:xfrm>
        <a:custGeom>
          <a:avLst/>
          <a:gdLst/>
          <a:ahLst/>
          <a:cxnLst/>
          <a:rect l="0" t="0" r="0" b="0"/>
          <a:pathLst>
            <a:path>
              <a:moveTo>
                <a:pt x="0" y="19075"/>
              </a:moveTo>
              <a:lnTo>
                <a:pt x="1110155" y="190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5840612" y="2306513"/>
        <a:ext cx="55507" cy="55507"/>
      </dsp:txXfrm>
    </dsp:sp>
    <dsp:sp modelId="{68254488-0CFC-445F-860A-7F281EE5AA19}">
      <dsp:nvSpPr>
        <dsp:cNvPr id="0" name=""/>
        <dsp:cNvSpPr/>
      </dsp:nvSpPr>
      <dsp:spPr>
        <a:xfrm>
          <a:off x="6319098" y="2094815"/>
          <a:ext cx="2253658" cy="11268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tr-TR" sz="1300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r-TR" sz="2000" kern="1200" dirty="0" err="1" smtClean="0"/>
            <a:t>Konj</a:t>
          </a:r>
          <a:r>
            <a:rPr lang="tr-TR" sz="2000" kern="1200" dirty="0" smtClean="0"/>
            <a:t>.östrojen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r-TR" sz="1800" kern="1200" dirty="0" smtClean="0"/>
            <a:t>1 X 2.5mg/g, 3 hafta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r-TR" sz="1800" kern="1200" dirty="0" smtClean="0"/>
            <a:t>MPA 10 mg/g, 10gün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300" kern="1200" dirty="0"/>
        </a:p>
      </dsp:txBody>
      <dsp:txXfrm>
        <a:off x="6352102" y="2127819"/>
        <a:ext cx="2187650" cy="1060821"/>
      </dsp:txXfrm>
    </dsp:sp>
    <dsp:sp modelId="{6302CCB3-8CF1-47EE-B9CA-A855DCE30A87}">
      <dsp:nvSpPr>
        <dsp:cNvPr id="0" name=""/>
        <dsp:cNvSpPr/>
      </dsp:nvSpPr>
      <dsp:spPr>
        <a:xfrm rot="2829178">
          <a:off x="2050446" y="3449063"/>
          <a:ext cx="1325596" cy="38151"/>
        </a:xfrm>
        <a:custGeom>
          <a:avLst/>
          <a:gdLst/>
          <a:ahLst/>
          <a:cxnLst/>
          <a:rect l="0" t="0" r="0" b="0"/>
          <a:pathLst>
            <a:path>
              <a:moveTo>
                <a:pt x="0" y="19075"/>
              </a:moveTo>
              <a:lnTo>
                <a:pt x="1325596" y="190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2680104" y="3434999"/>
        <a:ext cx="66279" cy="66279"/>
      </dsp:txXfrm>
    </dsp:sp>
    <dsp:sp modelId="{54FD511A-2FC6-4532-B076-B15872AF6CC1}">
      <dsp:nvSpPr>
        <dsp:cNvPr id="0" name=""/>
        <dsp:cNvSpPr/>
      </dsp:nvSpPr>
      <dsp:spPr>
        <a:xfrm>
          <a:off x="3163976" y="3390669"/>
          <a:ext cx="2253658" cy="11268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OKS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2 X 2 </a:t>
          </a:r>
          <a:r>
            <a:rPr lang="tr-TR" sz="2200" kern="1200" dirty="0" err="1" smtClean="0"/>
            <a:t>tb</a:t>
          </a:r>
          <a:r>
            <a:rPr lang="tr-TR" sz="2200" kern="1200" dirty="0" smtClean="0"/>
            <a:t>/gün, 7 gün</a:t>
          </a:r>
          <a:endParaRPr lang="tr-TR" sz="2200" kern="1200" dirty="0"/>
        </a:p>
      </dsp:txBody>
      <dsp:txXfrm>
        <a:off x="3196980" y="3423673"/>
        <a:ext cx="2187650" cy="1060821"/>
      </dsp:txXfrm>
    </dsp:sp>
    <dsp:sp modelId="{FEA79734-0A88-44D3-BA3D-A05E5EAB3AF3}">
      <dsp:nvSpPr>
        <dsp:cNvPr id="0" name=""/>
        <dsp:cNvSpPr/>
      </dsp:nvSpPr>
      <dsp:spPr>
        <a:xfrm>
          <a:off x="5417634" y="3935008"/>
          <a:ext cx="901463" cy="38151"/>
        </a:xfrm>
        <a:custGeom>
          <a:avLst/>
          <a:gdLst/>
          <a:ahLst/>
          <a:cxnLst/>
          <a:rect l="0" t="0" r="0" b="0"/>
          <a:pathLst>
            <a:path>
              <a:moveTo>
                <a:pt x="0" y="19075"/>
              </a:moveTo>
              <a:lnTo>
                <a:pt x="901463" y="190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5845829" y="3931547"/>
        <a:ext cx="45073" cy="45073"/>
      </dsp:txXfrm>
    </dsp:sp>
    <dsp:sp modelId="{2B960BE5-84A0-40FA-A67B-83A34E99CF48}">
      <dsp:nvSpPr>
        <dsp:cNvPr id="0" name=""/>
        <dsp:cNvSpPr/>
      </dsp:nvSpPr>
      <dsp:spPr>
        <a:xfrm>
          <a:off x="6319098" y="3390669"/>
          <a:ext cx="2253658" cy="112682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OKS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1 X1 </a:t>
          </a:r>
          <a:r>
            <a:rPr lang="tr-TR" sz="2200" kern="1200" dirty="0" err="1" smtClean="0"/>
            <a:t>tb</a:t>
          </a:r>
          <a:r>
            <a:rPr lang="tr-TR" sz="2200" kern="1200" dirty="0" smtClean="0"/>
            <a:t>/gün, 2 hafta</a:t>
          </a:r>
          <a:endParaRPr lang="tr-TR" sz="2200" kern="1200" dirty="0"/>
        </a:p>
      </dsp:txBody>
      <dsp:txXfrm>
        <a:off x="6352102" y="3423673"/>
        <a:ext cx="2187650" cy="106082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93AD24-E4B6-47CB-AB02-A52C1F9A531E}">
      <dsp:nvSpPr>
        <dsp:cNvPr id="0" name=""/>
        <dsp:cNvSpPr/>
      </dsp:nvSpPr>
      <dsp:spPr>
        <a:xfrm>
          <a:off x="4769" y="2005570"/>
          <a:ext cx="2179748" cy="10898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b="1" kern="1200" dirty="0" smtClean="0"/>
            <a:t>Kronik, hafif-orta, </a:t>
          </a:r>
          <a:r>
            <a:rPr lang="tr-TR" sz="1900" b="1" kern="1200" dirty="0" err="1" smtClean="0"/>
            <a:t>rekürren</a:t>
          </a:r>
          <a:r>
            <a:rPr lang="tr-TR" sz="1900" b="1" kern="1200" dirty="0" smtClean="0"/>
            <a:t>, </a:t>
          </a:r>
          <a:r>
            <a:rPr lang="tr-TR" sz="1900" b="1" kern="1200" dirty="0" err="1" smtClean="0"/>
            <a:t>anovulatuar</a:t>
          </a:r>
          <a:r>
            <a:rPr lang="tr-TR" sz="1900" b="1" kern="1200" dirty="0" smtClean="0"/>
            <a:t> kanama</a:t>
          </a:r>
        </a:p>
      </dsp:txBody>
      <dsp:txXfrm>
        <a:off x="36690" y="2037491"/>
        <a:ext cx="2115906" cy="1026032"/>
      </dsp:txXfrm>
    </dsp:sp>
    <dsp:sp modelId="{05D6F508-5F33-4423-B624-1D6D0A488577}">
      <dsp:nvSpPr>
        <dsp:cNvPr id="0" name=""/>
        <dsp:cNvSpPr/>
      </dsp:nvSpPr>
      <dsp:spPr>
        <a:xfrm rot="19457599">
          <a:off x="2083594" y="2217939"/>
          <a:ext cx="1073747" cy="38458"/>
        </a:xfrm>
        <a:custGeom>
          <a:avLst/>
          <a:gdLst/>
          <a:ahLst/>
          <a:cxnLst/>
          <a:rect l="0" t="0" r="0" b="0"/>
          <a:pathLst>
            <a:path>
              <a:moveTo>
                <a:pt x="0" y="19229"/>
              </a:moveTo>
              <a:lnTo>
                <a:pt x="1073747" y="1922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2593624" y="2210324"/>
        <a:ext cx="53687" cy="53687"/>
      </dsp:txXfrm>
    </dsp:sp>
    <dsp:sp modelId="{5471E148-7E0A-4117-B386-7F04EC4B880E}">
      <dsp:nvSpPr>
        <dsp:cNvPr id="0" name=""/>
        <dsp:cNvSpPr/>
      </dsp:nvSpPr>
      <dsp:spPr>
        <a:xfrm>
          <a:off x="3056418" y="1378892"/>
          <a:ext cx="2179748" cy="10898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err="1" smtClean="0"/>
            <a:t>Adolesan</a:t>
          </a:r>
          <a:r>
            <a:rPr lang="tr-TR" sz="2400" kern="1200" dirty="0" smtClean="0"/>
            <a:t> </a:t>
          </a:r>
          <a:endParaRPr lang="tr-TR" sz="2400" kern="1200" dirty="0"/>
        </a:p>
      </dsp:txBody>
      <dsp:txXfrm>
        <a:off x="3088339" y="1410813"/>
        <a:ext cx="2115906" cy="1026032"/>
      </dsp:txXfrm>
    </dsp:sp>
    <dsp:sp modelId="{8FE81BF0-E426-4158-A0F3-30C772CB29BC}">
      <dsp:nvSpPr>
        <dsp:cNvPr id="0" name=""/>
        <dsp:cNvSpPr/>
      </dsp:nvSpPr>
      <dsp:spPr>
        <a:xfrm>
          <a:off x="5236166" y="1904600"/>
          <a:ext cx="871899" cy="38458"/>
        </a:xfrm>
        <a:custGeom>
          <a:avLst/>
          <a:gdLst/>
          <a:ahLst/>
          <a:cxnLst/>
          <a:rect l="0" t="0" r="0" b="0"/>
          <a:pathLst>
            <a:path>
              <a:moveTo>
                <a:pt x="0" y="19229"/>
              </a:moveTo>
              <a:lnTo>
                <a:pt x="871899" y="1922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5650319" y="1902032"/>
        <a:ext cx="43594" cy="43594"/>
      </dsp:txXfrm>
    </dsp:sp>
    <dsp:sp modelId="{57488ADD-48DA-4CCA-BC99-FCC06DBF2040}">
      <dsp:nvSpPr>
        <dsp:cNvPr id="0" name=""/>
        <dsp:cNvSpPr/>
      </dsp:nvSpPr>
      <dsp:spPr>
        <a:xfrm>
          <a:off x="6108066" y="1378892"/>
          <a:ext cx="2179748" cy="10898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MPA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10 mg/gün, 10 gün</a:t>
          </a:r>
          <a:endParaRPr lang="tr-TR" sz="2400" kern="1200" dirty="0"/>
        </a:p>
      </dsp:txBody>
      <dsp:txXfrm>
        <a:off x="6139987" y="1410813"/>
        <a:ext cx="2115906" cy="1026032"/>
      </dsp:txXfrm>
    </dsp:sp>
    <dsp:sp modelId="{E010A75F-1CC7-480F-81F7-E7DB81349B1A}">
      <dsp:nvSpPr>
        <dsp:cNvPr id="0" name=""/>
        <dsp:cNvSpPr/>
      </dsp:nvSpPr>
      <dsp:spPr>
        <a:xfrm rot="2142401">
          <a:off x="2083594" y="2844617"/>
          <a:ext cx="1073747" cy="38458"/>
        </a:xfrm>
        <a:custGeom>
          <a:avLst/>
          <a:gdLst/>
          <a:ahLst/>
          <a:cxnLst/>
          <a:rect l="0" t="0" r="0" b="0"/>
          <a:pathLst>
            <a:path>
              <a:moveTo>
                <a:pt x="0" y="19229"/>
              </a:moveTo>
              <a:lnTo>
                <a:pt x="1073747" y="1922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2593624" y="2837002"/>
        <a:ext cx="53687" cy="53687"/>
      </dsp:txXfrm>
    </dsp:sp>
    <dsp:sp modelId="{79B3915D-0E97-4841-BC6B-63CD4B09034F}">
      <dsp:nvSpPr>
        <dsp:cNvPr id="0" name=""/>
        <dsp:cNvSpPr/>
      </dsp:nvSpPr>
      <dsp:spPr>
        <a:xfrm>
          <a:off x="3056418" y="2632248"/>
          <a:ext cx="2179748" cy="10898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Seksüel aktif</a:t>
          </a:r>
          <a:endParaRPr lang="tr-TR" sz="2400" kern="1200" dirty="0"/>
        </a:p>
      </dsp:txBody>
      <dsp:txXfrm>
        <a:off x="3088339" y="2664169"/>
        <a:ext cx="2115906" cy="1026032"/>
      </dsp:txXfrm>
    </dsp:sp>
    <dsp:sp modelId="{843B1BE9-DC3F-4A0F-AA35-27065359EE15}">
      <dsp:nvSpPr>
        <dsp:cNvPr id="0" name=""/>
        <dsp:cNvSpPr/>
      </dsp:nvSpPr>
      <dsp:spPr>
        <a:xfrm>
          <a:off x="5236166" y="3157956"/>
          <a:ext cx="871899" cy="38458"/>
        </a:xfrm>
        <a:custGeom>
          <a:avLst/>
          <a:gdLst/>
          <a:ahLst/>
          <a:cxnLst/>
          <a:rect l="0" t="0" r="0" b="0"/>
          <a:pathLst>
            <a:path>
              <a:moveTo>
                <a:pt x="0" y="19229"/>
              </a:moveTo>
              <a:lnTo>
                <a:pt x="871899" y="1922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5650319" y="3155387"/>
        <a:ext cx="43594" cy="43594"/>
      </dsp:txXfrm>
    </dsp:sp>
    <dsp:sp modelId="{BC912A58-03AA-4A3C-8254-69CC95E45104}">
      <dsp:nvSpPr>
        <dsp:cNvPr id="0" name=""/>
        <dsp:cNvSpPr/>
      </dsp:nvSpPr>
      <dsp:spPr>
        <a:xfrm>
          <a:off x="6108066" y="2632248"/>
          <a:ext cx="2179748" cy="10898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OKS</a:t>
          </a:r>
          <a:endParaRPr lang="tr-TR" sz="2400" kern="1200" dirty="0"/>
        </a:p>
      </dsp:txBody>
      <dsp:txXfrm>
        <a:off x="6139987" y="2664169"/>
        <a:ext cx="2115906" cy="102603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8160CE-A335-4ECB-8B6A-D021020B1440}">
      <dsp:nvSpPr>
        <dsp:cNvPr id="0" name=""/>
        <dsp:cNvSpPr/>
      </dsp:nvSpPr>
      <dsp:spPr>
        <a:xfrm>
          <a:off x="3414429" y="1969999"/>
          <a:ext cx="1750539" cy="1750539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b="1" kern="1200" dirty="0" smtClean="0"/>
            <a:t>EPİLEPSİ</a:t>
          </a:r>
          <a:endParaRPr lang="tr-TR" sz="2700" b="1" kern="1200" dirty="0"/>
        </a:p>
      </dsp:txBody>
      <dsp:txXfrm>
        <a:off x="3670790" y="2226360"/>
        <a:ext cx="1237817" cy="1237817"/>
      </dsp:txXfrm>
    </dsp:sp>
    <dsp:sp modelId="{512E1892-65BB-4E0C-AADA-FAB33EC28364}">
      <dsp:nvSpPr>
        <dsp:cNvPr id="0" name=""/>
        <dsp:cNvSpPr/>
      </dsp:nvSpPr>
      <dsp:spPr>
        <a:xfrm rot="2059848">
          <a:off x="4905913" y="3665555"/>
          <a:ext cx="1223608" cy="36756"/>
        </a:xfrm>
        <a:custGeom>
          <a:avLst/>
          <a:gdLst/>
          <a:ahLst/>
          <a:cxnLst/>
          <a:rect l="0" t="0" r="0" b="0"/>
          <a:pathLst>
            <a:path>
              <a:moveTo>
                <a:pt x="0" y="18378"/>
              </a:moveTo>
              <a:lnTo>
                <a:pt x="1223608" y="183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5487127" y="3653343"/>
        <a:ext cx="61180" cy="61180"/>
      </dsp:txXfrm>
    </dsp:sp>
    <dsp:sp modelId="{2185937A-0425-44C2-BCDC-572AFFA0A967}">
      <dsp:nvSpPr>
        <dsp:cNvPr id="0" name=""/>
        <dsp:cNvSpPr/>
      </dsp:nvSpPr>
      <dsp:spPr>
        <a:xfrm>
          <a:off x="5870466" y="3647329"/>
          <a:ext cx="1750539" cy="175053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76200">
          <a:solidFill>
            <a:srgbClr val="C0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DMPA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err="1" smtClean="0"/>
            <a:t>Cu</a:t>
          </a:r>
          <a:r>
            <a:rPr lang="tr-TR" sz="3200" kern="1200" dirty="0" smtClean="0"/>
            <a:t>-RİA</a:t>
          </a:r>
          <a:endParaRPr lang="tr-TR" sz="3200" kern="1200" dirty="0"/>
        </a:p>
      </dsp:txBody>
      <dsp:txXfrm>
        <a:off x="6126827" y="3903690"/>
        <a:ext cx="1237817" cy="1237817"/>
      </dsp:txXfrm>
    </dsp:sp>
    <dsp:sp modelId="{294A5BDA-B761-4E16-AF26-68CA41FAD898}">
      <dsp:nvSpPr>
        <dsp:cNvPr id="0" name=""/>
        <dsp:cNvSpPr/>
      </dsp:nvSpPr>
      <dsp:spPr>
        <a:xfrm rot="8731444">
          <a:off x="2578054" y="3629553"/>
          <a:ext cx="1085423" cy="36756"/>
        </a:xfrm>
        <a:custGeom>
          <a:avLst/>
          <a:gdLst/>
          <a:ahLst/>
          <a:cxnLst/>
          <a:rect l="0" t="0" r="0" b="0"/>
          <a:pathLst>
            <a:path>
              <a:moveTo>
                <a:pt x="0" y="18378"/>
              </a:moveTo>
              <a:lnTo>
                <a:pt x="1085423" y="183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10800000">
        <a:off x="3093630" y="3620795"/>
        <a:ext cx="54271" cy="54271"/>
      </dsp:txXfrm>
    </dsp:sp>
    <dsp:sp modelId="{4DDB9492-8939-4873-9B4A-C78A36E7872D}">
      <dsp:nvSpPr>
        <dsp:cNvPr id="0" name=""/>
        <dsp:cNvSpPr/>
      </dsp:nvSpPr>
      <dsp:spPr>
        <a:xfrm>
          <a:off x="1076563" y="3575324"/>
          <a:ext cx="1750539" cy="175053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smtClean="0"/>
            <a:t>KOK başarısızlığı</a:t>
          </a:r>
          <a:r>
            <a:rPr lang="tr-TR" sz="1800" kern="1200" dirty="0" smtClean="0">
              <a:sym typeface="Symbol"/>
            </a:rPr>
            <a:t></a:t>
          </a:r>
          <a:r>
            <a:rPr lang="tr-TR" sz="1800" kern="1200" dirty="0" smtClean="0"/>
            <a:t> 3.1/100 kadın yılı</a:t>
          </a:r>
          <a:endParaRPr lang="tr-TR" sz="1800" kern="1200" dirty="0" smtClean="0">
            <a:sym typeface="Symbol"/>
          </a:endParaRPr>
        </a:p>
      </dsp:txBody>
      <dsp:txXfrm>
        <a:off x="1332924" y="3831685"/>
        <a:ext cx="1237817" cy="123781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5D3883-F7C9-4FAC-AE61-753CF1D5A908}">
      <dsp:nvSpPr>
        <dsp:cNvPr id="0" name=""/>
        <dsp:cNvSpPr/>
      </dsp:nvSpPr>
      <dsp:spPr>
        <a:xfrm>
          <a:off x="2258" y="1435059"/>
          <a:ext cx="3490416" cy="139616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err="1" smtClean="0"/>
            <a:t>Fenitoin</a:t>
          </a:r>
          <a:endParaRPr lang="tr-TR" sz="2000" b="1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err="1" smtClean="0"/>
            <a:t>Karbamazepin</a:t>
          </a:r>
          <a:endParaRPr lang="tr-TR" sz="2000" b="1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err="1" smtClean="0"/>
            <a:t>Primidon</a:t>
          </a:r>
          <a:endParaRPr lang="tr-TR" sz="2000" b="1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err="1" smtClean="0"/>
            <a:t>Fenobarbital</a:t>
          </a:r>
          <a:endParaRPr lang="tr-TR" sz="2000" b="1" kern="1200" dirty="0"/>
        </a:p>
      </dsp:txBody>
      <dsp:txXfrm>
        <a:off x="700341" y="1435059"/>
        <a:ext cx="2094250" cy="1396166"/>
      </dsp:txXfrm>
    </dsp:sp>
    <dsp:sp modelId="{B16EE4FD-B6B6-4734-8E96-47978124A5A2}">
      <dsp:nvSpPr>
        <dsp:cNvPr id="0" name=""/>
        <dsp:cNvSpPr/>
      </dsp:nvSpPr>
      <dsp:spPr>
        <a:xfrm>
          <a:off x="3038920" y="1553734"/>
          <a:ext cx="2897045" cy="1158818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KOK met </a:t>
          </a:r>
          <a:r>
            <a:rPr lang="tr-TR" sz="2400" kern="1200" dirty="0" smtClean="0">
              <a:sym typeface="Symbol"/>
            </a:rPr>
            <a:t></a:t>
          </a:r>
          <a:r>
            <a:rPr lang="tr-TR" sz="2400" kern="1200" dirty="0" smtClean="0"/>
            <a:t>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Etkinliği </a:t>
          </a:r>
          <a:r>
            <a:rPr lang="tr-TR" sz="2400" kern="1200" dirty="0" smtClean="0">
              <a:sym typeface="Symbol"/>
            </a:rPr>
            <a:t></a:t>
          </a:r>
          <a:endParaRPr lang="tr-TR" sz="2400" kern="1200" dirty="0"/>
        </a:p>
      </dsp:txBody>
      <dsp:txXfrm>
        <a:off x="3618329" y="1553734"/>
        <a:ext cx="1738227" cy="1158818"/>
      </dsp:txXfrm>
    </dsp:sp>
    <dsp:sp modelId="{048868EA-F276-42CA-9578-761535323111}">
      <dsp:nvSpPr>
        <dsp:cNvPr id="0" name=""/>
        <dsp:cNvSpPr/>
      </dsp:nvSpPr>
      <dsp:spPr>
        <a:xfrm>
          <a:off x="5530379" y="1553734"/>
          <a:ext cx="2897045" cy="1158818"/>
        </a:xfrm>
        <a:prstGeom prst="chevron">
          <a:avLst/>
        </a:prstGeom>
        <a:solidFill>
          <a:schemeClr val="accent4">
            <a:lumMod val="20000"/>
            <a:lumOff val="80000"/>
            <a:alpha val="90000"/>
          </a:schemeClr>
        </a:solidFill>
        <a:ln w="57150" cap="flat" cmpd="sng" algn="ctr">
          <a:solidFill>
            <a:srgbClr val="C00000">
              <a:alpha val="9000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KOK dozunu 2 kat </a:t>
          </a:r>
          <a:r>
            <a:rPr lang="tr-TR" sz="2000" kern="1200" dirty="0" smtClean="0">
              <a:sym typeface="Symbol"/>
            </a:rPr>
            <a:t>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sym typeface="Symbol"/>
            </a:rPr>
            <a:t>50 </a:t>
          </a:r>
          <a:r>
            <a:rPr lang="tr-TR" sz="2000" kern="1200" dirty="0" err="1" smtClean="0">
              <a:sym typeface="Symbol"/>
            </a:rPr>
            <a:t>mcg</a:t>
          </a:r>
          <a:r>
            <a:rPr lang="tr-TR" sz="2000" kern="1200" dirty="0" smtClean="0">
              <a:sym typeface="Symbol"/>
            </a:rPr>
            <a:t> tercih</a:t>
          </a:r>
          <a:endParaRPr lang="tr-TR" sz="2000" kern="1200" dirty="0"/>
        </a:p>
      </dsp:txBody>
      <dsp:txXfrm>
        <a:off x="6109788" y="1553734"/>
        <a:ext cx="1738227" cy="1158818"/>
      </dsp:txXfrm>
    </dsp:sp>
    <dsp:sp modelId="{D812A4C2-5CFA-4CBF-A0B4-51922A72458D}">
      <dsp:nvSpPr>
        <dsp:cNvPr id="0" name=""/>
        <dsp:cNvSpPr/>
      </dsp:nvSpPr>
      <dsp:spPr>
        <a:xfrm>
          <a:off x="2258" y="3026689"/>
          <a:ext cx="3490416" cy="139616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KOK</a:t>
          </a:r>
          <a:endParaRPr lang="tr-TR" sz="2800" kern="1200" dirty="0"/>
        </a:p>
      </dsp:txBody>
      <dsp:txXfrm>
        <a:off x="700341" y="3026689"/>
        <a:ext cx="2094250" cy="1396166"/>
      </dsp:txXfrm>
    </dsp:sp>
    <dsp:sp modelId="{7CB39C72-E47A-4190-97B2-573AD0E373B5}">
      <dsp:nvSpPr>
        <dsp:cNvPr id="0" name=""/>
        <dsp:cNvSpPr/>
      </dsp:nvSpPr>
      <dsp:spPr>
        <a:xfrm>
          <a:off x="3038920" y="3145363"/>
          <a:ext cx="2897045" cy="1158818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 err="1" smtClean="0"/>
            <a:t>Lamotrijin</a:t>
          </a:r>
          <a:r>
            <a:rPr lang="tr-TR" sz="1800" kern="1200" dirty="0" smtClean="0"/>
            <a:t> met </a:t>
          </a:r>
          <a:r>
            <a:rPr lang="tr-TR" sz="1800" kern="1200" dirty="0" smtClean="0">
              <a:sym typeface="Symbol"/>
            </a:rPr>
            <a:t>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sym typeface="Symbol"/>
            </a:rPr>
            <a:t>Etkinliği %50 </a:t>
          </a:r>
          <a:endParaRPr lang="tr-TR" sz="2000" kern="1200" dirty="0"/>
        </a:p>
      </dsp:txBody>
      <dsp:txXfrm>
        <a:off x="3618329" y="3145363"/>
        <a:ext cx="1738227" cy="1158818"/>
      </dsp:txXfrm>
    </dsp:sp>
    <dsp:sp modelId="{08036D5C-E246-4B91-BCA9-56DA9BB31440}">
      <dsp:nvSpPr>
        <dsp:cNvPr id="0" name=""/>
        <dsp:cNvSpPr/>
      </dsp:nvSpPr>
      <dsp:spPr>
        <a:xfrm>
          <a:off x="5500727" y="3143277"/>
          <a:ext cx="2897045" cy="1158818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C00000">
              <a:alpha val="9000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err="1" smtClean="0"/>
            <a:t>Monitörizasyon</a:t>
          </a:r>
          <a:r>
            <a:rPr lang="tr-TR" sz="2000" kern="1200" dirty="0" smtClean="0"/>
            <a:t> önemli</a:t>
          </a:r>
          <a:endParaRPr lang="tr-TR" sz="2000" kern="1200" dirty="0"/>
        </a:p>
      </dsp:txBody>
      <dsp:txXfrm>
        <a:off x="6080136" y="3143277"/>
        <a:ext cx="1738227" cy="115881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8160CE-A335-4ECB-8B6A-D021020B1440}">
      <dsp:nvSpPr>
        <dsp:cNvPr id="0" name=""/>
        <dsp:cNvSpPr/>
      </dsp:nvSpPr>
      <dsp:spPr>
        <a:xfrm>
          <a:off x="3214722" y="2428879"/>
          <a:ext cx="2151511" cy="2151511"/>
        </a:xfrm>
        <a:prstGeom prst="ellipse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smtClean="0"/>
            <a:t>MİGREN</a:t>
          </a:r>
          <a:endParaRPr lang="tr-TR" sz="3400" kern="1200" dirty="0"/>
        </a:p>
      </dsp:txBody>
      <dsp:txXfrm>
        <a:off x="3529803" y="2743960"/>
        <a:ext cx="1521349" cy="1521349"/>
      </dsp:txXfrm>
    </dsp:sp>
    <dsp:sp modelId="{02026F55-4CBC-4A00-8960-53C6DD486151}">
      <dsp:nvSpPr>
        <dsp:cNvPr id="0" name=""/>
        <dsp:cNvSpPr/>
      </dsp:nvSpPr>
      <dsp:spPr>
        <a:xfrm rot="16193959">
          <a:off x="4205465" y="2323316"/>
          <a:ext cx="165953" cy="45175"/>
        </a:xfrm>
        <a:custGeom>
          <a:avLst/>
          <a:gdLst/>
          <a:ahLst/>
          <a:cxnLst/>
          <a:rect l="0" t="0" r="0" b="0"/>
          <a:pathLst>
            <a:path>
              <a:moveTo>
                <a:pt x="0" y="22587"/>
              </a:moveTo>
              <a:lnTo>
                <a:pt x="165953" y="225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10800000">
        <a:off x="4284292" y="2341755"/>
        <a:ext cx="8297" cy="8297"/>
      </dsp:txXfrm>
    </dsp:sp>
    <dsp:sp modelId="{04759E53-DD14-413E-90E5-A98468536B35}">
      <dsp:nvSpPr>
        <dsp:cNvPr id="0" name=""/>
        <dsp:cNvSpPr/>
      </dsp:nvSpPr>
      <dsp:spPr>
        <a:xfrm>
          <a:off x="2714643" y="-31421"/>
          <a:ext cx="3143272" cy="229435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b="1" kern="1200" dirty="0" smtClean="0"/>
            <a:t>İnme riski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err="1" smtClean="0"/>
            <a:t>Auralı</a:t>
          </a:r>
          <a:r>
            <a:rPr lang="tr-TR" sz="2800" kern="1200" dirty="0" smtClean="0"/>
            <a:t> ise 2.6 </a:t>
          </a:r>
          <a:r>
            <a:rPr lang="tr-TR" sz="2800" kern="1200" dirty="0" smtClean="0">
              <a:sym typeface="Symbol"/>
            </a:rPr>
            <a:t>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err="1" smtClean="0">
              <a:sym typeface="Symbol"/>
            </a:rPr>
            <a:t>Auralı</a:t>
          </a:r>
          <a:r>
            <a:rPr lang="tr-TR" sz="2800" kern="1200" dirty="0" smtClean="0">
              <a:sym typeface="Symbol"/>
            </a:rPr>
            <a:t> + KOK 8.7 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b="1" kern="1200" dirty="0" smtClean="0">
              <a:sym typeface="Symbol"/>
            </a:rPr>
            <a:t>PIH</a:t>
          </a:r>
          <a:r>
            <a:rPr lang="tr-TR" sz="2800" kern="1200" dirty="0" smtClean="0">
              <a:sym typeface="Symbol"/>
            </a:rPr>
            <a:t>  </a:t>
          </a:r>
          <a:endParaRPr lang="tr-TR" sz="2800" kern="1200" dirty="0"/>
        </a:p>
      </dsp:txBody>
      <dsp:txXfrm>
        <a:off x="2714643" y="-31421"/>
        <a:ext cx="3143272" cy="2294350"/>
      </dsp:txXfrm>
    </dsp:sp>
    <dsp:sp modelId="{512E1892-65BB-4E0C-AADA-FAB33EC28364}">
      <dsp:nvSpPr>
        <dsp:cNvPr id="0" name=""/>
        <dsp:cNvSpPr/>
      </dsp:nvSpPr>
      <dsp:spPr>
        <a:xfrm rot="2207114">
          <a:off x="5065474" y="4386553"/>
          <a:ext cx="869465" cy="45175"/>
        </a:xfrm>
        <a:custGeom>
          <a:avLst/>
          <a:gdLst/>
          <a:ahLst/>
          <a:cxnLst/>
          <a:rect l="0" t="0" r="0" b="0"/>
          <a:pathLst>
            <a:path>
              <a:moveTo>
                <a:pt x="0" y="22587"/>
              </a:moveTo>
              <a:lnTo>
                <a:pt x="869465" y="225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5478469" y="4387404"/>
        <a:ext cx="43473" cy="43473"/>
      </dsp:txXfrm>
    </dsp:sp>
    <dsp:sp modelId="{2185937A-0425-44C2-BCDC-572AFFA0A967}">
      <dsp:nvSpPr>
        <dsp:cNvPr id="0" name=""/>
        <dsp:cNvSpPr/>
      </dsp:nvSpPr>
      <dsp:spPr>
        <a:xfrm>
          <a:off x="5634179" y="4237891"/>
          <a:ext cx="2151511" cy="215151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76200">
          <a:solidFill>
            <a:srgbClr val="C0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DMPA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LNG-RİA</a:t>
          </a:r>
          <a:endParaRPr lang="tr-TR" sz="3200" kern="1200" dirty="0"/>
        </a:p>
      </dsp:txBody>
      <dsp:txXfrm>
        <a:off x="5949260" y="4552972"/>
        <a:ext cx="1521349" cy="1521349"/>
      </dsp:txXfrm>
    </dsp:sp>
    <dsp:sp modelId="{294A5BDA-B761-4E16-AF26-68CA41FAD898}">
      <dsp:nvSpPr>
        <dsp:cNvPr id="0" name=""/>
        <dsp:cNvSpPr/>
      </dsp:nvSpPr>
      <dsp:spPr>
        <a:xfrm rot="8598595">
          <a:off x="2638454" y="4386553"/>
          <a:ext cx="876193" cy="45175"/>
        </a:xfrm>
        <a:custGeom>
          <a:avLst/>
          <a:gdLst/>
          <a:ahLst/>
          <a:cxnLst/>
          <a:rect l="0" t="0" r="0" b="0"/>
          <a:pathLst>
            <a:path>
              <a:moveTo>
                <a:pt x="0" y="22587"/>
              </a:moveTo>
              <a:lnTo>
                <a:pt x="876193" y="225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10800000">
        <a:off x="3054646" y="4387236"/>
        <a:ext cx="43809" cy="43809"/>
      </dsp:txXfrm>
    </dsp:sp>
    <dsp:sp modelId="{4DDB9492-8939-4873-9B4A-C78A36E7872D}">
      <dsp:nvSpPr>
        <dsp:cNvPr id="0" name=""/>
        <dsp:cNvSpPr/>
      </dsp:nvSpPr>
      <dsp:spPr>
        <a:xfrm>
          <a:off x="786868" y="4237891"/>
          <a:ext cx="2151511" cy="215151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err="1" smtClean="0"/>
            <a:t>Auralı</a:t>
          </a:r>
          <a:r>
            <a:rPr lang="tr-TR" sz="2400" kern="1200" dirty="0" smtClean="0"/>
            <a:t> ise KOK KE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err="1" smtClean="0"/>
            <a:t>Aurasız</a:t>
          </a:r>
          <a:r>
            <a:rPr lang="tr-TR" sz="2400" kern="1200" dirty="0" smtClean="0"/>
            <a:t> ise düşük doz ±</a:t>
          </a:r>
          <a:endParaRPr lang="tr-TR" sz="2400" kern="1200" dirty="0"/>
        </a:p>
      </dsp:txBody>
      <dsp:txXfrm>
        <a:off x="1101949" y="4552972"/>
        <a:ext cx="1521349" cy="152134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8160CE-A335-4ECB-8B6A-D021020B1440}">
      <dsp:nvSpPr>
        <dsp:cNvPr id="0" name=""/>
        <dsp:cNvSpPr/>
      </dsp:nvSpPr>
      <dsp:spPr>
        <a:xfrm>
          <a:off x="2571788" y="2628766"/>
          <a:ext cx="3544228" cy="943136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 smtClean="0"/>
            <a:t>HİPERTANSİYON</a:t>
          </a:r>
          <a:endParaRPr lang="tr-TR" sz="3200" b="1" kern="1200" dirty="0"/>
        </a:p>
      </dsp:txBody>
      <dsp:txXfrm>
        <a:off x="2571788" y="2628766"/>
        <a:ext cx="3544228" cy="943136"/>
      </dsp:txXfrm>
    </dsp:sp>
    <dsp:sp modelId="{02026F55-4CBC-4A00-8960-53C6DD486151}">
      <dsp:nvSpPr>
        <dsp:cNvPr id="0" name=""/>
        <dsp:cNvSpPr/>
      </dsp:nvSpPr>
      <dsp:spPr>
        <a:xfrm rot="16235006">
          <a:off x="3844662" y="2096979"/>
          <a:ext cx="1018453" cy="45175"/>
        </a:xfrm>
        <a:custGeom>
          <a:avLst/>
          <a:gdLst/>
          <a:ahLst/>
          <a:cxnLst/>
          <a:rect l="0" t="0" r="0" b="0"/>
          <a:pathLst>
            <a:path>
              <a:moveTo>
                <a:pt x="0" y="22587"/>
              </a:moveTo>
              <a:lnTo>
                <a:pt x="1018453" y="225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4328428" y="2094106"/>
        <a:ext cx="50922" cy="50922"/>
      </dsp:txXfrm>
    </dsp:sp>
    <dsp:sp modelId="{04759E53-DD14-413E-90E5-A98468536B35}">
      <dsp:nvSpPr>
        <dsp:cNvPr id="0" name=""/>
        <dsp:cNvSpPr/>
      </dsp:nvSpPr>
      <dsp:spPr>
        <a:xfrm>
          <a:off x="2938589" y="-15753"/>
          <a:ext cx="2857530" cy="162613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400" kern="1200" dirty="0" smtClean="0"/>
        </a:p>
        <a:p>
          <a:pPr marL="0" marR="0" lvl="0" indent="0" algn="ctr" defTabSz="12446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tr-TR" sz="2400" kern="1200" dirty="0" smtClean="0"/>
            <a:t>8-10 </a:t>
          </a:r>
          <a:r>
            <a:rPr lang="tr-TR" sz="2400" kern="1200" dirty="0" err="1" smtClean="0"/>
            <a:t>mmHg</a:t>
          </a:r>
          <a:r>
            <a:rPr lang="tr-TR" sz="2400" kern="1200" dirty="0" smtClean="0"/>
            <a:t> </a:t>
          </a:r>
          <a:r>
            <a:rPr lang="tr-TR" sz="2400" kern="1200" dirty="0" smtClean="0">
              <a:sym typeface="Symbol"/>
            </a:rPr>
            <a:t>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HT+KOK: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MI, inme </a:t>
          </a:r>
          <a:r>
            <a:rPr lang="tr-TR" sz="2400" kern="1200" dirty="0" smtClean="0">
              <a:sym typeface="Symbol"/>
            </a:rPr>
            <a:t>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800" kern="1200" dirty="0"/>
        </a:p>
      </dsp:txBody>
      <dsp:txXfrm>
        <a:off x="2938589" y="-15753"/>
        <a:ext cx="2857530" cy="1626134"/>
      </dsp:txXfrm>
    </dsp:sp>
    <dsp:sp modelId="{512E1892-65BB-4E0C-AADA-FAB33EC28364}">
      <dsp:nvSpPr>
        <dsp:cNvPr id="0" name=""/>
        <dsp:cNvSpPr/>
      </dsp:nvSpPr>
      <dsp:spPr>
        <a:xfrm rot="2265106">
          <a:off x="4796331" y="3884955"/>
          <a:ext cx="1180058" cy="45175"/>
        </a:xfrm>
        <a:custGeom>
          <a:avLst/>
          <a:gdLst/>
          <a:ahLst/>
          <a:cxnLst/>
          <a:rect l="0" t="0" r="0" b="0"/>
          <a:pathLst>
            <a:path>
              <a:moveTo>
                <a:pt x="0" y="22587"/>
              </a:moveTo>
              <a:lnTo>
                <a:pt x="1180058" y="225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5356859" y="3878041"/>
        <a:ext cx="59002" cy="59002"/>
      </dsp:txXfrm>
    </dsp:sp>
    <dsp:sp modelId="{2185937A-0425-44C2-BCDC-572AFFA0A967}">
      <dsp:nvSpPr>
        <dsp:cNvPr id="0" name=""/>
        <dsp:cNvSpPr/>
      </dsp:nvSpPr>
      <dsp:spPr>
        <a:xfrm>
          <a:off x="5571952" y="3857649"/>
          <a:ext cx="2438114" cy="227511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76200">
          <a:solidFill>
            <a:srgbClr val="C0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err="1" smtClean="0"/>
            <a:t>Progesteron</a:t>
          </a:r>
          <a:r>
            <a:rPr lang="tr-TR" sz="2000" kern="1200" dirty="0" smtClean="0"/>
            <a:t> içeren (MEC 1)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RİA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Sterilizasyon</a:t>
          </a:r>
          <a:endParaRPr lang="tr-TR" sz="2000" kern="1200" dirty="0"/>
        </a:p>
      </dsp:txBody>
      <dsp:txXfrm>
        <a:off x="5929006" y="4190832"/>
        <a:ext cx="1724006" cy="1608749"/>
      </dsp:txXfrm>
    </dsp:sp>
    <dsp:sp modelId="{294A5BDA-B761-4E16-AF26-68CA41FAD898}">
      <dsp:nvSpPr>
        <dsp:cNvPr id="0" name=""/>
        <dsp:cNvSpPr/>
      </dsp:nvSpPr>
      <dsp:spPr>
        <a:xfrm rot="8502611">
          <a:off x="2924082" y="3821010"/>
          <a:ext cx="956679" cy="45175"/>
        </a:xfrm>
        <a:custGeom>
          <a:avLst/>
          <a:gdLst/>
          <a:ahLst/>
          <a:cxnLst/>
          <a:rect l="0" t="0" r="0" b="0"/>
          <a:pathLst>
            <a:path>
              <a:moveTo>
                <a:pt x="0" y="22587"/>
              </a:moveTo>
              <a:lnTo>
                <a:pt x="956679" y="225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10800000">
        <a:off x="3378505" y="3819681"/>
        <a:ext cx="47833" cy="47833"/>
      </dsp:txXfrm>
    </dsp:sp>
    <dsp:sp modelId="{4DDB9492-8939-4873-9B4A-C78A36E7872D}">
      <dsp:nvSpPr>
        <dsp:cNvPr id="0" name=""/>
        <dsp:cNvSpPr/>
      </dsp:nvSpPr>
      <dsp:spPr>
        <a:xfrm>
          <a:off x="562493" y="3616680"/>
          <a:ext cx="2762411" cy="275705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sym typeface="Symbol"/>
            </a:rPr>
            <a:t>KOK;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sym typeface="Symbol"/>
            </a:rPr>
            <a:t>Kontrollü HT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err="1" smtClean="0">
              <a:sym typeface="Symbol"/>
            </a:rPr>
            <a:t>Kardiyomyopati</a:t>
          </a:r>
          <a:endParaRPr lang="tr-TR" sz="2000" kern="1200" dirty="0" smtClean="0">
            <a:sym typeface="Symbol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err="1" smtClean="0">
              <a:sym typeface="Symbol"/>
            </a:rPr>
            <a:t>İskemik</a:t>
          </a:r>
          <a:r>
            <a:rPr lang="tr-TR" sz="2000" kern="1200" dirty="0" smtClean="0">
              <a:sym typeface="Symbol"/>
            </a:rPr>
            <a:t> kalp </a:t>
          </a:r>
          <a:r>
            <a:rPr lang="tr-TR" sz="2000" kern="1200" dirty="0" err="1" smtClean="0">
              <a:sym typeface="Symbol"/>
            </a:rPr>
            <a:t>hast</a:t>
          </a:r>
          <a:endParaRPr lang="tr-TR" sz="2000" kern="1200" dirty="0" smtClean="0">
            <a:sym typeface="Symbol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sym typeface="Symbol"/>
            </a:rPr>
            <a:t>KE</a:t>
          </a:r>
          <a:endParaRPr lang="tr-TR" sz="2000" kern="1200" dirty="0"/>
        </a:p>
      </dsp:txBody>
      <dsp:txXfrm>
        <a:off x="967039" y="4020441"/>
        <a:ext cx="1953319" cy="1949532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8160CE-A335-4ECB-8B6A-D021020B1440}">
      <dsp:nvSpPr>
        <dsp:cNvPr id="0" name=""/>
        <dsp:cNvSpPr/>
      </dsp:nvSpPr>
      <dsp:spPr>
        <a:xfrm>
          <a:off x="2428911" y="2837333"/>
          <a:ext cx="3544228" cy="943136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 smtClean="0"/>
            <a:t>TROMBOEMBOLİ RİSKİ MEVCUT</a:t>
          </a:r>
          <a:endParaRPr lang="tr-TR" sz="3200" b="1" kern="1200" dirty="0"/>
        </a:p>
      </dsp:txBody>
      <dsp:txXfrm>
        <a:off x="2428911" y="2837333"/>
        <a:ext cx="3544228" cy="943136"/>
      </dsp:txXfrm>
    </dsp:sp>
    <dsp:sp modelId="{02026F55-4CBC-4A00-8960-53C6DD486151}">
      <dsp:nvSpPr>
        <dsp:cNvPr id="0" name=""/>
        <dsp:cNvSpPr/>
      </dsp:nvSpPr>
      <dsp:spPr>
        <a:xfrm rot="16235006">
          <a:off x="3788970" y="2393623"/>
          <a:ext cx="842291" cy="45175"/>
        </a:xfrm>
        <a:custGeom>
          <a:avLst/>
          <a:gdLst/>
          <a:ahLst/>
          <a:cxnLst/>
          <a:rect l="0" t="0" r="0" b="0"/>
          <a:pathLst>
            <a:path>
              <a:moveTo>
                <a:pt x="0" y="22587"/>
              </a:moveTo>
              <a:lnTo>
                <a:pt x="842291" y="225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4189058" y="2395154"/>
        <a:ext cx="42114" cy="42114"/>
      </dsp:txXfrm>
    </dsp:sp>
    <dsp:sp modelId="{04759E53-DD14-413E-90E5-A98468536B35}">
      <dsp:nvSpPr>
        <dsp:cNvPr id="0" name=""/>
        <dsp:cNvSpPr/>
      </dsp:nvSpPr>
      <dsp:spPr>
        <a:xfrm>
          <a:off x="2857525" y="16648"/>
          <a:ext cx="2733904" cy="197846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4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Normal kadında 1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KOK kullanan 4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FVL taşıyıcı 7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FVL taşıyıcı + KOK 35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/>
            <a:t>FVL </a:t>
          </a:r>
          <a:r>
            <a:rPr lang="tr-TR" sz="2000" kern="1200" dirty="0" err="1" smtClean="0"/>
            <a:t>homozigot</a:t>
          </a:r>
          <a:r>
            <a:rPr lang="tr-TR" sz="2000" kern="1200" smtClean="0"/>
            <a:t> + KOK 100</a:t>
          </a:r>
          <a:endParaRPr lang="tr-TR" sz="20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800" kern="1200" dirty="0"/>
        </a:p>
      </dsp:txBody>
      <dsp:txXfrm>
        <a:off x="2857525" y="16648"/>
        <a:ext cx="2733904" cy="1978465"/>
      </dsp:txXfrm>
    </dsp:sp>
    <dsp:sp modelId="{512E1892-65BB-4E0C-AADA-FAB33EC28364}">
      <dsp:nvSpPr>
        <dsp:cNvPr id="0" name=""/>
        <dsp:cNvSpPr/>
      </dsp:nvSpPr>
      <dsp:spPr>
        <a:xfrm rot="2265106">
          <a:off x="4653454" y="4093523"/>
          <a:ext cx="1180058" cy="45175"/>
        </a:xfrm>
        <a:custGeom>
          <a:avLst/>
          <a:gdLst/>
          <a:ahLst/>
          <a:cxnLst/>
          <a:rect l="0" t="0" r="0" b="0"/>
          <a:pathLst>
            <a:path>
              <a:moveTo>
                <a:pt x="0" y="22587"/>
              </a:moveTo>
              <a:lnTo>
                <a:pt x="1180058" y="225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5213982" y="4086609"/>
        <a:ext cx="59002" cy="59002"/>
      </dsp:txXfrm>
    </dsp:sp>
    <dsp:sp modelId="{2185937A-0425-44C2-BCDC-572AFFA0A967}">
      <dsp:nvSpPr>
        <dsp:cNvPr id="0" name=""/>
        <dsp:cNvSpPr/>
      </dsp:nvSpPr>
      <dsp:spPr>
        <a:xfrm>
          <a:off x="5429075" y="4066217"/>
          <a:ext cx="2438114" cy="227511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76200">
          <a:solidFill>
            <a:srgbClr val="C0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err="1" smtClean="0"/>
            <a:t>Progesteron</a:t>
          </a:r>
          <a:r>
            <a:rPr lang="tr-TR" sz="2400" kern="1200" dirty="0" smtClean="0"/>
            <a:t> içeren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(MEC 1,2)</a:t>
          </a:r>
        </a:p>
      </dsp:txBody>
      <dsp:txXfrm>
        <a:off x="5786129" y="4399400"/>
        <a:ext cx="1724006" cy="1608749"/>
      </dsp:txXfrm>
    </dsp:sp>
    <dsp:sp modelId="{294A5BDA-B761-4E16-AF26-68CA41FAD898}">
      <dsp:nvSpPr>
        <dsp:cNvPr id="0" name=""/>
        <dsp:cNvSpPr/>
      </dsp:nvSpPr>
      <dsp:spPr>
        <a:xfrm rot="8536222">
          <a:off x="2542275" y="4102090"/>
          <a:ext cx="1208771" cy="45175"/>
        </a:xfrm>
        <a:custGeom>
          <a:avLst/>
          <a:gdLst/>
          <a:ahLst/>
          <a:cxnLst/>
          <a:rect l="0" t="0" r="0" b="0"/>
          <a:pathLst>
            <a:path>
              <a:moveTo>
                <a:pt x="0" y="22587"/>
              </a:moveTo>
              <a:lnTo>
                <a:pt x="1208771" y="225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10800000">
        <a:off x="3116442" y="4094459"/>
        <a:ext cx="60438" cy="60438"/>
      </dsp:txXfrm>
    </dsp:sp>
    <dsp:sp modelId="{4DDB9492-8939-4873-9B4A-C78A36E7872D}">
      <dsp:nvSpPr>
        <dsp:cNvPr id="0" name=""/>
        <dsp:cNvSpPr/>
      </dsp:nvSpPr>
      <dsp:spPr>
        <a:xfrm>
          <a:off x="714376" y="4088606"/>
          <a:ext cx="2190905" cy="214079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sym typeface="Symbol"/>
            </a:rPr>
            <a:t>KOK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sym typeface="Symbol"/>
            </a:rPr>
            <a:t>KE</a:t>
          </a:r>
          <a:endParaRPr lang="tr-TR" sz="2800" kern="1200" dirty="0"/>
        </a:p>
      </dsp:txBody>
      <dsp:txXfrm>
        <a:off x="1035227" y="4402118"/>
        <a:ext cx="1549203" cy="151377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8160CE-A335-4ECB-8B6A-D021020B1440}">
      <dsp:nvSpPr>
        <dsp:cNvPr id="0" name=""/>
        <dsp:cNvSpPr/>
      </dsp:nvSpPr>
      <dsp:spPr>
        <a:xfrm>
          <a:off x="2016337" y="2604814"/>
          <a:ext cx="4313909" cy="1331398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800" b="1" kern="1200" dirty="0" err="1" smtClean="0"/>
            <a:t>Perimenopozal</a:t>
          </a:r>
          <a:r>
            <a:rPr lang="tr-TR" sz="4800" b="1" kern="1200" dirty="0" smtClean="0"/>
            <a:t> dönem</a:t>
          </a:r>
          <a:endParaRPr lang="tr-TR" sz="4800" b="1" kern="1200" dirty="0"/>
        </a:p>
      </dsp:txBody>
      <dsp:txXfrm>
        <a:off x="2016337" y="2604814"/>
        <a:ext cx="4313909" cy="1331398"/>
      </dsp:txXfrm>
    </dsp:sp>
    <dsp:sp modelId="{02026F55-4CBC-4A00-8960-53C6DD486151}">
      <dsp:nvSpPr>
        <dsp:cNvPr id="0" name=""/>
        <dsp:cNvSpPr/>
      </dsp:nvSpPr>
      <dsp:spPr>
        <a:xfrm rot="16235006">
          <a:off x="3859295" y="2258170"/>
          <a:ext cx="648152" cy="45175"/>
        </a:xfrm>
        <a:custGeom>
          <a:avLst/>
          <a:gdLst/>
          <a:ahLst/>
          <a:cxnLst/>
          <a:rect l="0" t="0" r="0" b="0"/>
          <a:pathLst>
            <a:path>
              <a:moveTo>
                <a:pt x="0" y="22587"/>
              </a:moveTo>
              <a:lnTo>
                <a:pt x="648152" y="225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4167167" y="2264554"/>
        <a:ext cx="32407" cy="32407"/>
      </dsp:txXfrm>
    </dsp:sp>
    <dsp:sp modelId="{04759E53-DD14-413E-90E5-A98468536B35}">
      <dsp:nvSpPr>
        <dsp:cNvPr id="0" name=""/>
        <dsp:cNvSpPr/>
      </dsp:nvSpPr>
      <dsp:spPr>
        <a:xfrm>
          <a:off x="2829792" y="-21739"/>
          <a:ext cx="2733904" cy="197846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err="1" smtClean="0"/>
            <a:t>Siklus</a:t>
          </a:r>
          <a:r>
            <a:rPr lang="tr-TR" sz="2400" kern="1200" dirty="0" smtClean="0"/>
            <a:t> kontrolü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VM semptom tedavisi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Kemik erimesine karşı korur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Kanser riskini </a:t>
          </a:r>
          <a:r>
            <a:rPr lang="tr-TR" sz="2400" kern="1200" dirty="0" smtClean="0">
              <a:sym typeface="Symbol"/>
            </a:rPr>
            <a:t></a:t>
          </a:r>
          <a:endParaRPr lang="tr-TR" sz="2400" kern="1200" dirty="0"/>
        </a:p>
      </dsp:txBody>
      <dsp:txXfrm>
        <a:off x="2829792" y="-21739"/>
        <a:ext cx="2733904" cy="1978465"/>
      </dsp:txXfrm>
    </dsp:sp>
    <dsp:sp modelId="{512E1892-65BB-4E0C-AADA-FAB33EC28364}">
      <dsp:nvSpPr>
        <dsp:cNvPr id="0" name=""/>
        <dsp:cNvSpPr/>
      </dsp:nvSpPr>
      <dsp:spPr>
        <a:xfrm rot="2260376">
          <a:off x="4886504" y="4122157"/>
          <a:ext cx="838032" cy="45175"/>
        </a:xfrm>
        <a:custGeom>
          <a:avLst/>
          <a:gdLst/>
          <a:ahLst/>
          <a:cxnLst/>
          <a:rect l="0" t="0" r="0" b="0"/>
          <a:pathLst>
            <a:path>
              <a:moveTo>
                <a:pt x="0" y="22587"/>
              </a:moveTo>
              <a:lnTo>
                <a:pt x="838032" y="225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5284570" y="4123794"/>
        <a:ext cx="41901" cy="41901"/>
      </dsp:txXfrm>
    </dsp:sp>
    <dsp:sp modelId="{2185937A-0425-44C2-BCDC-572AFFA0A967}">
      <dsp:nvSpPr>
        <dsp:cNvPr id="0" name=""/>
        <dsp:cNvSpPr/>
      </dsp:nvSpPr>
      <dsp:spPr>
        <a:xfrm>
          <a:off x="5352844" y="3951052"/>
          <a:ext cx="2549046" cy="242866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76200"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LNG-RİA &gt;45 y takılırsa menopoza kadar korur</a:t>
          </a:r>
        </a:p>
      </dsp:txBody>
      <dsp:txXfrm>
        <a:off x="5726143" y="4306722"/>
        <a:ext cx="1802448" cy="1717329"/>
      </dsp:txXfrm>
    </dsp:sp>
    <dsp:sp modelId="{294A5BDA-B761-4E16-AF26-68CA41FAD898}">
      <dsp:nvSpPr>
        <dsp:cNvPr id="0" name=""/>
        <dsp:cNvSpPr/>
      </dsp:nvSpPr>
      <dsp:spPr>
        <a:xfrm rot="8536222">
          <a:off x="2543994" y="4149897"/>
          <a:ext cx="927057" cy="45175"/>
        </a:xfrm>
        <a:custGeom>
          <a:avLst/>
          <a:gdLst/>
          <a:ahLst/>
          <a:cxnLst/>
          <a:rect l="0" t="0" r="0" b="0"/>
          <a:pathLst>
            <a:path>
              <a:moveTo>
                <a:pt x="0" y="22587"/>
              </a:moveTo>
              <a:lnTo>
                <a:pt x="927057" y="225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10800000">
        <a:off x="2984347" y="4149309"/>
        <a:ext cx="46352" cy="46352"/>
      </dsp:txXfrm>
    </dsp:sp>
    <dsp:sp modelId="{4DDB9492-8939-4873-9B4A-C78A36E7872D}">
      <dsp:nvSpPr>
        <dsp:cNvPr id="0" name=""/>
        <dsp:cNvSpPr/>
      </dsp:nvSpPr>
      <dsp:spPr>
        <a:xfrm>
          <a:off x="686643" y="4050218"/>
          <a:ext cx="2190905" cy="214079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/>
            <a:t>&gt; 50 y KOK ve </a:t>
          </a:r>
          <a:r>
            <a:rPr lang="tr-TR" sz="2000" b="1" kern="1200" dirty="0" err="1" smtClean="0"/>
            <a:t>enjektabl</a:t>
          </a:r>
          <a:r>
            <a:rPr lang="tr-TR" sz="2000" b="1" kern="1200" dirty="0" smtClean="0"/>
            <a:t> </a:t>
          </a:r>
          <a:r>
            <a:rPr lang="tr-TR" sz="2000" b="1" kern="1200" dirty="0" err="1" smtClean="0"/>
            <a:t>progesteron</a:t>
          </a:r>
          <a:r>
            <a:rPr lang="tr-TR" sz="2000" b="1" kern="1200" dirty="0" smtClean="0"/>
            <a:t> kesilmeli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/>
            <a:t>&gt;40 </a:t>
          </a:r>
          <a:r>
            <a:rPr lang="tr-TR" sz="2000" b="1" kern="1200" dirty="0" err="1" smtClean="0"/>
            <a:t>y+obez</a:t>
          </a:r>
          <a:r>
            <a:rPr lang="tr-TR" sz="2000" b="1" kern="1200" dirty="0" smtClean="0"/>
            <a:t> KE</a:t>
          </a:r>
          <a:endParaRPr lang="tr-TR" sz="2000" b="1" kern="1200" dirty="0"/>
        </a:p>
      </dsp:txBody>
      <dsp:txXfrm>
        <a:off x="1007494" y="4363730"/>
        <a:ext cx="1549203" cy="15137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4027AD-036A-43EB-92E7-B71C15207F80}">
      <dsp:nvSpPr>
        <dsp:cNvPr id="0" name=""/>
        <dsp:cNvSpPr/>
      </dsp:nvSpPr>
      <dsp:spPr>
        <a:xfrm>
          <a:off x="5626973" y="3698419"/>
          <a:ext cx="91440" cy="68838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8838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9C7E66-02A6-4E2B-B20E-F5E029B6F72A}">
      <dsp:nvSpPr>
        <dsp:cNvPr id="0" name=""/>
        <dsp:cNvSpPr/>
      </dsp:nvSpPr>
      <dsp:spPr>
        <a:xfrm>
          <a:off x="4226220" y="1507013"/>
          <a:ext cx="1446472" cy="6883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9117"/>
              </a:lnTo>
              <a:lnTo>
                <a:pt x="1446472" y="469117"/>
              </a:lnTo>
              <a:lnTo>
                <a:pt x="1446472" y="68838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64073C-3D37-4E05-BBC8-57D17134A529}">
      <dsp:nvSpPr>
        <dsp:cNvPr id="0" name=""/>
        <dsp:cNvSpPr/>
      </dsp:nvSpPr>
      <dsp:spPr>
        <a:xfrm>
          <a:off x="2734027" y="3698419"/>
          <a:ext cx="91440" cy="68838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8838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14BF8F-3D29-4880-B8E4-96F62E4DFADE}">
      <dsp:nvSpPr>
        <dsp:cNvPr id="0" name=""/>
        <dsp:cNvSpPr/>
      </dsp:nvSpPr>
      <dsp:spPr>
        <a:xfrm>
          <a:off x="2779747" y="1507013"/>
          <a:ext cx="1446472" cy="688389"/>
        </a:xfrm>
        <a:custGeom>
          <a:avLst/>
          <a:gdLst/>
          <a:ahLst/>
          <a:cxnLst/>
          <a:rect l="0" t="0" r="0" b="0"/>
          <a:pathLst>
            <a:path>
              <a:moveTo>
                <a:pt x="1446472" y="0"/>
              </a:moveTo>
              <a:lnTo>
                <a:pt x="1446472" y="469117"/>
              </a:lnTo>
              <a:lnTo>
                <a:pt x="0" y="469117"/>
              </a:lnTo>
              <a:lnTo>
                <a:pt x="0" y="68838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DB33A2-71F8-4B88-99E2-57211AD0ED61}">
      <dsp:nvSpPr>
        <dsp:cNvPr id="0" name=""/>
        <dsp:cNvSpPr/>
      </dsp:nvSpPr>
      <dsp:spPr>
        <a:xfrm>
          <a:off x="2743938" y="3996"/>
          <a:ext cx="2964564" cy="15030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501D837-310B-4673-8154-6A9EBA28A7B4}">
      <dsp:nvSpPr>
        <dsp:cNvPr id="0" name=""/>
        <dsp:cNvSpPr/>
      </dsp:nvSpPr>
      <dsp:spPr>
        <a:xfrm>
          <a:off x="3006933" y="253841"/>
          <a:ext cx="2964564" cy="15030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Preparatlar</a:t>
          </a:r>
          <a:endParaRPr lang="tr-TR" sz="2400" kern="1200" dirty="0"/>
        </a:p>
      </dsp:txBody>
      <dsp:txXfrm>
        <a:off x="3050955" y="297863"/>
        <a:ext cx="2876520" cy="1414972"/>
      </dsp:txXfrm>
    </dsp:sp>
    <dsp:sp modelId="{E32D5630-25A0-4A05-86ED-6A293CE11C1B}">
      <dsp:nvSpPr>
        <dsp:cNvPr id="0" name=""/>
        <dsp:cNvSpPr/>
      </dsp:nvSpPr>
      <dsp:spPr>
        <a:xfrm>
          <a:off x="1596269" y="2195402"/>
          <a:ext cx="2366955" cy="15030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9128300-8725-4F13-A7DE-F1327533EB6F}">
      <dsp:nvSpPr>
        <dsp:cNvPr id="0" name=""/>
        <dsp:cNvSpPr/>
      </dsp:nvSpPr>
      <dsp:spPr>
        <a:xfrm>
          <a:off x="1859264" y="2445248"/>
          <a:ext cx="2366955" cy="15030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Düşük doz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 OKS</a:t>
          </a:r>
          <a:endParaRPr lang="tr-TR" sz="2400" kern="1200" dirty="0"/>
        </a:p>
      </dsp:txBody>
      <dsp:txXfrm>
        <a:off x="1903286" y="2489270"/>
        <a:ext cx="2278911" cy="1414972"/>
      </dsp:txXfrm>
    </dsp:sp>
    <dsp:sp modelId="{6F4A82BD-FEEA-4D09-BD45-26F021D712F8}">
      <dsp:nvSpPr>
        <dsp:cNvPr id="0" name=""/>
        <dsp:cNvSpPr/>
      </dsp:nvSpPr>
      <dsp:spPr>
        <a:xfrm>
          <a:off x="1596269" y="4386809"/>
          <a:ext cx="2366955" cy="15030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5838A33-B00E-4E7B-A097-9DD8F139AA0D}">
      <dsp:nvSpPr>
        <dsp:cNvPr id="0" name=""/>
        <dsp:cNvSpPr/>
      </dsp:nvSpPr>
      <dsp:spPr>
        <a:xfrm>
          <a:off x="1859264" y="4636654"/>
          <a:ext cx="2366955" cy="15030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20 </a:t>
          </a:r>
          <a:r>
            <a:rPr lang="tr-TR" sz="2400" kern="1200" dirty="0" smtClean="0">
              <a:solidFill>
                <a:schemeClr val="tx1"/>
              </a:solidFill>
              <a:sym typeface="Symbol"/>
            </a:rPr>
            <a:t>g EE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>
              <a:solidFill>
                <a:schemeClr val="tx1"/>
              </a:solidFill>
              <a:sym typeface="Symbol"/>
            </a:rPr>
            <a:t>30 g EE</a:t>
          </a:r>
          <a:r>
            <a:rPr lang="tr-TR" sz="2400" kern="1200" dirty="0" smtClean="0"/>
            <a:t> </a:t>
          </a:r>
          <a:endParaRPr lang="tr-TR" sz="2400" kern="1200" dirty="0"/>
        </a:p>
      </dsp:txBody>
      <dsp:txXfrm>
        <a:off x="1903286" y="4680676"/>
        <a:ext cx="2278911" cy="1414972"/>
      </dsp:txXfrm>
    </dsp:sp>
    <dsp:sp modelId="{D50752D5-734D-427B-9C80-166F6F2D16F1}">
      <dsp:nvSpPr>
        <dsp:cNvPr id="0" name=""/>
        <dsp:cNvSpPr/>
      </dsp:nvSpPr>
      <dsp:spPr>
        <a:xfrm>
          <a:off x="4489215" y="2195402"/>
          <a:ext cx="2366955" cy="15030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A3BE565-2A81-49EB-BE9B-AA652228762E}">
      <dsp:nvSpPr>
        <dsp:cNvPr id="0" name=""/>
        <dsp:cNvSpPr/>
      </dsp:nvSpPr>
      <dsp:spPr>
        <a:xfrm>
          <a:off x="4752210" y="2445248"/>
          <a:ext cx="2366955" cy="15030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Yüksek doz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OKS</a:t>
          </a:r>
          <a:endParaRPr lang="tr-TR" sz="2400" kern="1200" dirty="0"/>
        </a:p>
      </dsp:txBody>
      <dsp:txXfrm>
        <a:off x="4796232" y="2489270"/>
        <a:ext cx="2278911" cy="1414972"/>
      </dsp:txXfrm>
    </dsp:sp>
    <dsp:sp modelId="{7633423C-F20A-4A0A-A7FB-FF9A37CB5E02}">
      <dsp:nvSpPr>
        <dsp:cNvPr id="0" name=""/>
        <dsp:cNvSpPr/>
      </dsp:nvSpPr>
      <dsp:spPr>
        <a:xfrm>
          <a:off x="4489215" y="4386809"/>
          <a:ext cx="2366955" cy="15030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122AF25-24D5-4498-B8BE-80DEFB4089F4}">
      <dsp:nvSpPr>
        <dsp:cNvPr id="0" name=""/>
        <dsp:cNvSpPr/>
      </dsp:nvSpPr>
      <dsp:spPr>
        <a:xfrm>
          <a:off x="4752210" y="4636654"/>
          <a:ext cx="2366955" cy="15030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>
              <a:solidFill>
                <a:schemeClr val="tx1"/>
              </a:solidFill>
              <a:sym typeface="Symbol"/>
            </a:rPr>
            <a:t>50 g EE</a:t>
          </a:r>
          <a:endParaRPr lang="tr-TR" sz="2400" kern="1200" dirty="0"/>
        </a:p>
      </dsp:txBody>
      <dsp:txXfrm>
        <a:off x="4796232" y="4680676"/>
        <a:ext cx="2278911" cy="14149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1D019C-F2D4-4FF1-9402-961764ABB270}">
      <dsp:nvSpPr>
        <dsp:cNvPr id="0" name=""/>
        <dsp:cNvSpPr/>
      </dsp:nvSpPr>
      <dsp:spPr>
        <a:xfrm>
          <a:off x="6641945" y="3401545"/>
          <a:ext cx="91440" cy="6336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369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D45FB3-1BF6-4514-9EF6-92463D526DBB}">
      <dsp:nvSpPr>
        <dsp:cNvPr id="0" name=""/>
        <dsp:cNvSpPr/>
      </dsp:nvSpPr>
      <dsp:spPr>
        <a:xfrm>
          <a:off x="4024582" y="1384259"/>
          <a:ext cx="2663082" cy="6336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1843"/>
              </a:lnTo>
              <a:lnTo>
                <a:pt x="2663082" y="431843"/>
              </a:lnTo>
              <a:lnTo>
                <a:pt x="2663082" y="6336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C7BEA2-62E2-4091-8828-1CD4677E8F50}">
      <dsp:nvSpPr>
        <dsp:cNvPr id="0" name=""/>
        <dsp:cNvSpPr/>
      </dsp:nvSpPr>
      <dsp:spPr>
        <a:xfrm>
          <a:off x="3978862" y="3401545"/>
          <a:ext cx="91440" cy="6336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369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8D8637-FF0E-4F6B-8EEF-6C2A1379D01A}">
      <dsp:nvSpPr>
        <dsp:cNvPr id="0" name=""/>
        <dsp:cNvSpPr/>
      </dsp:nvSpPr>
      <dsp:spPr>
        <a:xfrm>
          <a:off x="3978862" y="1384259"/>
          <a:ext cx="91440" cy="6336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36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AB8FF9-52BF-46B6-9183-F4924098083D}">
      <dsp:nvSpPr>
        <dsp:cNvPr id="0" name=""/>
        <dsp:cNvSpPr/>
      </dsp:nvSpPr>
      <dsp:spPr>
        <a:xfrm>
          <a:off x="1315780" y="3401545"/>
          <a:ext cx="91440" cy="6336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369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B3762D-290F-4761-81EF-95446E9CC947}">
      <dsp:nvSpPr>
        <dsp:cNvPr id="0" name=""/>
        <dsp:cNvSpPr/>
      </dsp:nvSpPr>
      <dsp:spPr>
        <a:xfrm>
          <a:off x="1361500" y="1384259"/>
          <a:ext cx="2663082" cy="633692"/>
        </a:xfrm>
        <a:custGeom>
          <a:avLst/>
          <a:gdLst/>
          <a:ahLst/>
          <a:cxnLst/>
          <a:rect l="0" t="0" r="0" b="0"/>
          <a:pathLst>
            <a:path>
              <a:moveTo>
                <a:pt x="2663082" y="0"/>
              </a:moveTo>
              <a:lnTo>
                <a:pt x="2663082" y="431843"/>
              </a:lnTo>
              <a:lnTo>
                <a:pt x="0" y="431843"/>
              </a:lnTo>
              <a:lnTo>
                <a:pt x="0" y="6336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914B0B-061D-4FF7-A6B2-CD9A3B275A1F}">
      <dsp:nvSpPr>
        <dsp:cNvPr id="0" name=""/>
        <dsp:cNvSpPr/>
      </dsp:nvSpPr>
      <dsp:spPr>
        <a:xfrm>
          <a:off x="2935139" y="667"/>
          <a:ext cx="2178885" cy="13835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04E0F4-2068-4992-95E8-BB9B78B7E840}">
      <dsp:nvSpPr>
        <dsp:cNvPr id="0" name=""/>
        <dsp:cNvSpPr/>
      </dsp:nvSpPr>
      <dsp:spPr>
        <a:xfrm>
          <a:off x="3177238" y="230660"/>
          <a:ext cx="2178885" cy="13835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kern="1200" dirty="0" smtClean="0"/>
            <a:t>KOK</a:t>
          </a:r>
          <a:endParaRPr lang="tr-TR" sz="4400" kern="1200" dirty="0"/>
        </a:p>
      </dsp:txBody>
      <dsp:txXfrm>
        <a:off x="3217762" y="271184"/>
        <a:ext cx="2097837" cy="1302544"/>
      </dsp:txXfrm>
    </dsp:sp>
    <dsp:sp modelId="{103A363B-71E4-4772-9F45-8E806563C89D}">
      <dsp:nvSpPr>
        <dsp:cNvPr id="0" name=""/>
        <dsp:cNvSpPr/>
      </dsp:nvSpPr>
      <dsp:spPr>
        <a:xfrm>
          <a:off x="272057" y="2017952"/>
          <a:ext cx="2178885" cy="13835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12F76D-10D6-4D3A-B455-DEFD2BC30E36}">
      <dsp:nvSpPr>
        <dsp:cNvPr id="0" name=""/>
        <dsp:cNvSpPr/>
      </dsp:nvSpPr>
      <dsp:spPr>
        <a:xfrm>
          <a:off x="514155" y="2247945"/>
          <a:ext cx="2178885" cy="13835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1. jenerasyon</a:t>
          </a:r>
          <a:endParaRPr lang="tr-TR" sz="2400" kern="1200" dirty="0"/>
        </a:p>
      </dsp:txBody>
      <dsp:txXfrm>
        <a:off x="554679" y="2288469"/>
        <a:ext cx="2097837" cy="1302544"/>
      </dsp:txXfrm>
    </dsp:sp>
    <dsp:sp modelId="{CFD9C371-6EB4-49BE-894B-E700FED8A372}">
      <dsp:nvSpPr>
        <dsp:cNvPr id="0" name=""/>
        <dsp:cNvSpPr/>
      </dsp:nvSpPr>
      <dsp:spPr>
        <a:xfrm>
          <a:off x="272057" y="4035237"/>
          <a:ext cx="2178885" cy="13835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7A23A6-2D1E-4F87-A46C-6CA474308684}">
      <dsp:nvSpPr>
        <dsp:cNvPr id="0" name=""/>
        <dsp:cNvSpPr/>
      </dsp:nvSpPr>
      <dsp:spPr>
        <a:xfrm>
          <a:off x="514155" y="4265231"/>
          <a:ext cx="2178885" cy="13835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smtClean="0">
              <a:latin typeface="Arial"/>
              <a:cs typeface="Arial"/>
            </a:rPr>
            <a:t>≥ 50 </a:t>
          </a:r>
          <a:r>
            <a:rPr lang="tr-TR" sz="1700" kern="1200" dirty="0" smtClean="0">
              <a:latin typeface="Arial"/>
              <a:cs typeface="Arial"/>
              <a:sym typeface="Symbol"/>
            </a:rPr>
            <a:t>g</a:t>
          </a:r>
          <a:r>
            <a:rPr lang="tr-TR" sz="1700" kern="1200" dirty="0" smtClean="0">
              <a:latin typeface="Arial"/>
              <a:cs typeface="Arial"/>
            </a:rPr>
            <a:t> EE</a:t>
          </a:r>
          <a:endParaRPr lang="tr-TR" sz="1700" kern="1200" dirty="0"/>
        </a:p>
      </dsp:txBody>
      <dsp:txXfrm>
        <a:off x="554679" y="4305755"/>
        <a:ext cx="2097837" cy="1302544"/>
      </dsp:txXfrm>
    </dsp:sp>
    <dsp:sp modelId="{1FDB77C2-E7A0-4C32-AEC4-A190D843BB70}">
      <dsp:nvSpPr>
        <dsp:cNvPr id="0" name=""/>
        <dsp:cNvSpPr/>
      </dsp:nvSpPr>
      <dsp:spPr>
        <a:xfrm>
          <a:off x="2935139" y="2017952"/>
          <a:ext cx="2178885" cy="13835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C2C217-9B85-4A30-BF8E-0D9BA069FDE6}">
      <dsp:nvSpPr>
        <dsp:cNvPr id="0" name=""/>
        <dsp:cNvSpPr/>
      </dsp:nvSpPr>
      <dsp:spPr>
        <a:xfrm>
          <a:off x="3177238" y="2247945"/>
          <a:ext cx="2178885" cy="13835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2. jenerasyon</a:t>
          </a:r>
          <a:endParaRPr lang="tr-TR" sz="2400" kern="1200" dirty="0"/>
        </a:p>
      </dsp:txBody>
      <dsp:txXfrm>
        <a:off x="3217762" y="2288469"/>
        <a:ext cx="2097837" cy="1302544"/>
      </dsp:txXfrm>
    </dsp:sp>
    <dsp:sp modelId="{DE725A3C-B25B-4BCF-AA2F-1C3C1EB12A84}">
      <dsp:nvSpPr>
        <dsp:cNvPr id="0" name=""/>
        <dsp:cNvSpPr/>
      </dsp:nvSpPr>
      <dsp:spPr>
        <a:xfrm>
          <a:off x="2935139" y="4035237"/>
          <a:ext cx="2178885" cy="13835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E3429B-021E-4456-BB7A-599085906C58}">
      <dsp:nvSpPr>
        <dsp:cNvPr id="0" name=""/>
        <dsp:cNvSpPr/>
      </dsp:nvSpPr>
      <dsp:spPr>
        <a:xfrm>
          <a:off x="3177238" y="4265231"/>
          <a:ext cx="2178885" cy="13835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smtClean="0"/>
            <a:t>20, 30, 35 </a:t>
          </a:r>
          <a:r>
            <a:rPr lang="tr-TR" sz="1700" kern="1200" dirty="0" smtClean="0">
              <a:sym typeface="Symbol"/>
            </a:rPr>
            <a:t>g EE</a:t>
          </a:r>
          <a:r>
            <a:rPr lang="tr-TR" sz="1700" kern="1200" dirty="0" smtClean="0"/>
            <a:t> +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smtClean="0"/>
            <a:t>LNG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err="1" smtClean="0"/>
            <a:t>Norgestimat</a:t>
          </a:r>
          <a:r>
            <a:rPr lang="tr-TR" sz="1700" kern="1200" dirty="0" smtClean="0"/>
            <a:t>  </a:t>
          </a:r>
          <a:r>
            <a:rPr lang="tr-TR" sz="1700" kern="1200" dirty="0" err="1" smtClean="0"/>
            <a:t>Noretindron</a:t>
          </a:r>
          <a:r>
            <a:rPr lang="tr-TR" sz="1700" kern="1200" dirty="0" smtClean="0"/>
            <a:t> </a:t>
          </a:r>
          <a:endParaRPr lang="tr-TR" sz="1700" kern="1200" dirty="0"/>
        </a:p>
      </dsp:txBody>
      <dsp:txXfrm>
        <a:off x="3217762" y="4305755"/>
        <a:ext cx="2097837" cy="1302544"/>
      </dsp:txXfrm>
    </dsp:sp>
    <dsp:sp modelId="{3CA858E5-BE83-4617-A4CC-9E158D4FC26B}">
      <dsp:nvSpPr>
        <dsp:cNvPr id="0" name=""/>
        <dsp:cNvSpPr/>
      </dsp:nvSpPr>
      <dsp:spPr>
        <a:xfrm>
          <a:off x="5598222" y="2017952"/>
          <a:ext cx="2178885" cy="13835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E5CB02-78B0-4D01-99A6-4DED687D7391}">
      <dsp:nvSpPr>
        <dsp:cNvPr id="0" name=""/>
        <dsp:cNvSpPr/>
      </dsp:nvSpPr>
      <dsp:spPr>
        <a:xfrm>
          <a:off x="5840321" y="2247945"/>
          <a:ext cx="2178885" cy="13835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3. jenerasyon</a:t>
          </a:r>
          <a:endParaRPr lang="tr-TR" sz="2400" kern="1200" dirty="0"/>
        </a:p>
      </dsp:txBody>
      <dsp:txXfrm>
        <a:off x="5880845" y="2288469"/>
        <a:ext cx="2097837" cy="1302544"/>
      </dsp:txXfrm>
    </dsp:sp>
    <dsp:sp modelId="{1A4FF09D-8415-4D2C-9335-712F54C8552B}">
      <dsp:nvSpPr>
        <dsp:cNvPr id="0" name=""/>
        <dsp:cNvSpPr/>
      </dsp:nvSpPr>
      <dsp:spPr>
        <a:xfrm>
          <a:off x="5598222" y="4035237"/>
          <a:ext cx="2178885" cy="13835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BB55EE-EDE8-4B4F-AD31-6276D279F31A}">
      <dsp:nvSpPr>
        <dsp:cNvPr id="0" name=""/>
        <dsp:cNvSpPr/>
      </dsp:nvSpPr>
      <dsp:spPr>
        <a:xfrm>
          <a:off x="5840321" y="4265231"/>
          <a:ext cx="2178885" cy="13835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smtClean="0"/>
            <a:t>20, 30 </a:t>
          </a:r>
          <a:r>
            <a:rPr lang="tr-TR" sz="1700" kern="1200" dirty="0" smtClean="0">
              <a:sym typeface="Symbol"/>
            </a:rPr>
            <a:t>g EE +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err="1" smtClean="0">
              <a:sym typeface="Symbol"/>
            </a:rPr>
            <a:t>Desogestrel</a:t>
          </a:r>
          <a:endParaRPr lang="tr-TR" sz="1700" kern="1200" dirty="0" smtClean="0">
            <a:sym typeface="Symbol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700" kern="1200" dirty="0" err="1" smtClean="0">
              <a:sym typeface="Symbol"/>
            </a:rPr>
            <a:t>Gestoden</a:t>
          </a:r>
          <a:endParaRPr lang="tr-TR" sz="1700" kern="1200" dirty="0"/>
        </a:p>
      </dsp:txBody>
      <dsp:txXfrm>
        <a:off x="5880845" y="4305755"/>
        <a:ext cx="2097837" cy="13025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E4B417-FF4B-4F39-B304-6B47B52978B0}">
      <dsp:nvSpPr>
        <dsp:cNvPr id="0" name=""/>
        <dsp:cNvSpPr/>
      </dsp:nvSpPr>
      <dsp:spPr>
        <a:xfrm>
          <a:off x="4333760" y="2599297"/>
          <a:ext cx="322068" cy="9876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7675"/>
              </a:lnTo>
              <a:lnTo>
                <a:pt x="322068" y="9876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280C04-A5DF-4C2C-8E64-5FD4AD3D85BF}">
      <dsp:nvSpPr>
        <dsp:cNvPr id="0" name=""/>
        <dsp:cNvSpPr/>
      </dsp:nvSpPr>
      <dsp:spPr>
        <a:xfrm>
          <a:off x="3893600" y="1074842"/>
          <a:ext cx="1299007" cy="4508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5447"/>
              </a:lnTo>
              <a:lnTo>
                <a:pt x="1299007" y="225447"/>
              </a:lnTo>
              <a:lnTo>
                <a:pt x="1299007" y="4508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FA306F-3D9A-4FB2-86CE-E90F8D86DE68}">
      <dsp:nvSpPr>
        <dsp:cNvPr id="0" name=""/>
        <dsp:cNvSpPr/>
      </dsp:nvSpPr>
      <dsp:spPr>
        <a:xfrm>
          <a:off x="1735745" y="4123753"/>
          <a:ext cx="322068" cy="9876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7675"/>
              </a:lnTo>
              <a:lnTo>
                <a:pt x="322068" y="98767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AE6CDB-720F-4A66-9E8D-6DC1831ABB2E}">
      <dsp:nvSpPr>
        <dsp:cNvPr id="0" name=""/>
        <dsp:cNvSpPr/>
      </dsp:nvSpPr>
      <dsp:spPr>
        <a:xfrm>
          <a:off x="2548873" y="2599297"/>
          <a:ext cx="91440" cy="45089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08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28E847-72BA-4305-B961-9EC2EE823798}">
      <dsp:nvSpPr>
        <dsp:cNvPr id="0" name=""/>
        <dsp:cNvSpPr/>
      </dsp:nvSpPr>
      <dsp:spPr>
        <a:xfrm>
          <a:off x="2594593" y="1074842"/>
          <a:ext cx="1299007" cy="450895"/>
        </a:xfrm>
        <a:custGeom>
          <a:avLst/>
          <a:gdLst/>
          <a:ahLst/>
          <a:cxnLst/>
          <a:rect l="0" t="0" r="0" b="0"/>
          <a:pathLst>
            <a:path>
              <a:moveTo>
                <a:pt x="1299007" y="0"/>
              </a:moveTo>
              <a:lnTo>
                <a:pt x="1299007" y="225447"/>
              </a:lnTo>
              <a:lnTo>
                <a:pt x="0" y="225447"/>
              </a:lnTo>
              <a:lnTo>
                <a:pt x="0" y="4508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654492-4CEC-45FD-8FAD-8162CEF66708}">
      <dsp:nvSpPr>
        <dsp:cNvPr id="0" name=""/>
        <dsp:cNvSpPr/>
      </dsp:nvSpPr>
      <dsp:spPr>
        <a:xfrm>
          <a:off x="515869" y="1282"/>
          <a:ext cx="6755462" cy="107356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 smtClean="0"/>
            <a:t>ENDOMETRİOZİSE BAĞLI PELVİK AĞRI</a:t>
          </a:r>
          <a:endParaRPr lang="tr-TR" sz="3200" b="1" kern="1200" dirty="0"/>
        </a:p>
      </dsp:txBody>
      <dsp:txXfrm>
        <a:off x="515869" y="1282"/>
        <a:ext cx="6755462" cy="1073560"/>
      </dsp:txXfrm>
    </dsp:sp>
    <dsp:sp modelId="{9EDDE48D-394A-491F-B8CC-E9F367EC0606}">
      <dsp:nvSpPr>
        <dsp:cNvPr id="0" name=""/>
        <dsp:cNvSpPr/>
      </dsp:nvSpPr>
      <dsp:spPr>
        <a:xfrm>
          <a:off x="1521033" y="1525737"/>
          <a:ext cx="2147120" cy="107356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Medikal tedavi</a:t>
          </a:r>
          <a:endParaRPr lang="tr-TR" sz="2400" b="1" kern="1200" dirty="0"/>
        </a:p>
      </dsp:txBody>
      <dsp:txXfrm>
        <a:off x="1521033" y="1525737"/>
        <a:ext cx="2147120" cy="1073560"/>
      </dsp:txXfrm>
    </dsp:sp>
    <dsp:sp modelId="{D4644B99-8987-4C1A-8D0A-40DBEB0AC6D3}">
      <dsp:nvSpPr>
        <dsp:cNvPr id="0" name=""/>
        <dsp:cNvSpPr/>
      </dsp:nvSpPr>
      <dsp:spPr>
        <a:xfrm>
          <a:off x="1521033" y="3050193"/>
          <a:ext cx="2147120" cy="107356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err="1" smtClean="0"/>
            <a:t>Cost</a:t>
          </a:r>
          <a:r>
            <a:rPr lang="tr-TR" sz="2200" kern="1200" dirty="0" err="1" smtClean="0"/>
            <a:t>-</a:t>
          </a:r>
          <a:r>
            <a:rPr lang="tr-TR" sz="2200" kern="1200" dirty="0" err="1" smtClean="0"/>
            <a:t>effective</a:t>
          </a:r>
          <a:endParaRPr lang="tr-TR" sz="2200" kern="1200" dirty="0"/>
        </a:p>
      </dsp:txBody>
      <dsp:txXfrm>
        <a:off x="1521033" y="3050193"/>
        <a:ext cx="2147120" cy="1073560"/>
      </dsp:txXfrm>
    </dsp:sp>
    <dsp:sp modelId="{66706FC0-F385-4F4A-8A62-00088F7EF167}">
      <dsp:nvSpPr>
        <dsp:cNvPr id="0" name=""/>
        <dsp:cNvSpPr/>
      </dsp:nvSpPr>
      <dsp:spPr>
        <a:xfrm>
          <a:off x="2057813" y="4574648"/>
          <a:ext cx="2147120" cy="107356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76200">
          <a:solidFill>
            <a:srgbClr val="C0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OKS ve </a:t>
          </a:r>
          <a:r>
            <a:rPr lang="tr-TR" sz="2200" kern="1200" dirty="0" err="1" smtClean="0"/>
            <a:t>progestinler</a:t>
          </a:r>
          <a:r>
            <a:rPr lang="tr-TR" sz="2200" kern="1200" dirty="0" smtClean="0"/>
            <a:t> 1.basamak</a:t>
          </a:r>
          <a:endParaRPr lang="tr-TR" sz="2200" kern="1200" dirty="0"/>
        </a:p>
      </dsp:txBody>
      <dsp:txXfrm>
        <a:off x="2057813" y="4574648"/>
        <a:ext cx="2147120" cy="1073560"/>
      </dsp:txXfrm>
    </dsp:sp>
    <dsp:sp modelId="{F37B1862-B945-47A7-977B-DB31AE00A0F8}">
      <dsp:nvSpPr>
        <dsp:cNvPr id="0" name=""/>
        <dsp:cNvSpPr/>
      </dsp:nvSpPr>
      <dsp:spPr>
        <a:xfrm>
          <a:off x="4119048" y="1525737"/>
          <a:ext cx="2147120" cy="107356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b="1" kern="1200" dirty="0" smtClean="0"/>
            <a:t>Cerrahi tedavi</a:t>
          </a:r>
          <a:endParaRPr lang="tr-TR" sz="2400" b="1" kern="1200" dirty="0"/>
        </a:p>
      </dsp:txBody>
      <dsp:txXfrm>
        <a:off x="4119048" y="1525737"/>
        <a:ext cx="2147120" cy="1073560"/>
      </dsp:txXfrm>
    </dsp:sp>
    <dsp:sp modelId="{15478418-DA4E-4B37-8878-0BFC3506B6CA}">
      <dsp:nvSpPr>
        <dsp:cNvPr id="0" name=""/>
        <dsp:cNvSpPr/>
      </dsp:nvSpPr>
      <dsp:spPr>
        <a:xfrm>
          <a:off x="4655828" y="3050193"/>
          <a:ext cx="3047557" cy="107356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smtClean="0"/>
            <a:t>Medikal tedaviye rağmen </a:t>
          </a:r>
          <a:r>
            <a:rPr lang="tr-TR" sz="2200" kern="1200" dirty="0" err="1" smtClean="0"/>
            <a:t>persiste</a:t>
          </a:r>
          <a:r>
            <a:rPr lang="tr-TR" sz="2200" kern="1200" dirty="0" smtClean="0"/>
            <a:t> eden ağrı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err="1" smtClean="0"/>
            <a:t>Endometrioma</a:t>
          </a:r>
          <a:endParaRPr lang="tr-TR" sz="2200" kern="1200" dirty="0"/>
        </a:p>
      </dsp:txBody>
      <dsp:txXfrm>
        <a:off x="4655828" y="3050193"/>
        <a:ext cx="3047557" cy="10735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28F9BD-BF5C-4F29-ADB9-ECE47C72610A}">
      <dsp:nvSpPr>
        <dsp:cNvPr id="0" name=""/>
        <dsp:cNvSpPr/>
      </dsp:nvSpPr>
      <dsp:spPr>
        <a:xfrm>
          <a:off x="2088231" y="2152"/>
          <a:ext cx="4053137" cy="12919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b="1" kern="1200" dirty="0" smtClean="0"/>
            <a:t>Cerrahi sonrası medikal tedavi</a:t>
          </a:r>
          <a:endParaRPr lang="tr-TR" sz="4000" b="1" kern="1200" dirty="0"/>
        </a:p>
      </dsp:txBody>
      <dsp:txXfrm>
        <a:off x="2126070" y="39991"/>
        <a:ext cx="3977459" cy="1216224"/>
      </dsp:txXfrm>
    </dsp:sp>
    <dsp:sp modelId="{0D84C60C-FDBD-4639-ABCE-271F03B1A915}">
      <dsp:nvSpPr>
        <dsp:cNvPr id="0" name=""/>
        <dsp:cNvSpPr/>
      </dsp:nvSpPr>
      <dsp:spPr>
        <a:xfrm>
          <a:off x="2493544" y="1294054"/>
          <a:ext cx="405313" cy="9689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68926"/>
              </a:lnTo>
              <a:lnTo>
                <a:pt x="405313" y="9689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782580-8C38-4C35-BC3C-C3A72182ACDF}">
      <dsp:nvSpPr>
        <dsp:cNvPr id="0" name=""/>
        <dsp:cNvSpPr/>
      </dsp:nvSpPr>
      <dsp:spPr>
        <a:xfrm>
          <a:off x="2898858" y="1617030"/>
          <a:ext cx="2067044" cy="12919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 smtClean="0"/>
            <a:t>Kist </a:t>
          </a:r>
          <a:r>
            <a:rPr lang="tr-TR" sz="4000" kern="1200" dirty="0" err="1" smtClean="0"/>
            <a:t>rec</a:t>
          </a:r>
          <a:r>
            <a:rPr lang="tr-TR" sz="4000" kern="1200" dirty="0" smtClean="0"/>
            <a:t> </a:t>
          </a:r>
          <a:r>
            <a:rPr lang="tr-TR" sz="4000" kern="1200" dirty="0" smtClean="0">
              <a:sym typeface="Symbol"/>
            </a:rPr>
            <a:t></a:t>
          </a:r>
          <a:endParaRPr lang="tr-TR" sz="4000" kern="1200" dirty="0"/>
        </a:p>
      </dsp:txBody>
      <dsp:txXfrm>
        <a:off x="2936697" y="1654869"/>
        <a:ext cx="1991366" cy="1216224"/>
      </dsp:txXfrm>
    </dsp:sp>
    <dsp:sp modelId="{7D372F5E-EC2F-4BB0-8945-2D45E41AF7D0}">
      <dsp:nvSpPr>
        <dsp:cNvPr id="0" name=""/>
        <dsp:cNvSpPr/>
      </dsp:nvSpPr>
      <dsp:spPr>
        <a:xfrm>
          <a:off x="2493544" y="1294054"/>
          <a:ext cx="405313" cy="2583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3805"/>
              </a:lnTo>
              <a:lnTo>
                <a:pt x="405313" y="25838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8484C8-313F-4C37-AF6A-73F34A180CEF}">
      <dsp:nvSpPr>
        <dsp:cNvPr id="0" name=""/>
        <dsp:cNvSpPr/>
      </dsp:nvSpPr>
      <dsp:spPr>
        <a:xfrm>
          <a:off x="2898858" y="3231908"/>
          <a:ext cx="2067044" cy="12919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 smtClean="0"/>
            <a:t>Ağrı </a:t>
          </a:r>
          <a:r>
            <a:rPr lang="tr-TR" sz="4000" kern="1200" dirty="0" err="1" smtClean="0"/>
            <a:t>rec</a:t>
          </a:r>
          <a:r>
            <a:rPr lang="tr-TR" sz="4000" kern="1200" dirty="0" smtClean="0"/>
            <a:t> </a:t>
          </a:r>
          <a:r>
            <a:rPr lang="tr-TR" sz="4000" kern="1200" dirty="0" smtClean="0">
              <a:sym typeface="Symbol"/>
            </a:rPr>
            <a:t></a:t>
          </a:r>
          <a:endParaRPr lang="tr-TR" sz="4000" kern="1200" dirty="0"/>
        </a:p>
      </dsp:txBody>
      <dsp:txXfrm>
        <a:off x="2936697" y="3269747"/>
        <a:ext cx="1991366" cy="121622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369FB9-DA1B-445A-8C72-384D29788366}">
      <dsp:nvSpPr>
        <dsp:cNvPr id="0" name=""/>
        <dsp:cNvSpPr/>
      </dsp:nvSpPr>
      <dsp:spPr>
        <a:xfrm>
          <a:off x="4114800" y="1284015"/>
          <a:ext cx="1381172" cy="4794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707"/>
              </a:lnTo>
              <a:lnTo>
                <a:pt x="1381172" y="239707"/>
              </a:lnTo>
              <a:lnTo>
                <a:pt x="1381172" y="4794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4DD400-6F2D-426B-ACB5-F3DF6D2242F8}">
      <dsp:nvSpPr>
        <dsp:cNvPr id="0" name=""/>
        <dsp:cNvSpPr/>
      </dsp:nvSpPr>
      <dsp:spPr>
        <a:xfrm>
          <a:off x="1820454" y="2904895"/>
          <a:ext cx="342439" cy="10501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0147"/>
              </a:lnTo>
              <a:lnTo>
                <a:pt x="342439" y="105014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DD14EF-9377-48B0-A614-1D2AA3B28DDB}">
      <dsp:nvSpPr>
        <dsp:cNvPr id="0" name=""/>
        <dsp:cNvSpPr/>
      </dsp:nvSpPr>
      <dsp:spPr>
        <a:xfrm>
          <a:off x="2733627" y="1284015"/>
          <a:ext cx="1381172" cy="479415"/>
        </a:xfrm>
        <a:custGeom>
          <a:avLst/>
          <a:gdLst/>
          <a:ahLst/>
          <a:cxnLst/>
          <a:rect l="0" t="0" r="0" b="0"/>
          <a:pathLst>
            <a:path>
              <a:moveTo>
                <a:pt x="1381172" y="0"/>
              </a:moveTo>
              <a:lnTo>
                <a:pt x="1381172" y="239707"/>
              </a:lnTo>
              <a:lnTo>
                <a:pt x="0" y="239707"/>
              </a:lnTo>
              <a:lnTo>
                <a:pt x="0" y="4794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FC1AE0-13DB-49B5-8A57-6883AE054825}">
      <dsp:nvSpPr>
        <dsp:cNvPr id="0" name=""/>
        <dsp:cNvSpPr/>
      </dsp:nvSpPr>
      <dsp:spPr>
        <a:xfrm>
          <a:off x="2220675" y="186"/>
          <a:ext cx="3788249" cy="128382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b="1" kern="1200" dirty="0" smtClean="0"/>
            <a:t>CERRAHİ SONRASI OKS</a:t>
          </a:r>
          <a:endParaRPr lang="tr-TR" sz="4400" b="1" kern="1200" dirty="0"/>
        </a:p>
      </dsp:txBody>
      <dsp:txXfrm>
        <a:off x="2220675" y="186"/>
        <a:ext cx="3788249" cy="1283828"/>
      </dsp:txXfrm>
    </dsp:sp>
    <dsp:sp modelId="{5302A4EC-F4D0-4D89-8DC4-A9F6C197B827}">
      <dsp:nvSpPr>
        <dsp:cNvPr id="0" name=""/>
        <dsp:cNvSpPr/>
      </dsp:nvSpPr>
      <dsp:spPr>
        <a:xfrm>
          <a:off x="1592161" y="1763430"/>
          <a:ext cx="2282930" cy="114146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76200">
          <a:solidFill>
            <a:srgbClr val="C0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 smtClean="0"/>
            <a:t>Devamlı </a:t>
          </a:r>
          <a:endParaRPr lang="tr-TR" sz="3900" kern="1200" dirty="0"/>
        </a:p>
      </dsp:txBody>
      <dsp:txXfrm>
        <a:off x="1592161" y="1763430"/>
        <a:ext cx="2282930" cy="1141465"/>
      </dsp:txXfrm>
    </dsp:sp>
    <dsp:sp modelId="{3625D1D3-F301-4386-8D46-5F0B8C9DB806}">
      <dsp:nvSpPr>
        <dsp:cNvPr id="0" name=""/>
        <dsp:cNvSpPr/>
      </dsp:nvSpPr>
      <dsp:spPr>
        <a:xfrm>
          <a:off x="2162894" y="3384311"/>
          <a:ext cx="2282930" cy="114146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 err="1" smtClean="0"/>
            <a:t>Dismenore</a:t>
          </a:r>
          <a:r>
            <a:rPr lang="tr-TR" sz="3900" kern="1200" dirty="0" smtClean="0"/>
            <a:t> </a:t>
          </a:r>
          <a:r>
            <a:rPr lang="tr-TR" sz="3900" kern="1200" dirty="0" err="1" smtClean="0"/>
            <a:t>rec</a:t>
          </a:r>
          <a:r>
            <a:rPr lang="tr-TR" sz="3900" kern="1200" dirty="0" smtClean="0"/>
            <a:t> </a:t>
          </a:r>
          <a:r>
            <a:rPr lang="tr-TR" sz="3900" kern="1200" dirty="0" smtClean="0"/>
            <a:t>daha </a:t>
          </a:r>
          <a:r>
            <a:rPr lang="tr-TR" sz="3900" kern="1200" dirty="0" smtClean="0">
              <a:sym typeface="Symbol"/>
            </a:rPr>
            <a:t></a:t>
          </a:r>
          <a:endParaRPr lang="tr-TR" sz="3900" kern="1200" dirty="0"/>
        </a:p>
      </dsp:txBody>
      <dsp:txXfrm>
        <a:off x="2162894" y="3384311"/>
        <a:ext cx="2282930" cy="1141465"/>
      </dsp:txXfrm>
    </dsp:sp>
    <dsp:sp modelId="{C63B03E8-54A1-4516-9288-F16E6E329EC7}">
      <dsp:nvSpPr>
        <dsp:cNvPr id="0" name=""/>
        <dsp:cNvSpPr/>
      </dsp:nvSpPr>
      <dsp:spPr>
        <a:xfrm>
          <a:off x="4354507" y="1763430"/>
          <a:ext cx="2282930" cy="114146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 smtClean="0"/>
            <a:t>Siklik </a:t>
          </a:r>
          <a:endParaRPr lang="tr-TR" sz="3900" kern="1200" dirty="0"/>
        </a:p>
      </dsp:txBody>
      <dsp:txXfrm>
        <a:off x="4354507" y="1763430"/>
        <a:ext cx="2282930" cy="114146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DD14EF-9377-48B0-A614-1D2AA3B28DDB}">
      <dsp:nvSpPr>
        <dsp:cNvPr id="0" name=""/>
        <dsp:cNvSpPr/>
      </dsp:nvSpPr>
      <dsp:spPr>
        <a:xfrm>
          <a:off x="3912960" y="1999891"/>
          <a:ext cx="91440" cy="2323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97427" y="0"/>
              </a:lnTo>
              <a:lnTo>
                <a:pt x="97427" y="2323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FC1AE0-13DB-49B5-8A57-6883AE054825}">
      <dsp:nvSpPr>
        <dsp:cNvPr id="0" name=""/>
        <dsp:cNvSpPr/>
      </dsp:nvSpPr>
      <dsp:spPr>
        <a:xfrm>
          <a:off x="1872212" y="0"/>
          <a:ext cx="4172937" cy="19998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400" b="1" kern="1200" dirty="0" smtClean="0"/>
            <a:t>CERRAHİ SONRASI OKS</a:t>
          </a:r>
          <a:endParaRPr lang="tr-TR" sz="5400" b="1" kern="1200" dirty="0"/>
        </a:p>
      </dsp:txBody>
      <dsp:txXfrm>
        <a:off x="1872212" y="0"/>
        <a:ext cx="4172937" cy="1999891"/>
      </dsp:txXfrm>
    </dsp:sp>
    <dsp:sp modelId="{5302A4EC-F4D0-4D89-8DC4-A9F6C197B827}">
      <dsp:nvSpPr>
        <dsp:cNvPr id="0" name=""/>
        <dsp:cNvSpPr/>
      </dsp:nvSpPr>
      <dsp:spPr>
        <a:xfrm>
          <a:off x="1468044" y="2232255"/>
          <a:ext cx="5084687" cy="17781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12700">
          <a:solidFill>
            <a:schemeClr val="tx1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100" kern="1200" dirty="0" err="1" smtClean="0"/>
            <a:t>Sekonder</a:t>
          </a:r>
          <a:r>
            <a:rPr lang="tr-TR" sz="5100" kern="1200" dirty="0" smtClean="0"/>
            <a:t> önleme</a:t>
          </a:r>
        </a:p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100" kern="1200" dirty="0" smtClean="0"/>
            <a:t>18-24 ay</a:t>
          </a:r>
          <a:endParaRPr lang="tr-TR" sz="5100" kern="1200" dirty="0"/>
        </a:p>
      </dsp:txBody>
      <dsp:txXfrm>
        <a:off x="1468044" y="2232255"/>
        <a:ext cx="5084687" cy="177812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E7DFB-F51F-40C9-A15B-A48A65958285}">
      <dsp:nvSpPr>
        <dsp:cNvPr id="0" name=""/>
        <dsp:cNvSpPr/>
      </dsp:nvSpPr>
      <dsp:spPr>
        <a:xfrm>
          <a:off x="4303261" y="2851922"/>
          <a:ext cx="353364" cy="10836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3651"/>
              </a:lnTo>
              <a:lnTo>
                <a:pt x="353364" y="108365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D11DB1-716D-4CFC-B76E-1E6CF8C25047}">
      <dsp:nvSpPr>
        <dsp:cNvPr id="0" name=""/>
        <dsp:cNvSpPr/>
      </dsp:nvSpPr>
      <dsp:spPr>
        <a:xfrm>
          <a:off x="3820329" y="1179330"/>
          <a:ext cx="1425236" cy="4947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7355"/>
              </a:lnTo>
              <a:lnTo>
                <a:pt x="1425236" y="247355"/>
              </a:lnTo>
              <a:lnTo>
                <a:pt x="1425236" y="4947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14CF30-6CFD-4640-9B17-9685534F344F}">
      <dsp:nvSpPr>
        <dsp:cNvPr id="0" name=""/>
        <dsp:cNvSpPr/>
      </dsp:nvSpPr>
      <dsp:spPr>
        <a:xfrm>
          <a:off x="1452787" y="2851922"/>
          <a:ext cx="353364" cy="10836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3651"/>
              </a:lnTo>
              <a:lnTo>
                <a:pt x="353364" y="108365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3D2068-4484-48B9-B610-55DFA5D0B5F1}">
      <dsp:nvSpPr>
        <dsp:cNvPr id="0" name=""/>
        <dsp:cNvSpPr/>
      </dsp:nvSpPr>
      <dsp:spPr>
        <a:xfrm>
          <a:off x="2395092" y="1179330"/>
          <a:ext cx="1425236" cy="494710"/>
        </a:xfrm>
        <a:custGeom>
          <a:avLst/>
          <a:gdLst/>
          <a:ahLst/>
          <a:cxnLst/>
          <a:rect l="0" t="0" r="0" b="0"/>
          <a:pathLst>
            <a:path>
              <a:moveTo>
                <a:pt x="1425236" y="0"/>
              </a:moveTo>
              <a:lnTo>
                <a:pt x="1425236" y="247355"/>
              </a:lnTo>
              <a:lnTo>
                <a:pt x="0" y="247355"/>
              </a:lnTo>
              <a:lnTo>
                <a:pt x="0" y="4947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1DBEA9-1538-48E8-8E34-652500C4A90A}">
      <dsp:nvSpPr>
        <dsp:cNvPr id="0" name=""/>
        <dsp:cNvSpPr/>
      </dsp:nvSpPr>
      <dsp:spPr>
        <a:xfrm>
          <a:off x="2642448" y="1448"/>
          <a:ext cx="2355763" cy="117788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b="1" kern="1200" dirty="0" smtClean="0"/>
            <a:t>PKOS</a:t>
          </a:r>
          <a:endParaRPr lang="tr-TR" sz="4400" b="1" kern="1200" dirty="0"/>
        </a:p>
      </dsp:txBody>
      <dsp:txXfrm>
        <a:off x="2642448" y="1448"/>
        <a:ext cx="2355763" cy="1177881"/>
      </dsp:txXfrm>
    </dsp:sp>
    <dsp:sp modelId="{B8A31F70-CFD3-4390-B6B3-EF6E4EB518AC}">
      <dsp:nvSpPr>
        <dsp:cNvPr id="0" name=""/>
        <dsp:cNvSpPr/>
      </dsp:nvSpPr>
      <dsp:spPr>
        <a:xfrm>
          <a:off x="1217211" y="1674040"/>
          <a:ext cx="2355763" cy="117788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err="1" smtClean="0"/>
            <a:t>Hirsutizm</a:t>
          </a:r>
          <a:endParaRPr lang="tr-TR" sz="3200" kern="1200" dirty="0"/>
        </a:p>
      </dsp:txBody>
      <dsp:txXfrm>
        <a:off x="1217211" y="1674040"/>
        <a:ext cx="2355763" cy="1177881"/>
      </dsp:txXfrm>
    </dsp:sp>
    <dsp:sp modelId="{C5C61BAF-52A6-4D48-9ADB-59E63153026E}">
      <dsp:nvSpPr>
        <dsp:cNvPr id="0" name=""/>
        <dsp:cNvSpPr/>
      </dsp:nvSpPr>
      <dsp:spPr>
        <a:xfrm>
          <a:off x="1806152" y="3346632"/>
          <a:ext cx="2355763" cy="117788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OKS ± </a:t>
          </a:r>
          <a:r>
            <a:rPr lang="tr-TR" sz="3200" kern="1200" dirty="0" err="1" smtClean="0"/>
            <a:t>antiandrojen</a:t>
          </a:r>
          <a:endParaRPr lang="tr-TR" sz="3200" kern="1200" dirty="0"/>
        </a:p>
      </dsp:txBody>
      <dsp:txXfrm>
        <a:off x="1806152" y="3346632"/>
        <a:ext cx="2355763" cy="1177881"/>
      </dsp:txXfrm>
    </dsp:sp>
    <dsp:sp modelId="{5BF54CF6-4018-440E-8864-F7215D5CFBBD}">
      <dsp:nvSpPr>
        <dsp:cNvPr id="0" name=""/>
        <dsp:cNvSpPr/>
      </dsp:nvSpPr>
      <dsp:spPr>
        <a:xfrm>
          <a:off x="4067684" y="1674040"/>
          <a:ext cx="2355763" cy="117788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err="1" smtClean="0"/>
            <a:t>Oligomenore</a:t>
          </a:r>
          <a:r>
            <a:rPr lang="tr-TR" sz="3200" kern="1200" dirty="0" smtClean="0"/>
            <a:t>/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err="1" smtClean="0"/>
            <a:t>amenore</a:t>
          </a:r>
          <a:endParaRPr lang="tr-TR" sz="3200" kern="1200" dirty="0"/>
        </a:p>
      </dsp:txBody>
      <dsp:txXfrm>
        <a:off x="4067684" y="1674040"/>
        <a:ext cx="2355763" cy="1177881"/>
      </dsp:txXfrm>
    </dsp:sp>
    <dsp:sp modelId="{084967C9-6812-4381-9CA8-0F8B74EB6D3C}">
      <dsp:nvSpPr>
        <dsp:cNvPr id="0" name=""/>
        <dsp:cNvSpPr/>
      </dsp:nvSpPr>
      <dsp:spPr>
        <a:xfrm>
          <a:off x="4656625" y="3346632"/>
          <a:ext cx="2355763" cy="117788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OKS ya da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err="1" smtClean="0"/>
            <a:t>progestin</a:t>
          </a:r>
          <a:endParaRPr lang="tr-TR" sz="3200" kern="1200" dirty="0"/>
        </a:p>
      </dsp:txBody>
      <dsp:txXfrm>
        <a:off x="4656625" y="3346632"/>
        <a:ext cx="2355763" cy="117788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4E72F3-F7EC-4984-B9AE-661258C2FC51}">
      <dsp:nvSpPr>
        <dsp:cNvPr id="0" name=""/>
        <dsp:cNvSpPr/>
      </dsp:nvSpPr>
      <dsp:spPr>
        <a:xfrm>
          <a:off x="2232249" y="1991048"/>
          <a:ext cx="4114797" cy="2143521"/>
        </a:xfrm>
        <a:prstGeom prst="flowChartProcess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57150">
          <a:solidFill>
            <a:srgbClr val="C0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Çocuk isteği </a:t>
          </a:r>
          <a:r>
            <a:rPr lang="tr-TR" sz="2800" kern="1200" dirty="0" smtClean="0">
              <a:sym typeface="Symbol"/>
            </a:rPr>
            <a:t>, </a:t>
          </a:r>
          <a:r>
            <a:rPr lang="tr-TR" sz="2800" kern="1200" dirty="0" err="1" smtClean="0">
              <a:sym typeface="Symbol"/>
            </a:rPr>
            <a:t>menstrüel</a:t>
          </a:r>
          <a:r>
            <a:rPr lang="tr-TR" sz="2800" kern="1200" dirty="0" smtClean="0">
              <a:sym typeface="Symbol"/>
            </a:rPr>
            <a:t> düzensizlik + </a:t>
          </a:r>
          <a:r>
            <a:rPr lang="tr-TR" sz="2800" kern="1200" dirty="0" err="1" smtClean="0">
              <a:sym typeface="Symbol"/>
            </a:rPr>
            <a:t>hiperandrojenemili</a:t>
          </a:r>
          <a:r>
            <a:rPr lang="tr-TR" sz="2800" kern="1200" dirty="0" smtClean="0">
              <a:sym typeface="Symbol"/>
            </a:rPr>
            <a:t> olguda en basit, güvenli, ucuz tedavi: OKS</a:t>
          </a:r>
          <a:endParaRPr lang="tr-TR" sz="2800" kern="1200" dirty="0"/>
        </a:p>
      </dsp:txBody>
      <dsp:txXfrm>
        <a:off x="2232249" y="1991048"/>
        <a:ext cx="4114797" cy="2143521"/>
      </dsp:txXfrm>
    </dsp:sp>
    <dsp:sp modelId="{5CFFA435-E0F6-4788-98B1-B41A99AB0E38}">
      <dsp:nvSpPr>
        <dsp:cNvPr id="0" name=""/>
        <dsp:cNvSpPr/>
      </dsp:nvSpPr>
      <dsp:spPr>
        <a:xfrm rot="16200000">
          <a:off x="4188955" y="1873416"/>
          <a:ext cx="201385" cy="33878"/>
        </a:xfrm>
        <a:custGeom>
          <a:avLst/>
          <a:gdLst/>
          <a:ahLst/>
          <a:cxnLst/>
          <a:rect l="0" t="0" r="0" b="0"/>
          <a:pathLst>
            <a:path>
              <a:moveTo>
                <a:pt x="0" y="16939"/>
              </a:moveTo>
              <a:lnTo>
                <a:pt x="201385" y="1693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4284613" y="1885321"/>
        <a:ext cx="10069" cy="10069"/>
      </dsp:txXfrm>
    </dsp:sp>
    <dsp:sp modelId="{423C7AA4-8DED-4D8D-9010-9EC1170C5A13}">
      <dsp:nvSpPr>
        <dsp:cNvPr id="0" name=""/>
        <dsp:cNvSpPr/>
      </dsp:nvSpPr>
      <dsp:spPr>
        <a:xfrm>
          <a:off x="3024334" y="130050"/>
          <a:ext cx="2530626" cy="1659612"/>
        </a:xfrm>
        <a:prstGeom prst="flowChartProcess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38100">
          <a:solidFill>
            <a:schemeClr val="tx2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LH </a:t>
          </a:r>
          <a:r>
            <a:rPr lang="tr-TR" sz="2400" kern="1200" dirty="0" err="1" smtClean="0"/>
            <a:t>supresyonu</a:t>
          </a:r>
          <a:r>
            <a:rPr lang="tr-TR" sz="2400" kern="1200" dirty="0" smtClean="0"/>
            <a:t> sonrası </a:t>
          </a:r>
          <a:r>
            <a:rPr lang="tr-TR" sz="2400" kern="1200" dirty="0" err="1" smtClean="0"/>
            <a:t>ovarian</a:t>
          </a:r>
          <a:r>
            <a:rPr lang="tr-TR" sz="2400" kern="1200" dirty="0" smtClean="0"/>
            <a:t> </a:t>
          </a:r>
          <a:r>
            <a:rPr lang="tr-TR" sz="2400" kern="1200" dirty="0" err="1" smtClean="0"/>
            <a:t>androjen</a:t>
          </a:r>
          <a:r>
            <a:rPr lang="tr-TR" sz="2400" kern="1200" dirty="0" smtClean="0"/>
            <a:t> </a:t>
          </a:r>
          <a:r>
            <a:rPr lang="tr-TR" sz="2400" kern="1200" dirty="0" smtClean="0">
              <a:sym typeface="Symbol"/>
            </a:rPr>
            <a:t></a:t>
          </a:r>
          <a:endParaRPr lang="tr-TR" sz="2400" kern="1200" dirty="0"/>
        </a:p>
      </dsp:txBody>
      <dsp:txXfrm>
        <a:off x="3024334" y="130050"/>
        <a:ext cx="2530626" cy="1659612"/>
      </dsp:txXfrm>
    </dsp:sp>
    <dsp:sp modelId="{AE2DDC52-9DC5-4E72-9BEC-F8532AB6BD7E}">
      <dsp:nvSpPr>
        <dsp:cNvPr id="0" name=""/>
        <dsp:cNvSpPr/>
      </dsp:nvSpPr>
      <dsp:spPr>
        <a:xfrm rot="26460">
          <a:off x="6346819" y="3062497"/>
          <a:ext cx="205930" cy="33878"/>
        </a:xfrm>
        <a:custGeom>
          <a:avLst/>
          <a:gdLst/>
          <a:ahLst/>
          <a:cxnLst/>
          <a:rect l="0" t="0" r="0" b="0"/>
          <a:pathLst>
            <a:path>
              <a:moveTo>
                <a:pt x="0" y="16939"/>
              </a:moveTo>
              <a:lnTo>
                <a:pt x="205930" y="1693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6444636" y="3074288"/>
        <a:ext cx="10296" cy="10296"/>
      </dsp:txXfrm>
    </dsp:sp>
    <dsp:sp modelId="{45ADB290-545C-45C6-BEB9-476856F1C811}">
      <dsp:nvSpPr>
        <dsp:cNvPr id="0" name=""/>
        <dsp:cNvSpPr/>
      </dsp:nvSpPr>
      <dsp:spPr>
        <a:xfrm>
          <a:off x="6552722" y="2279066"/>
          <a:ext cx="1614754" cy="161475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err="1" smtClean="0"/>
            <a:t>Androjen</a:t>
          </a:r>
          <a:r>
            <a:rPr lang="tr-TR" sz="1900" kern="1200" dirty="0" smtClean="0"/>
            <a:t> reseptör bağlanması </a:t>
          </a:r>
          <a:r>
            <a:rPr lang="tr-TR" sz="1900" kern="1200" dirty="0" smtClean="0">
              <a:sym typeface="Symbol"/>
            </a:rPr>
            <a:t></a:t>
          </a:r>
          <a:endParaRPr lang="tr-TR" sz="1900" kern="1200" dirty="0"/>
        </a:p>
      </dsp:txBody>
      <dsp:txXfrm>
        <a:off x="6789197" y="2515541"/>
        <a:ext cx="1141804" cy="1141804"/>
      </dsp:txXfrm>
    </dsp:sp>
    <dsp:sp modelId="{2B8C65D3-AE96-4884-B744-B6D5FB7784C7}">
      <dsp:nvSpPr>
        <dsp:cNvPr id="0" name=""/>
        <dsp:cNvSpPr/>
      </dsp:nvSpPr>
      <dsp:spPr>
        <a:xfrm rot="5400000">
          <a:off x="4058902" y="4348376"/>
          <a:ext cx="461490" cy="33878"/>
        </a:xfrm>
        <a:custGeom>
          <a:avLst/>
          <a:gdLst/>
          <a:ahLst/>
          <a:cxnLst/>
          <a:rect l="0" t="0" r="0" b="0"/>
          <a:pathLst>
            <a:path>
              <a:moveTo>
                <a:pt x="0" y="16939"/>
              </a:moveTo>
              <a:lnTo>
                <a:pt x="461490" y="1693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4278110" y="4353778"/>
        <a:ext cx="23074" cy="23074"/>
      </dsp:txXfrm>
    </dsp:sp>
    <dsp:sp modelId="{B29E36CB-3223-458C-BFEE-A852305A0CD5}">
      <dsp:nvSpPr>
        <dsp:cNvPr id="0" name=""/>
        <dsp:cNvSpPr/>
      </dsp:nvSpPr>
      <dsp:spPr>
        <a:xfrm>
          <a:off x="3178696" y="4596061"/>
          <a:ext cx="2221902" cy="113940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38100">
          <a:solidFill>
            <a:schemeClr val="tx2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smtClean="0"/>
            <a:t>SHBG</a:t>
          </a:r>
          <a:r>
            <a:rPr lang="tr-TR" sz="2400" kern="1200" dirty="0" smtClean="0">
              <a:sym typeface="Symbol"/>
            </a:rPr>
            <a:t>, </a:t>
          </a:r>
          <a:r>
            <a:rPr lang="tr-TR" sz="2400" kern="1200" dirty="0" err="1" smtClean="0">
              <a:sym typeface="Symbol"/>
            </a:rPr>
            <a:t>free</a:t>
          </a:r>
          <a:r>
            <a:rPr lang="tr-TR" sz="2400" kern="1200" dirty="0" smtClean="0">
              <a:sym typeface="Symbol"/>
            </a:rPr>
            <a:t> </a:t>
          </a:r>
          <a:r>
            <a:rPr lang="tr-TR" sz="2400" kern="1200" dirty="0" err="1" smtClean="0">
              <a:sym typeface="Symbol"/>
            </a:rPr>
            <a:t>Ts</a:t>
          </a:r>
          <a:r>
            <a:rPr lang="tr-TR" sz="2400" kern="1200" dirty="0" smtClean="0">
              <a:sym typeface="Symbol"/>
            </a:rPr>
            <a:t></a:t>
          </a:r>
          <a:endParaRPr lang="tr-TR" sz="2400" kern="1200" dirty="0"/>
        </a:p>
      </dsp:txBody>
      <dsp:txXfrm>
        <a:off x="3178696" y="4596061"/>
        <a:ext cx="2221902" cy="1139402"/>
      </dsp:txXfrm>
    </dsp:sp>
    <dsp:sp modelId="{0951694A-6466-40DE-8161-82B9ADADC936}">
      <dsp:nvSpPr>
        <dsp:cNvPr id="0" name=""/>
        <dsp:cNvSpPr/>
      </dsp:nvSpPr>
      <dsp:spPr>
        <a:xfrm rot="10854513">
          <a:off x="2046688" y="3011779"/>
          <a:ext cx="186524" cy="33878"/>
        </a:xfrm>
        <a:custGeom>
          <a:avLst/>
          <a:gdLst/>
          <a:ahLst/>
          <a:cxnLst/>
          <a:rect l="0" t="0" r="0" b="0"/>
          <a:pathLst>
            <a:path>
              <a:moveTo>
                <a:pt x="0" y="16939"/>
              </a:moveTo>
              <a:lnTo>
                <a:pt x="186524" y="1693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10800000">
        <a:off x="2135288" y="3024055"/>
        <a:ext cx="9326" cy="9326"/>
      </dsp:txXfrm>
    </dsp:sp>
    <dsp:sp modelId="{25885426-987C-4C23-A01A-CC0DAA362B60}">
      <dsp:nvSpPr>
        <dsp:cNvPr id="0" name=""/>
        <dsp:cNvSpPr/>
      </dsp:nvSpPr>
      <dsp:spPr>
        <a:xfrm>
          <a:off x="432047" y="2207060"/>
          <a:ext cx="1614754" cy="161475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ADRENAL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err="1" smtClean="0"/>
            <a:t>androjen</a:t>
          </a:r>
          <a:r>
            <a:rPr lang="tr-TR" sz="1900" kern="1200" dirty="0" smtClean="0"/>
            <a:t> </a:t>
          </a:r>
          <a:r>
            <a:rPr lang="tr-TR" sz="1900" kern="1200" dirty="0" smtClean="0">
              <a:sym typeface="Symbol"/>
            </a:rPr>
            <a:t></a:t>
          </a:r>
          <a:endParaRPr lang="tr-TR" sz="1900" kern="1200" dirty="0"/>
        </a:p>
      </dsp:txBody>
      <dsp:txXfrm>
        <a:off x="668522" y="2443535"/>
        <a:ext cx="1141804" cy="11418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948AC-719B-4EED-86A3-B8C3FBC85089}" type="datetimeFigureOut">
              <a:rPr lang="tr-TR" smtClean="0"/>
              <a:t>13.01.17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6148E-7E6D-4E43-A562-0DCFCA4C3BA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3821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 Yer Tutucusu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r-TR" altLang="tr-TR" smtClean="0"/>
          </a:p>
        </p:txBody>
      </p:sp>
      <p:sp>
        <p:nvSpPr>
          <p:cNvPr id="38916" name="Slayt Numarası Yer Tutucusu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3825C1ED-8DD4-4F8D-9433-1BE69B4853C3}" type="slidenum">
              <a:rPr lang="en-US" altLang="tr-TR" b="0" smtClean="0"/>
              <a:pPr eaLnBrk="1" hangingPunct="1"/>
              <a:t>1</a:t>
            </a:fld>
            <a:endParaRPr lang="en-US" altLang="tr-TR" b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F05D15CF-53AB-4B21-8E06-4746E1690CA7}" type="slidenum">
              <a:rPr lang="tr-TR" altLang="tr-TR" smtClean="0"/>
              <a:pPr eaLnBrk="1" hangingPunct="1"/>
              <a:t>6</a:t>
            </a:fld>
            <a:endParaRPr lang="tr-TR" altLang="tr-TR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r-TR" altLang="tr-T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GB" smtClean="0">
              <a:ea typeface="ＭＳ Ｐゴシック" pitchFamily="34" charset="-128"/>
            </a:endParaRPr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9464" y="4343144"/>
            <a:ext cx="5487041" cy="4115019"/>
          </a:xfrm>
          <a:noFill/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endParaRPr lang="en-US" dirty="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7013" indent="-227013">
              <a:lnSpc>
                <a:spcPct val="90000"/>
              </a:lnSpc>
              <a:spcBef>
                <a:spcPct val="0"/>
              </a:spcBef>
              <a:buFontTx/>
              <a:buChar char="•"/>
            </a:pP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Two randomized, double-blind, placebo-controlled </a:t>
            </a:r>
            <a:r>
              <a:rPr lang="en-US" altLang="en-US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trials </a:t>
            </a: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were conducted to investigate the efficacy and safety of Qlaira</a:t>
            </a:r>
            <a:r>
              <a:rPr lang="en-US" altLang="en-US" baseline="30000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®</a:t>
            </a: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 for the treatment of confirmed HMB.</a:t>
            </a:r>
          </a:p>
          <a:p>
            <a:pPr marL="227013" indent="-227013">
              <a:lnSpc>
                <a:spcPct val="90000"/>
              </a:lnSpc>
              <a:spcBef>
                <a:spcPct val="0"/>
              </a:spcBef>
              <a:buFontTx/>
              <a:buChar char="•"/>
            </a:pP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One </a:t>
            </a:r>
            <a:r>
              <a:rPr lang="en-US" altLang="en-US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trial </a:t>
            </a: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was conducted in the USA and Canada [1], while the other was conducted in Australia and multiple countries within Europe [2]. Both </a:t>
            </a:r>
            <a:r>
              <a:rPr lang="en-US" altLang="en-US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trials </a:t>
            </a: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had identical designs and analysis plans.</a:t>
            </a:r>
          </a:p>
          <a:p>
            <a:pPr marL="227013" indent="-227013">
              <a:lnSpc>
                <a:spcPct val="90000"/>
              </a:lnSpc>
              <a:spcBef>
                <a:spcPct val="0"/>
              </a:spcBef>
              <a:buFontTx/>
              <a:buChar char="•"/>
            </a:pP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Otherwise healthy women aged 18 years or older, who had heavy, prolonged or frequent menstrual bleeding without organic pathology and who desired hormonal contraception were eligible for inclusion in the </a:t>
            </a:r>
            <a:r>
              <a:rPr lang="en-US" altLang="en-US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trials</a:t>
            </a: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.</a:t>
            </a:r>
          </a:p>
          <a:p>
            <a:pPr marL="227013" indent="-227013">
              <a:lnSpc>
                <a:spcPct val="90000"/>
              </a:lnSpc>
              <a:spcBef>
                <a:spcPct val="0"/>
              </a:spcBef>
              <a:buFontTx/>
              <a:buChar char="•"/>
            </a:pP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In the North American </a:t>
            </a:r>
            <a:r>
              <a:rPr lang="en-US" altLang="en-US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trial</a:t>
            </a: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, 1077 women were screened, 190 were randomized to Qlaira</a:t>
            </a:r>
            <a:r>
              <a:rPr lang="en-US" altLang="en-US" baseline="30000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®</a:t>
            </a: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 or placebo, and 136 completed treatment. Of the 190 women who were randomized, 80% had heavy bleeding, 20% had prolonged bleeding and 3% had frequent bleeding. The drop-out rate was 35/120 (29%) in the Qlaira</a:t>
            </a:r>
            <a:r>
              <a:rPr lang="en-US" altLang="en-US" baseline="30000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®</a:t>
            </a: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 group and 19/70 in the placebo group (27%).</a:t>
            </a:r>
          </a:p>
          <a:p>
            <a:pPr marL="227013" indent="-227013">
              <a:lnSpc>
                <a:spcPct val="90000"/>
              </a:lnSpc>
              <a:spcBef>
                <a:spcPct val="0"/>
              </a:spcBef>
              <a:buFontTx/>
              <a:buChar char="•"/>
            </a:pP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In the Europe/Australia </a:t>
            </a:r>
            <a:r>
              <a:rPr lang="en-US" altLang="en-US" smtClean="0">
                <a:solidFill>
                  <a:srgbClr val="FF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trial</a:t>
            </a: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, 575 women were screened, 231 were randomized to Qlaira</a:t>
            </a:r>
            <a:r>
              <a:rPr lang="en-US" altLang="en-US" baseline="30000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®</a:t>
            </a: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 or placebo, and 171 completed treatment. Of the 231 women who were randomized, 92% had heavy bleeding, 13% had prolonged bleeding and 0% had frequent bleeding. The drop-out rate was 40/149 (27%) in the Qlaira</a:t>
            </a:r>
            <a:r>
              <a:rPr lang="en-US" altLang="en-US" baseline="30000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®</a:t>
            </a: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 group and 20/82 in the placebo group (24%).</a:t>
            </a:r>
          </a:p>
          <a:p>
            <a:pPr marL="227013" indent="-227013">
              <a:lnSpc>
                <a:spcPct val="90000"/>
              </a:lnSpc>
              <a:spcBef>
                <a:spcPct val="0"/>
              </a:spcBef>
            </a:pPr>
            <a:endParaRPr lang="en-US" altLang="en-US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227013" indent="-227013">
              <a:lnSpc>
                <a:spcPct val="90000"/>
              </a:lnSpc>
              <a:spcBef>
                <a:spcPct val="0"/>
              </a:spcBef>
            </a:pPr>
            <a:r>
              <a:rPr lang="en-US" altLang="en-US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References</a:t>
            </a:r>
          </a:p>
          <a:p>
            <a:pPr marL="227013" indent="-227013">
              <a:buFont typeface="Calibri" pitchFamily="34" charset="0"/>
              <a:buAutoNum type="arabicPeriod"/>
            </a:pPr>
            <a:r>
              <a:rPr lang="en-GB" altLang="en-US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Fraser IS, Römer T, Parke S, Zeun S, Mellinger U, Machlitt A, Jensen JT. Effective treatment of heavy and/or prolonged menstrual bleeding with an oral contraceptive containing estradiol valerate and dienogest: a randomized, double-blind Phase III trial. Hum Reprod. 2011; 26(10): 2698–708.</a:t>
            </a:r>
          </a:p>
          <a:p>
            <a:pPr marL="227013" indent="-227013">
              <a:buFont typeface="Calibri" pitchFamily="34" charset="0"/>
              <a:buAutoNum type="arabicPeriod"/>
            </a:pPr>
            <a:r>
              <a:rPr lang="en-GB" altLang="en-US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Jensen JT, Parke S, Mellinger U, Machlitt A, Fraser IS. Effective treatment of heavy menstrual bleeding with estradiol valerate and dienogest: a randomized controlled trial. Obstet Gynecol. 2011; 117(4): 777–87.</a:t>
            </a:r>
          </a:p>
          <a:p>
            <a:pPr marL="0" lvl="1">
              <a:lnSpc>
                <a:spcPct val="90000"/>
              </a:lnSpc>
              <a:spcBef>
                <a:spcPct val="0"/>
              </a:spcBef>
            </a:pPr>
            <a:endParaRPr lang="en-US" altLang="en-US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227013" indent="-227013">
              <a:lnSpc>
                <a:spcPct val="90000"/>
              </a:lnSpc>
              <a:spcBef>
                <a:spcPct val="0"/>
              </a:spcBef>
              <a:buFontTx/>
              <a:buAutoNum type="arabicPeriod"/>
            </a:pPr>
            <a:endParaRPr lang="en-US" altLang="en-US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227013" indent="-227013">
              <a:lnSpc>
                <a:spcPct val="90000"/>
              </a:lnSpc>
              <a:spcBef>
                <a:spcPct val="0"/>
              </a:spcBef>
            </a:pPr>
            <a:r>
              <a:rPr lang="en-US" altLang="en-US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Slide Ref. 10.4</a:t>
            </a:r>
            <a:endParaRPr lang="en-US" altLang="en-US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227013" indent="-227013">
              <a:lnSpc>
                <a:spcPct val="90000"/>
              </a:lnSpc>
              <a:spcBef>
                <a:spcPct val="0"/>
              </a:spcBef>
              <a:buFontTx/>
              <a:buChar char="•"/>
            </a:pPr>
            <a:endParaRPr lang="en-US" altLang="en-US" b="1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marL="227013" indent="-227013">
              <a:lnSpc>
                <a:spcPct val="90000"/>
              </a:lnSpc>
              <a:spcBef>
                <a:spcPct val="0"/>
              </a:spcBef>
            </a:pPr>
            <a:endParaRPr lang="en-US" altLang="en-US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endParaRPr lang="en-GB" sz="1200">
              <a:cs typeface="MS PGothic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4441825"/>
            <a:ext cx="5486400" cy="41163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3838" indent="-223838" eaLnBrk="1" hangingPunct="1">
              <a:spcBef>
                <a:spcPct val="0"/>
              </a:spcBef>
              <a:buFontTx/>
              <a:buChar char="•"/>
            </a:pPr>
            <a:r>
              <a:rPr lang="en-US">
                <a:cs typeface="MS PGothic" charset="0"/>
              </a:rPr>
              <a:t>The Qlaira</a:t>
            </a:r>
            <a:r>
              <a:rPr lang="en-US" baseline="30000">
                <a:cs typeface="MS PGothic" charset="0"/>
              </a:rPr>
              <a:t>®</a:t>
            </a:r>
            <a:r>
              <a:rPr lang="en-US">
                <a:cs typeface="MS PGothic" charset="0"/>
              </a:rPr>
              <a:t> dynamic dosing regimen was investigated in a Phase II and III clinical trial program, and was shown to be associated with reliable contraceptive efficacy [1] and good cycle control [2].</a:t>
            </a:r>
          </a:p>
          <a:p>
            <a:pPr marL="223838" indent="-223838" eaLnBrk="1" hangingPunct="1">
              <a:spcBef>
                <a:spcPct val="0"/>
              </a:spcBef>
              <a:buFontTx/>
              <a:buChar char="•"/>
            </a:pPr>
            <a:r>
              <a:rPr lang="en-US">
                <a:cs typeface="MS PGothic" charset="0"/>
              </a:rPr>
              <a:t>The regimen is comprised of 26 active tablets (days 1–26) and 2 hormone-free tablets (days 27–28) per cycle. Within each cycle, women receive 22 days of E</a:t>
            </a:r>
            <a:r>
              <a:rPr lang="en-US" baseline="-25000">
                <a:cs typeface="MS PGothic" charset="0"/>
              </a:rPr>
              <a:t>2</a:t>
            </a:r>
            <a:r>
              <a:rPr lang="en-US">
                <a:cs typeface="MS PGothic" charset="0"/>
              </a:rPr>
              <a:t>V/DNG (days 3–24) and 4 days of E</a:t>
            </a:r>
            <a:r>
              <a:rPr lang="en-US" baseline="-25000">
                <a:cs typeface="MS PGothic" charset="0"/>
              </a:rPr>
              <a:t>2</a:t>
            </a:r>
            <a:r>
              <a:rPr lang="en-US">
                <a:cs typeface="MS PGothic" charset="0"/>
              </a:rPr>
              <a:t>V only (days 1–2 and 25–26).</a:t>
            </a:r>
          </a:p>
          <a:p>
            <a:pPr marL="223838" indent="-223838" eaLnBrk="1" hangingPunct="1">
              <a:spcBef>
                <a:spcPct val="0"/>
              </a:spcBef>
              <a:buFontTx/>
              <a:buChar char="•"/>
            </a:pPr>
            <a:endParaRPr lang="en-US">
              <a:cs typeface="MS PGothic" charset="0"/>
            </a:endParaRPr>
          </a:p>
          <a:p>
            <a:pPr marL="223838" indent="-223838" eaLnBrk="1" hangingPunct="1">
              <a:spcBef>
                <a:spcPct val="0"/>
              </a:spcBef>
            </a:pPr>
            <a:r>
              <a:rPr lang="en-US">
                <a:cs typeface="MS PGothic" charset="0"/>
              </a:rPr>
              <a:t>References</a:t>
            </a:r>
          </a:p>
          <a:p>
            <a:pPr marL="223838" indent="-223838" eaLnBrk="1" hangingPunct="1">
              <a:spcBef>
                <a:spcPct val="0"/>
              </a:spcBef>
              <a:buFontTx/>
              <a:buAutoNum type="arabicPeriod"/>
            </a:pPr>
            <a:r>
              <a:rPr lang="en-US">
                <a:cs typeface="MS PGothic" charset="0"/>
              </a:rPr>
              <a:t>Nahum GG, Parke S, Wildt L, Palacios S, Roemer T, Bitzer J. Efficacy and tolerability of a new oral contraceptive containing estradiol and dienogest. Obstet Gynecol 2008; 111(4 Suppl.): 15S (abstract plus poster presentation at the 56</a:t>
            </a:r>
            <a:r>
              <a:rPr lang="en-US" baseline="30000">
                <a:cs typeface="MS PGothic" charset="0"/>
              </a:rPr>
              <a:t>th</a:t>
            </a:r>
            <a:r>
              <a:rPr lang="en-US">
                <a:cs typeface="MS PGothic" charset="0"/>
              </a:rPr>
              <a:t> Annual Clinical Meeting of the American College of Obstetricians and Gynecologists: 2008 May 3–7: New Orleans, LA, USA).</a:t>
            </a:r>
          </a:p>
          <a:p>
            <a:pPr marL="223838" indent="-223838" eaLnBrk="1" hangingPunct="1">
              <a:spcBef>
                <a:spcPct val="0"/>
              </a:spcBef>
              <a:buFontTx/>
              <a:buAutoNum type="arabicPeriod"/>
            </a:pPr>
            <a:r>
              <a:rPr lang="en-US">
                <a:cs typeface="MS PGothic" charset="0"/>
              </a:rPr>
              <a:t>Ahrendt H-J, Makalova D, Parke S, Mellinger U, Mansour D. Bleeding pattern and cycle control with an estradiol-based oral contraceptive: a 7-cycle, randomized comparative trial of estradiol valerate/dienogest and ethinylestradiol/levonorgestrel. Contraception 2009; 80(5): 436–44.</a:t>
            </a:r>
          </a:p>
          <a:p>
            <a:pPr marL="223838" indent="-223838" eaLnBrk="1" hangingPunct="1">
              <a:spcBef>
                <a:spcPct val="0"/>
              </a:spcBef>
            </a:pPr>
            <a:endParaRPr lang="en-US">
              <a:cs typeface="MS PGothic" charset="0"/>
            </a:endParaRPr>
          </a:p>
          <a:p>
            <a:pPr marL="223838" indent="-223838" eaLnBrk="1" hangingPunct="1">
              <a:spcBef>
                <a:spcPct val="0"/>
              </a:spcBef>
            </a:pPr>
            <a:endParaRPr lang="en-US">
              <a:cs typeface="MS PGothic" charset="0"/>
            </a:endParaRPr>
          </a:p>
          <a:p>
            <a:pPr marL="223838" indent="-223838" eaLnBrk="1" hangingPunct="1">
              <a:spcBef>
                <a:spcPct val="0"/>
              </a:spcBef>
            </a:pPr>
            <a:r>
              <a:rPr lang="en-GB">
                <a:cs typeface="MS PGothic" charset="0"/>
              </a:rPr>
              <a:t>Slide Ref. 4.5</a:t>
            </a:r>
            <a:endParaRPr lang="en-US">
              <a:cs typeface="MS PGothic" charset="0"/>
            </a:endParaRPr>
          </a:p>
          <a:p>
            <a:pPr marL="223838" indent="-223838" eaLnBrk="1" hangingPunct="1">
              <a:spcBef>
                <a:spcPct val="0"/>
              </a:spcBef>
            </a:pPr>
            <a:endParaRPr lang="en-US">
              <a:cs typeface="MS PGothic" charset="0"/>
            </a:endParaRPr>
          </a:p>
          <a:p>
            <a:pPr marL="223838" indent="-223838" eaLnBrk="1" hangingPunct="1">
              <a:spcBef>
                <a:spcPct val="0"/>
              </a:spcBef>
            </a:pPr>
            <a:endParaRPr lang="en-US">
              <a:cs typeface="MS PGothic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Başlık ve Diyagram veya Kuruluş Grafiğ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SmartArt Yer Tutucusu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r-TR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63F2C-2864-4484-9BC5-0F6D3520645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18769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umu2_ic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525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5070" cy="1143000"/>
          </a:xfrm>
        </p:spPr>
        <p:txBody>
          <a:bodyPr>
            <a:noAutofit/>
          </a:bodyPr>
          <a:lstStyle>
            <a:lvl1pPr algn="l">
              <a:defRPr sz="2800" b="1" i="0">
                <a:latin typeface="Verdana"/>
                <a:cs typeface="Verdana"/>
              </a:defRPr>
            </a:lvl1pPr>
          </a:lstStyle>
          <a:p>
            <a:r>
              <a:rPr lang="en-US" dirty="0" smtClean="0"/>
              <a:t>Click to edit Master title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="0" i="0">
                <a:latin typeface="Verdana"/>
                <a:cs typeface="Verdana"/>
              </a:defRPr>
            </a:lvl1pPr>
            <a:lvl2pPr>
              <a:defRPr sz="1800" b="0" i="0">
                <a:latin typeface="Verdana"/>
                <a:cs typeface="Verdana"/>
              </a:defRPr>
            </a:lvl2pPr>
            <a:lvl3pPr>
              <a:defRPr sz="1200">
                <a:latin typeface="Verdana"/>
                <a:cs typeface="Verdana"/>
              </a:defRPr>
            </a:lvl3pPr>
            <a:lvl4pPr>
              <a:defRPr sz="800">
                <a:latin typeface="Verdana"/>
                <a:cs typeface="Verdana"/>
              </a:defRPr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ED578-613A-D341-92E5-440A04EB1BA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13.01.17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2A0F1C-F16E-0E45-AAD1-C2920EAD58F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144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13.01.17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4" Type="http://schemas.openxmlformats.org/officeDocument/2006/relationships/diagramQuickStyle" Target="../diagrams/quickStyle6.xml"/><Relationship Id="rId5" Type="http://schemas.openxmlformats.org/officeDocument/2006/relationships/diagramColors" Target="../diagrams/colors6.xml"/><Relationship Id="rId6" Type="http://schemas.microsoft.com/office/2007/relationships/diagramDrawing" Target="../diagrams/drawing6.xml"/><Relationship Id="rId7" Type="http://schemas.openxmlformats.org/officeDocument/2006/relationships/image" Target="../media/image17.png"/><Relationship Id="rId8" Type="http://schemas.openxmlformats.org/officeDocument/2006/relationships/image" Target="../media/image18.emf"/><Relationship Id="rId9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4" Type="http://schemas.openxmlformats.org/officeDocument/2006/relationships/diagramQuickStyle" Target="../diagrams/quickStyle7.xml"/><Relationship Id="rId5" Type="http://schemas.openxmlformats.org/officeDocument/2006/relationships/diagramColors" Target="../diagrams/colors7.xml"/><Relationship Id="rId6" Type="http://schemas.microsoft.com/office/2007/relationships/diagramDrawing" Target="../diagrams/drawing7.xml"/><Relationship Id="rId7" Type="http://schemas.openxmlformats.org/officeDocument/2006/relationships/image" Target="../media/image17.png"/><Relationship Id="rId8" Type="http://schemas.openxmlformats.org/officeDocument/2006/relationships/image" Target="../media/image20.emf"/><Relationship Id="rId9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4" Type="http://schemas.openxmlformats.org/officeDocument/2006/relationships/diagramQuickStyle" Target="../diagrams/quickStyle8.xml"/><Relationship Id="rId5" Type="http://schemas.openxmlformats.org/officeDocument/2006/relationships/diagramColors" Target="../diagrams/colors8.xml"/><Relationship Id="rId6" Type="http://schemas.microsoft.com/office/2007/relationships/diagramDrawing" Target="../diagrams/drawing8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4" Type="http://schemas.openxmlformats.org/officeDocument/2006/relationships/diagramQuickStyle" Target="../diagrams/quickStyle9.xml"/><Relationship Id="rId5" Type="http://schemas.openxmlformats.org/officeDocument/2006/relationships/diagramColors" Target="../diagrams/colors9.xml"/><Relationship Id="rId6" Type="http://schemas.microsoft.com/office/2007/relationships/diagramDrawing" Target="../diagrams/drawing9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4" Type="http://schemas.openxmlformats.org/officeDocument/2006/relationships/diagramQuickStyle" Target="../diagrams/quickStyle10.xml"/><Relationship Id="rId5" Type="http://schemas.openxmlformats.org/officeDocument/2006/relationships/diagramColors" Target="../diagrams/colors10.xml"/><Relationship Id="rId6" Type="http://schemas.microsoft.com/office/2007/relationships/diagramDrawing" Target="../diagrams/drawing10.xml"/><Relationship Id="rId7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3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4" Type="http://schemas.openxmlformats.org/officeDocument/2006/relationships/diagramQuickStyle" Target="../diagrams/quickStyle11.xml"/><Relationship Id="rId5" Type="http://schemas.openxmlformats.org/officeDocument/2006/relationships/diagramColors" Target="../diagrams/colors11.xml"/><Relationship Id="rId6" Type="http://schemas.microsoft.com/office/2007/relationships/diagramDrawing" Target="../diagrams/drawing11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4" Type="http://schemas.openxmlformats.org/officeDocument/2006/relationships/diagramQuickStyle" Target="../diagrams/quickStyle12.xml"/><Relationship Id="rId5" Type="http://schemas.openxmlformats.org/officeDocument/2006/relationships/diagramColors" Target="../diagrams/colors12.xml"/><Relationship Id="rId6" Type="http://schemas.microsoft.com/office/2007/relationships/diagramDrawing" Target="../diagrams/drawing12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4" Type="http://schemas.openxmlformats.org/officeDocument/2006/relationships/diagramQuickStyle" Target="../diagrams/quickStyle13.xml"/><Relationship Id="rId5" Type="http://schemas.openxmlformats.org/officeDocument/2006/relationships/diagramColors" Target="../diagrams/colors13.xml"/><Relationship Id="rId6" Type="http://schemas.microsoft.com/office/2007/relationships/diagramDrawing" Target="../diagrams/drawing1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4" Type="http://schemas.openxmlformats.org/officeDocument/2006/relationships/diagramQuickStyle" Target="../diagrams/quickStyle14.xml"/><Relationship Id="rId5" Type="http://schemas.openxmlformats.org/officeDocument/2006/relationships/diagramColors" Target="../diagrams/colors14.xml"/><Relationship Id="rId6" Type="http://schemas.microsoft.com/office/2007/relationships/diagramDrawing" Target="../diagrams/drawing1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4" Type="http://schemas.openxmlformats.org/officeDocument/2006/relationships/diagramQuickStyle" Target="../diagrams/quickStyle15.xml"/><Relationship Id="rId5" Type="http://schemas.openxmlformats.org/officeDocument/2006/relationships/diagramColors" Target="../diagrams/colors15.xml"/><Relationship Id="rId6" Type="http://schemas.microsoft.com/office/2007/relationships/diagramDrawing" Target="../diagrams/drawing15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4" Type="http://schemas.openxmlformats.org/officeDocument/2006/relationships/diagramQuickStyle" Target="../diagrams/quickStyle16.xml"/><Relationship Id="rId5" Type="http://schemas.openxmlformats.org/officeDocument/2006/relationships/diagramColors" Target="../diagrams/colors16.xml"/><Relationship Id="rId6" Type="http://schemas.microsoft.com/office/2007/relationships/diagramDrawing" Target="../diagrams/drawing16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4" Type="http://schemas.openxmlformats.org/officeDocument/2006/relationships/diagramQuickStyle" Target="../diagrams/quickStyle17.xml"/><Relationship Id="rId5" Type="http://schemas.openxmlformats.org/officeDocument/2006/relationships/diagramColors" Target="../diagrams/colors17.xml"/><Relationship Id="rId6" Type="http://schemas.microsoft.com/office/2007/relationships/diagramDrawing" Target="../diagrams/drawing17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4" Type="http://schemas.openxmlformats.org/officeDocument/2006/relationships/diagramQuickStyle" Target="../diagrams/quickStyle18.xml"/><Relationship Id="rId5" Type="http://schemas.openxmlformats.org/officeDocument/2006/relationships/diagramColors" Target="../diagrams/colors18.xml"/><Relationship Id="rId6" Type="http://schemas.microsoft.com/office/2007/relationships/diagramDrawing" Target="../diagrams/drawing18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8.xml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.png"/><Relationship Id="rId12" Type="http://schemas.openxmlformats.org/officeDocument/2006/relationships/image" Target="../media/image12.png"/><Relationship Id="rId13" Type="http://schemas.openxmlformats.org/officeDocument/2006/relationships/image" Target="../media/image13.png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3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27.emf"/><Relationship Id="rId5" Type="http://schemas.openxmlformats.org/officeDocument/2006/relationships/image" Target="../media/image28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altLang="tr-TR" dirty="0" smtClean="0">
                <a:solidFill>
                  <a:srgbClr val="0070C0"/>
                </a:solidFill>
              </a:rPr>
              <a:t/>
            </a:r>
            <a:br>
              <a:rPr lang="tr-TR" altLang="tr-TR" dirty="0" smtClean="0">
                <a:solidFill>
                  <a:srgbClr val="0070C0"/>
                </a:solidFill>
              </a:rPr>
            </a:br>
            <a:r>
              <a:rPr lang="tr-TR" altLang="tr-TR" dirty="0" smtClean="0">
                <a:solidFill>
                  <a:srgbClr val="0070C0"/>
                </a:solidFill>
              </a:rPr>
              <a:t/>
            </a:r>
            <a:br>
              <a:rPr lang="tr-TR" altLang="tr-TR" dirty="0" smtClean="0">
                <a:solidFill>
                  <a:srgbClr val="0070C0"/>
                </a:solidFill>
              </a:rPr>
            </a:br>
            <a:endParaRPr lang="tr-TR" altLang="tr-TR" sz="3600" dirty="0" smtClean="0">
              <a:solidFill>
                <a:srgbClr val="0070C0"/>
              </a:solidFill>
            </a:endParaRP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3861048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tr-TR" sz="2400" b="1" dirty="0" smtClean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tr-TR" sz="2800" b="1" dirty="0" smtClean="0"/>
              <a:t>Prof. Dr. Cihat ÜNLÜ</a:t>
            </a:r>
            <a:endParaRPr lang="en-US" sz="2800" b="1" dirty="0" smtClean="0"/>
          </a:p>
          <a:p>
            <a:pPr eaLnBrk="1" fontAlgn="auto" hangingPunct="1">
              <a:lnSpc>
                <a:spcPct val="70000"/>
              </a:lnSpc>
              <a:spcAft>
                <a:spcPts val="0"/>
              </a:spcAft>
              <a:defRPr/>
            </a:pPr>
            <a:r>
              <a:rPr lang="tr-TR" sz="1800" dirty="0" smtClean="0"/>
              <a:t> </a:t>
            </a:r>
            <a:endParaRPr lang="en-US" sz="1800" dirty="0" smtClean="0"/>
          </a:p>
        </p:txBody>
      </p:sp>
      <p:pic>
        <p:nvPicPr>
          <p:cNvPr id="2052" name="Picture 2" descr="http://www.acibadem.edu.tr/images/AcibademUniversitesi_Lo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725144"/>
            <a:ext cx="3390900" cy="9620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6988"/>
            <a:ext cx="259080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43608" y="1988840"/>
            <a:ext cx="6984776" cy="144655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4400" b="1" dirty="0" smtClean="0"/>
              <a:t>KİŞİYE UYGUN </a:t>
            </a:r>
            <a:r>
              <a:rPr lang="tr-TR" sz="4400" b="1" dirty="0" smtClean="0"/>
              <a:t>ORAL KONTRASEPTİF </a:t>
            </a:r>
            <a:r>
              <a:rPr lang="tr-TR" sz="4400" b="1" dirty="0" smtClean="0"/>
              <a:t>SEÇİMİ </a:t>
            </a:r>
            <a:endParaRPr lang="tr-TR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2267744" y="5805264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BAKIRKÖY HASTANESİ, KADIN HASTALIKLARI VE DOĞUM KLİNİĞİ</a:t>
            </a:r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991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Endometriozis</a:t>
            </a:r>
            <a:r>
              <a:rPr lang="tr-TR" dirty="0" smtClean="0"/>
              <a:t>- Oral </a:t>
            </a:r>
            <a:r>
              <a:rPr lang="tr-TR" dirty="0" err="1" smtClean="0"/>
              <a:t>kontraseptifler</a:t>
            </a:r>
            <a:endParaRPr lang="tr-TR" dirty="0"/>
          </a:p>
        </p:txBody>
      </p:sp>
      <p:graphicFrame>
        <p:nvGraphicFramePr>
          <p:cNvPr id="7" name="İçerik Yer Tutucusu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7169489"/>
              </p:ext>
            </p:extLst>
          </p:nvPr>
        </p:nvGraphicFramePr>
        <p:xfrm>
          <a:off x="467544" y="1484784"/>
          <a:ext cx="8363271" cy="2819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8696"/>
                <a:gridCol w="2396818"/>
                <a:gridCol w="2787757"/>
              </a:tblGrid>
              <a:tr h="499233"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Endikasyon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Yeri 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Kalite</a:t>
                      </a:r>
                      <a:endParaRPr lang="tr-TR" sz="2400" dirty="0"/>
                    </a:p>
                  </a:txBody>
                  <a:tcPr/>
                </a:tc>
              </a:tr>
              <a:tr h="499233"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Primer</a:t>
                      </a:r>
                      <a:r>
                        <a:rPr lang="tr-TR" sz="2400" dirty="0" smtClean="0"/>
                        <a:t> koruma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Yok 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400"/>
                    </a:p>
                  </a:txBody>
                  <a:tcPr/>
                </a:tc>
              </a:tr>
              <a:tr h="499233"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Preoperatif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Yok 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A</a:t>
                      </a:r>
                      <a:endParaRPr lang="tr-TR" sz="2400" dirty="0"/>
                    </a:p>
                  </a:txBody>
                  <a:tcPr/>
                </a:tc>
              </a:tr>
              <a:tr h="499233"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Ağrı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Var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A </a:t>
                      </a:r>
                      <a:endParaRPr lang="tr-TR" sz="2400" dirty="0"/>
                    </a:p>
                  </a:txBody>
                  <a:tcPr/>
                </a:tc>
              </a:tr>
              <a:tr h="499233">
                <a:tc>
                  <a:txBody>
                    <a:bodyPr/>
                    <a:lstStyle/>
                    <a:p>
                      <a:r>
                        <a:rPr lang="tr-TR" sz="2400" dirty="0" err="1" smtClean="0"/>
                        <a:t>Postoperatif</a:t>
                      </a:r>
                      <a:r>
                        <a:rPr lang="tr-TR" sz="2400" dirty="0" smtClean="0"/>
                        <a:t> </a:t>
                      </a:r>
                    </a:p>
                    <a:p>
                      <a:r>
                        <a:rPr lang="tr-TR" sz="2400" dirty="0" smtClean="0"/>
                        <a:t>(</a:t>
                      </a:r>
                      <a:r>
                        <a:rPr lang="tr-TR" sz="2400" dirty="0" err="1" smtClean="0"/>
                        <a:t>sekonder</a:t>
                      </a:r>
                      <a:r>
                        <a:rPr lang="tr-TR" sz="2400" dirty="0" smtClean="0"/>
                        <a:t> koruma)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/>
                        <a:t>Var 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/>
                        <a:t>B </a:t>
                      </a:r>
                      <a:endParaRPr lang="tr-TR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6282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6537479"/>
              </p:ext>
            </p:extLst>
          </p:nvPr>
        </p:nvGraphicFramePr>
        <p:xfrm>
          <a:off x="467544" y="515813"/>
          <a:ext cx="8219256" cy="5649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56970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3891190"/>
              </p:ext>
            </p:extLst>
          </p:nvPr>
        </p:nvGraphicFramePr>
        <p:xfrm>
          <a:off x="467544" y="126876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6804248" y="5805264"/>
            <a:ext cx="2088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Seracchioli</a:t>
            </a:r>
            <a:r>
              <a:rPr lang="tr-TR" dirty="0" smtClean="0"/>
              <a:t>, 2009</a:t>
            </a:r>
          </a:p>
          <a:p>
            <a:r>
              <a:rPr lang="tr-TR" dirty="0" err="1" smtClean="0"/>
              <a:t>Vercellini</a:t>
            </a:r>
            <a:r>
              <a:rPr lang="tr-TR" dirty="0" smtClean="0"/>
              <a:t>, 2013</a:t>
            </a:r>
          </a:p>
          <a:p>
            <a:r>
              <a:rPr lang="tr-TR" dirty="0" err="1" smtClean="0"/>
              <a:t>Wu</a:t>
            </a:r>
            <a:r>
              <a:rPr lang="tr-TR" dirty="0" smtClean="0"/>
              <a:t>, 2013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64695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2845490"/>
              </p:ext>
            </p:extLst>
          </p:nvPr>
        </p:nvGraphicFramePr>
        <p:xfrm>
          <a:off x="467544" y="105273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2304256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6381328"/>
            <a:ext cx="4868863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475656" y="573325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OR = 0.24</a:t>
            </a:r>
            <a:endParaRPr lang="tr-TR" dirty="0"/>
          </a:p>
        </p:txBody>
      </p:sp>
      <p:sp>
        <p:nvSpPr>
          <p:cNvPr id="6" name="Akış Çizelgesi: Delikli Teyp 5"/>
          <p:cNvSpPr/>
          <p:nvPr/>
        </p:nvSpPr>
        <p:spPr>
          <a:xfrm>
            <a:off x="1259632" y="5733256"/>
            <a:ext cx="1584176" cy="369332"/>
          </a:xfrm>
          <a:prstGeom prst="flowChartPunchedTap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038652" y="386284"/>
            <a:ext cx="2155825" cy="17605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5126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989785"/>
              </p:ext>
            </p:extLst>
          </p:nvPr>
        </p:nvGraphicFramePr>
        <p:xfrm>
          <a:off x="467544" y="105273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2304256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913" y="5661248"/>
            <a:ext cx="4169470" cy="707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6368805"/>
            <a:ext cx="505142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2250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İçerik Yer Tutucusu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8896593"/>
              </p:ext>
            </p:extLst>
          </p:nvPr>
        </p:nvGraphicFramePr>
        <p:xfrm>
          <a:off x="395536" y="69269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Metin kutusu 2"/>
          <p:cNvSpPr txBox="1"/>
          <p:nvPr/>
        </p:nvSpPr>
        <p:spPr>
          <a:xfrm>
            <a:off x="1907704" y="5517232"/>
            <a:ext cx="5832648" cy="954107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ESHRE/ASRM, Endokrin cemiyeti 1. basamakta önermekte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1133398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1622200"/>
              </p:ext>
            </p:extLst>
          </p:nvPr>
        </p:nvGraphicFramePr>
        <p:xfrm>
          <a:off x="323528" y="620688"/>
          <a:ext cx="8579296" cy="5865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12142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atin typeface="+mn-lt"/>
                <a:cs typeface="Arial" panose="020B0604020202020204" pitchFamily="34" charset="0"/>
              </a:rPr>
              <a:t>HİPERANDROJENİZM &amp; OKS</a:t>
            </a:r>
            <a:endParaRPr lang="tr-TR" dirty="0">
              <a:latin typeface="+mn-lt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752528"/>
          </a:xfrm>
        </p:spPr>
        <p:txBody>
          <a:bodyPr>
            <a:noAutofit/>
          </a:bodyPr>
          <a:lstStyle/>
          <a:p>
            <a:r>
              <a:rPr lang="tr-TR" sz="2200" dirty="0" smtClean="0">
                <a:cs typeface="Arial" panose="020B0604020202020204" pitchFamily="34" charset="0"/>
              </a:rPr>
              <a:t>OK kullanılacaksa </a:t>
            </a:r>
            <a:r>
              <a:rPr lang="tr-TR" sz="2200" dirty="0" err="1" smtClean="0">
                <a:cs typeface="Arial" panose="020B0604020202020204" pitchFamily="34" charset="0"/>
              </a:rPr>
              <a:t>drospirenon</a:t>
            </a:r>
            <a:r>
              <a:rPr lang="tr-TR" sz="2200" dirty="0" smtClean="0">
                <a:cs typeface="Arial" panose="020B0604020202020204" pitchFamily="34" charset="0"/>
              </a:rPr>
              <a:t> veya </a:t>
            </a:r>
            <a:r>
              <a:rPr lang="tr-TR" sz="2200" dirty="0" err="1" smtClean="0">
                <a:cs typeface="Arial" panose="020B0604020202020204" pitchFamily="34" charset="0"/>
              </a:rPr>
              <a:t>dieonogest</a:t>
            </a:r>
            <a:r>
              <a:rPr lang="tr-TR" sz="2200" dirty="0" smtClean="0">
                <a:cs typeface="Arial" panose="020B0604020202020204" pitchFamily="34" charset="0"/>
              </a:rPr>
              <a:t> içeren OK tercih etmek daha uygun olabilir</a:t>
            </a:r>
          </a:p>
          <a:p>
            <a:endParaRPr lang="tr-TR" sz="1400" dirty="0" smtClean="0">
              <a:cs typeface="Arial" panose="020B0604020202020204" pitchFamily="34" charset="0"/>
            </a:endParaRPr>
          </a:p>
          <a:p>
            <a:r>
              <a:rPr lang="tr-TR" sz="2200" dirty="0" smtClean="0">
                <a:cs typeface="Arial" panose="020B0604020202020204" pitchFamily="34" charset="0"/>
              </a:rPr>
              <a:t>Yapılan çalışmalarda 6-12 </a:t>
            </a:r>
            <a:r>
              <a:rPr lang="tr-TR" sz="2200" dirty="0" err="1" smtClean="0">
                <a:cs typeface="Arial" panose="020B0604020202020204" pitchFamily="34" charset="0"/>
              </a:rPr>
              <a:t>siklus</a:t>
            </a:r>
            <a:r>
              <a:rPr lang="tr-TR" sz="2200" dirty="0" smtClean="0">
                <a:cs typeface="Arial" panose="020B0604020202020204" pitchFamily="34" charset="0"/>
              </a:rPr>
              <a:t> tedavi sonrası </a:t>
            </a:r>
            <a:r>
              <a:rPr lang="tr-TR" sz="2200" dirty="0" err="1" smtClean="0">
                <a:cs typeface="Arial" panose="020B0604020202020204" pitchFamily="34" charset="0"/>
              </a:rPr>
              <a:t>hirsutizm</a:t>
            </a:r>
            <a:r>
              <a:rPr lang="tr-TR" sz="2200" dirty="0" smtClean="0">
                <a:cs typeface="Arial" panose="020B0604020202020204" pitchFamily="34" charset="0"/>
              </a:rPr>
              <a:t> skorunda  önemli derecede </a:t>
            </a:r>
            <a:r>
              <a:rPr lang="tr-TR" sz="2200" dirty="0" smtClean="0">
                <a:cs typeface="Arial" panose="020B0604020202020204" pitchFamily="34" charset="0"/>
                <a:sym typeface="Symbol"/>
              </a:rPr>
              <a:t></a:t>
            </a:r>
            <a:r>
              <a:rPr lang="tr-TR" sz="2200" dirty="0" smtClean="0">
                <a:cs typeface="Arial" panose="020B0604020202020204" pitchFamily="34" charset="0"/>
              </a:rPr>
              <a:t>, testosteron </a:t>
            </a:r>
            <a:r>
              <a:rPr lang="tr-TR" sz="2200" dirty="0" smtClean="0">
                <a:cs typeface="Arial" panose="020B0604020202020204" pitchFamily="34" charset="0"/>
                <a:sym typeface="Symbol"/>
              </a:rPr>
              <a:t></a:t>
            </a:r>
            <a:r>
              <a:rPr lang="tr-TR" sz="2200" dirty="0" smtClean="0">
                <a:cs typeface="Arial" panose="020B0604020202020204" pitchFamily="34" charset="0"/>
              </a:rPr>
              <a:t>, SHBG </a:t>
            </a:r>
            <a:r>
              <a:rPr lang="tr-TR" sz="2200" dirty="0" smtClean="0">
                <a:cs typeface="Arial" panose="020B0604020202020204" pitchFamily="34" charset="0"/>
                <a:sym typeface="Symbol"/>
              </a:rPr>
              <a:t></a:t>
            </a:r>
            <a:r>
              <a:rPr lang="tr-TR" sz="2200" dirty="0" smtClean="0">
                <a:cs typeface="Arial" panose="020B0604020202020204" pitchFamily="34" charset="0"/>
              </a:rPr>
              <a:t> görülmüş</a:t>
            </a:r>
          </a:p>
          <a:p>
            <a:endParaRPr lang="tr-TR" sz="2400" dirty="0" smtClean="0">
              <a:cs typeface="Arial" panose="020B0604020202020204" pitchFamily="34" charset="0"/>
            </a:endParaRPr>
          </a:p>
          <a:p>
            <a:endParaRPr lang="tr-TR" sz="2200" dirty="0" smtClean="0">
              <a:cs typeface="Arial" panose="020B0604020202020204" pitchFamily="34" charset="0"/>
            </a:endParaRPr>
          </a:p>
          <a:p>
            <a:r>
              <a:rPr lang="tr-TR" sz="2200" dirty="0" smtClean="0">
                <a:cs typeface="Arial" panose="020B0604020202020204" pitchFamily="34" charset="0"/>
              </a:rPr>
              <a:t>17α-OH-</a:t>
            </a:r>
            <a:r>
              <a:rPr lang="tr-TR" sz="2200" dirty="0" err="1" smtClean="0">
                <a:cs typeface="Arial" panose="020B0604020202020204" pitchFamily="34" charset="0"/>
              </a:rPr>
              <a:t>progesteron</a:t>
            </a:r>
            <a:r>
              <a:rPr lang="tr-TR" sz="2200" dirty="0" smtClean="0">
                <a:cs typeface="Arial" panose="020B0604020202020204" pitchFamily="34" charset="0"/>
              </a:rPr>
              <a:t> </a:t>
            </a:r>
            <a:r>
              <a:rPr lang="tr-TR" sz="2200" dirty="0" err="1" smtClean="0">
                <a:cs typeface="Arial" panose="020B0604020202020204" pitchFamily="34" charset="0"/>
              </a:rPr>
              <a:t>derivesi</a:t>
            </a:r>
            <a:r>
              <a:rPr lang="tr-TR" sz="2200" dirty="0" smtClean="0">
                <a:cs typeface="Arial" panose="020B0604020202020204" pitchFamily="34" charset="0"/>
              </a:rPr>
              <a:t> içeren OK </a:t>
            </a:r>
            <a:r>
              <a:rPr lang="tr-TR" sz="2200" dirty="0" err="1" smtClean="0">
                <a:cs typeface="Arial" panose="020B0604020202020204" pitchFamily="34" charset="0"/>
              </a:rPr>
              <a:t>lere</a:t>
            </a:r>
            <a:r>
              <a:rPr lang="tr-TR" sz="2200" dirty="0" smtClean="0">
                <a:cs typeface="Arial" panose="020B0604020202020204" pitchFamily="34" charset="0"/>
              </a:rPr>
              <a:t> göre SHBG seviyesini daha fazla artırdığı bulunmuş (</a:t>
            </a:r>
            <a:r>
              <a:rPr lang="tr-TR" sz="2200" dirty="0" err="1" smtClean="0">
                <a:cs typeface="Arial" panose="020B0604020202020204" pitchFamily="34" charset="0"/>
              </a:rPr>
              <a:t>hirsutizm</a:t>
            </a:r>
            <a:r>
              <a:rPr lang="tr-TR" sz="2200" dirty="0" smtClean="0">
                <a:cs typeface="Arial" panose="020B0604020202020204" pitchFamily="34" charset="0"/>
              </a:rPr>
              <a:t> tedavisinde daha etkin olabileceğini göstermektedir)</a:t>
            </a:r>
          </a:p>
          <a:p>
            <a:endParaRPr lang="tr-TR" sz="2200" dirty="0" smtClean="0">
              <a:cs typeface="Arial" panose="020B0604020202020204" pitchFamily="34" charset="0"/>
            </a:endParaRPr>
          </a:p>
          <a:p>
            <a:r>
              <a:rPr lang="tr-TR" sz="2200" dirty="0" err="1" smtClean="0">
                <a:cs typeface="Arial" panose="020B0604020202020204" pitchFamily="34" charset="0"/>
              </a:rPr>
              <a:t>Hiperandrojeneminin</a:t>
            </a:r>
            <a:r>
              <a:rPr lang="tr-TR" sz="2200" dirty="0" smtClean="0">
                <a:cs typeface="Arial" panose="020B0604020202020204" pitchFamily="34" charset="0"/>
              </a:rPr>
              <a:t> klinik belirtisi olan akne tedavisinde de etkili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475656" y="6300028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r-TR" i="1" dirty="0" err="1"/>
              <a:t>Palep</a:t>
            </a:r>
            <a:r>
              <a:rPr lang="tr-TR" i="1" dirty="0"/>
              <a:t>-Singh </a:t>
            </a:r>
            <a:r>
              <a:rPr lang="tr-TR" i="1" dirty="0" smtClean="0"/>
              <a:t>M</a:t>
            </a:r>
            <a:r>
              <a:rPr lang="tr-TR" i="1" dirty="0"/>
              <a:t> </a:t>
            </a:r>
            <a:r>
              <a:rPr lang="tr-TR" i="1" dirty="0" smtClean="0"/>
              <a:t>et al. </a:t>
            </a:r>
            <a:r>
              <a:rPr lang="tr-TR" i="1" dirty="0"/>
              <a:t>J </a:t>
            </a:r>
            <a:r>
              <a:rPr lang="tr-TR" i="1" dirty="0" err="1"/>
              <a:t>Fam</a:t>
            </a:r>
            <a:r>
              <a:rPr lang="tr-TR" i="1" dirty="0"/>
              <a:t> </a:t>
            </a:r>
            <a:r>
              <a:rPr lang="tr-TR" i="1" dirty="0" err="1"/>
              <a:t>Plann</a:t>
            </a:r>
            <a:r>
              <a:rPr lang="tr-TR" i="1" dirty="0"/>
              <a:t> </a:t>
            </a:r>
            <a:r>
              <a:rPr lang="tr-TR" i="1" dirty="0" err="1"/>
              <a:t>Reprod</a:t>
            </a:r>
            <a:r>
              <a:rPr lang="tr-TR" i="1" dirty="0"/>
              <a:t> </a:t>
            </a:r>
            <a:r>
              <a:rPr lang="tr-TR" i="1" dirty="0" err="1"/>
              <a:t>Health</a:t>
            </a:r>
            <a:r>
              <a:rPr lang="tr-TR" i="1" dirty="0"/>
              <a:t> </a:t>
            </a:r>
            <a:r>
              <a:rPr lang="tr-TR" i="1" dirty="0" err="1" smtClean="0"/>
              <a:t>Care</a:t>
            </a:r>
            <a:r>
              <a:rPr lang="tr-TR" i="1" dirty="0" smtClean="0"/>
              <a:t> 2004;30:163–5</a:t>
            </a:r>
            <a:endParaRPr lang="tr-TR" i="1" dirty="0"/>
          </a:p>
        </p:txBody>
      </p:sp>
      <p:sp>
        <p:nvSpPr>
          <p:cNvPr id="5" name="Dikdörtgen 4"/>
          <p:cNvSpPr/>
          <p:nvPr/>
        </p:nvSpPr>
        <p:spPr>
          <a:xfrm>
            <a:off x="2119347" y="4912131"/>
            <a:ext cx="6840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tr-TR" sz="1400" dirty="0" smtClean="0"/>
          </a:p>
          <a:p>
            <a:pPr algn="r"/>
            <a:endParaRPr lang="tr-TR" sz="1400" dirty="0"/>
          </a:p>
          <a:p>
            <a:pPr algn="r"/>
            <a:r>
              <a:rPr lang="tr-TR" sz="1400" dirty="0" smtClean="0"/>
              <a:t>De </a:t>
            </a:r>
            <a:r>
              <a:rPr lang="tr-TR" sz="1400" dirty="0" err="1"/>
              <a:t>Leo</a:t>
            </a:r>
            <a:r>
              <a:rPr lang="tr-TR" sz="1400" dirty="0"/>
              <a:t> V, </a:t>
            </a:r>
            <a:r>
              <a:rPr lang="tr-TR" sz="1400" dirty="0" smtClean="0"/>
              <a:t>et </a:t>
            </a:r>
            <a:r>
              <a:rPr lang="tr-TR" sz="1400" dirty="0"/>
              <a:t>al. </a:t>
            </a:r>
            <a:r>
              <a:rPr lang="tr-TR" sz="1400" dirty="0" err="1"/>
              <a:t>Fertil</a:t>
            </a:r>
            <a:r>
              <a:rPr lang="tr-TR" sz="1400" dirty="0"/>
              <a:t> </a:t>
            </a:r>
            <a:r>
              <a:rPr lang="tr-TR" sz="1400" dirty="0" smtClean="0"/>
              <a:t>Steril, 2007;88:113–7</a:t>
            </a:r>
            <a:endParaRPr lang="tr-TR" sz="1400" dirty="0"/>
          </a:p>
        </p:txBody>
      </p:sp>
      <p:sp>
        <p:nvSpPr>
          <p:cNvPr id="6" name="Dikdörtgen 5"/>
          <p:cNvSpPr/>
          <p:nvPr/>
        </p:nvSpPr>
        <p:spPr>
          <a:xfrm>
            <a:off x="2149210" y="3276361"/>
            <a:ext cx="67432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tr-TR" sz="1400" dirty="0" smtClean="0"/>
          </a:p>
          <a:p>
            <a:pPr algn="r"/>
            <a:r>
              <a:rPr lang="tr-TR" sz="1400" dirty="0" err="1" smtClean="0"/>
              <a:t>Pehlivanov</a:t>
            </a:r>
            <a:r>
              <a:rPr lang="tr-TR" sz="1400" dirty="0" smtClean="0"/>
              <a:t> </a:t>
            </a:r>
            <a:r>
              <a:rPr lang="tr-TR" sz="1400" dirty="0"/>
              <a:t>B, </a:t>
            </a:r>
            <a:r>
              <a:rPr lang="tr-TR" sz="1400" dirty="0" err="1"/>
              <a:t>Eur</a:t>
            </a:r>
            <a:r>
              <a:rPr lang="tr-TR" sz="1400" dirty="0"/>
              <a:t> J </a:t>
            </a:r>
            <a:r>
              <a:rPr lang="tr-TR" sz="1400" dirty="0" err="1"/>
              <a:t>Contracept</a:t>
            </a:r>
            <a:r>
              <a:rPr lang="tr-TR" sz="1400" dirty="0"/>
              <a:t> </a:t>
            </a:r>
            <a:r>
              <a:rPr lang="tr-TR" sz="1400" dirty="0" err="1"/>
              <a:t>Reprod</a:t>
            </a:r>
            <a:r>
              <a:rPr lang="tr-TR" sz="1400" dirty="0"/>
              <a:t> </a:t>
            </a:r>
            <a:r>
              <a:rPr lang="tr-TR" sz="1400" dirty="0" err="1"/>
              <a:t>Health</a:t>
            </a:r>
            <a:r>
              <a:rPr lang="tr-TR" sz="1400" dirty="0"/>
              <a:t> </a:t>
            </a:r>
            <a:r>
              <a:rPr lang="tr-TR" sz="1400" dirty="0" err="1"/>
              <a:t>Care</a:t>
            </a:r>
            <a:r>
              <a:rPr lang="tr-TR" sz="1400" dirty="0"/>
              <a:t>, 2007;12:30–5</a:t>
            </a:r>
          </a:p>
          <a:p>
            <a:pPr algn="r"/>
            <a:r>
              <a:rPr lang="tr-TR" sz="1400" dirty="0" err="1" smtClean="0"/>
              <a:t>Guido</a:t>
            </a:r>
            <a:r>
              <a:rPr lang="tr-TR" sz="1400" dirty="0" smtClean="0"/>
              <a:t> </a:t>
            </a:r>
            <a:r>
              <a:rPr lang="tr-TR" sz="1400" dirty="0"/>
              <a:t>M, </a:t>
            </a:r>
            <a:r>
              <a:rPr lang="tr-TR" sz="1400" dirty="0" smtClean="0"/>
              <a:t>et </a:t>
            </a:r>
            <a:r>
              <a:rPr lang="tr-TR" sz="1400" dirty="0"/>
              <a:t>al. J </a:t>
            </a:r>
            <a:r>
              <a:rPr lang="tr-TR" sz="1400" dirty="0" err="1"/>
              <a:t>Clin</a:t>
            </a:r>
            <a:r>
              <a:rPr lang="tr-TR" sz="1400" dirty="0"/>
              <a:t> </a:t>
            </a:r>
            <a:r>
              <a:rPr lang="tr-TR" sz="1400" dirty="0" err="1"/>
              <a:t>Endocrinol</a:t>
            </a:r>
            <a:r>
              <a:rPr lang="tr-TR" sz="1400" dirty="0"/>
              <a:t> </a:t>
            </a:r>
            <a:r>
              <a:rPr lang="tr-TR" sz="1400" dirty="0" err="1" smtClean="0"/>
              <a:t>Metab</a:t>
            </a:r>
            <a:r>
              <a:rPr lang="tr-TR" sz="1400" dirty="0" smtClean="0"/>
              <a:t>, 2004;89:2817–23 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4049840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494379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6" y="-15153"/>
            <a:ext cx="4175670" cy="15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543435" y="629404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Sitruk</a:t>
            </a:r>
            <a:r>
              <a:rPr lang="tr-TR" dirty="0" smtClean="0"/>
              <a:t> </a:t>
            </a:r>
            <a:r>
              <a:rPr lang="tr-TR" dirty="0" err="1" smtClean="0"/>
              <a:t>Ware</a:t>
            </a:r>
            <a:r>
              <a:rPr lang="tr-TR" dirty="0" smtClean="0"/>
              <a:t>, 2006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78152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5338763" cy="4852988"/>
          </a:xfrm>
        </p:spPr>
        <p:txBody>
          <a:bodyPr/>
          <a:lstStyle/>
          <a:p>
            <a:pPr eaLnBrk="1" hangingPunct="1"/>
            <a:r>
              <a:rPr lang="tr-TR" altLang="tr-TR" sz="2800" dirty="0" smtClean="0"/>
              <a:t>Klinik çalışmalar </a:t>
            </a:r>
            <a:r>
              <a:rPr lang="tr-TR" altLang="tr-TR" sz="2800" dirty="0" err="1" smtClean="0"/>
              <a:t>oks’nin</a:t>
            </a:r>
            <a:r>
              <a:rPr lang="tr-TR" altLang="tr-TR" sz="2800" dirty="0" smtClean="0"/>
              <a:t> düzensiz kanamayı normale çevirdiğini ve kanama miktarını azalttığını göstermektedir</a:t>
            </a:r>
          </a:p>
          <a:p>
            <a:pPr eaLnBrk="1" hangingPunct="1"/>
            <a:endParaRPr lang="tr-TR" altLang="tr-TR" sz="2800" dirty="0" smtClean="0"/>
          </a:p>
          <a:p>
            <a:pPr eaLnBrk="1" hangingPunct="1"/>
            <a:r>
              <a:rPr lang="tr-TR" altLang="tr-TR" sz="2800" dirty="0" err="1" smtClean="0"/>
              <a:t>Oks’ler</a:t>
            </a:r>
            <a:r>
              <a:rPr lang="tr-TR" altLang="tr-TR" sz="2800" dirty="0" smtClean="0"/>
              <a:t> AUK tedavisinde FDA onayı almamış olmakla birlikte, kullanımı için eldeki kanıtlar oldukça güçlüdür</a:t>
            </a:r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tr-TR" altLang="tr-TR" b="1" dirty="0" smtClean="0"/>
              <a:t>AUK’DA ORAL KONTRASEPTİFLER</a:t>
            </a:r>
          </a:p>
        </p:txBody>
      </p:sp>
      <p:pic>
        <p:nvPicPr>
          <p:cNvPr id="11268" name="Picture 8" descr="ANd9GcQUXeKeIAQ1bftsgtjNWilb4qymnx1oN5AKss_SuUluIKiQTVZ8Q8g24S4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275" y="1773238"/>
            <a:ext cx="2327275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10" descr="ANd9GcSXSRX3CjZ-1kM5_bZ_tZJ94VFu_NhBK0pY8vfeRNvJoWdzPws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938" y="4468813"/>
            <a:ext cx="3241675" cy="20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1694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836711"/>
            <a:ext cx="8229600" cy="2880321"/>
          </a:xfrm>
        </p:spPr>
        <p:txBody>
          <a:bodyPr/>
          <a:lstStyle/>
          <a:p>
            <a:r>
              <a:rPr lang="tr-TR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Dünyada 1 yılda </a:t>
            </a:r>
          </a:p>
          <a:p>
            <a:pPr lvl="1"/>
            <a:r>
              <a:rPr lang="tr-T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Yaklaşık 208 milyon gebelik</a:t>
            </a:r>
          </a:p>
          <a:p>
            <a:pPr lvl="2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185 milyonu gelişmekte olan ülkelerde</a:t>
            </a:r>
          </a:p>
          <a:p>
            <a:pPr lvl="2"/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Her 5 gebelikten ikisi istenmeyen / planlanmamış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://i.milliyet.com.tr/YeniAnaResim/2013/09/15/fft99_mf360820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906242"/>
            <a:ext cx="4668161" cy="261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meydangazetesi.com.tr/images/album/1_7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906243"/>
            <a:ext cx="4016593" cy="2730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sundaytimes.lk/110320/images/Big-Famil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731" y="44624"/>
            <a:ext cx="1971675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2690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4294967295"/>
          </p:nvPr>
        </p:nvGraphicFramePr>
        <p:xfrm>
          <a:off x="237327" y="768905"/>
          <a:ext cx="8581611" cy="53164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01531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4294967295"/>
          </p:nvPr>
        </p:nvGraphicFramePr>
        <p:xfrm>
          <a:off x="404391" y="984653"/>
          <a:ext cx="8292585" cy="51010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04284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altLang="en-US" dirty="0" smtClean="0">
                <a:ea typeface="ＭＳ Ｐゴシック" pitchFamily="34" charset="-128"/>
              </a:rPr>
              <a:t>Hangi OKS?</a:t>
            </a:r>
            <a:r>
              <a:rPr lang="en-US" altLang="en-US" dirty="0" smtClean="0">
                <a:ea typeface="ＭＳ Ｐゴシック" pitchFamily="34" charset="-128"/>
              </a:rPr>
              <a:t>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285750" indent="-285750" eaLnBrk="1" hangingPunct="1">
              <a:spcBef>
                <a:spcPts val="438"/>
              </a:spcBef>
            </a:pPr>
            <a:r>
              <a:rPr lang="tr-TR" altLang="en-US" smtClean="0">
                <a:ea typeface="ＭＳ Ｐゴシック" pitchFamily="34" charset="-128"/>
              </a:rPr>
              <a:t>İki randomize kontrollü çift kör çalışma</a:t>
            </a:r>
          </a:p>
          <a:p>
            <a:pPr marL="685800" lvl="1" eaLnBrk="1" hangingPunct="1">
              <a:spcBef>
                <a:spcPts val="438"/>
              </a:spcBef>
              <a:buFont typeface="Arial" pitchFamily="34" charset="0"/>
              <a:buChar char="•"/>
            </a:pPr>
            <a:r>
              <a:rPr lang="tr-TR" altLang="en-US" smtClean="0">
                <a:ea typeface="ＭＳ Ｐゴシック" pitchFamily="34" charset="-128"/>
              </a:rPr>
              <a:t>Kuzey Amerika</a:t>
            </a:r>
            <a:r>
              <a:rPr lang="en-US" altLang="en-US" smtClean="0">
                <a:ea typeface="ＭＳ Ｐゴシック" pitchFamily="34" charset="-128"/>
              </a:rPr>
              <a:t>, 47 </a:t>
            </a:r>
            <a:r>
              <a:rPr lang="tr-TR" altLang="en-US" smtClean="0">
                <a:ea typeface="ＭＳ Ｐゴシック" pitchFamily="34" charset="-128"/>
              </a:rPr>
              <a:t>merkez</a:t>
            </a:r>
            <a:r>
              <a:rPr lang="en-US" altLang="en-US" smtClean="0">
                <a:ea typeface="ＭＳ Ｐゴシック" pitchFamily="34" charset="-128"/>
              </a:rPr>
              <a:t> (N=190)</a:t>
            </a:r>
            <a:r>
              <a:rPr lang="en-US" altLang="en-US" baseline="30000" smtClean="0">
                <a:ea typeface="ＭＳ Ｐゴシック" pitchFamily="34" charset="-128"/>
              </a:rPr>
              <a:t>1</a:t>
            </a:r>
            <a:endParaRPr lang="tr-TR" altLang="en-US" baseline="30000" smtClean="0">
              <a:ea typeface="ＭＳ Ｐゴシック" pitchFamily="34" charset="-128"/>
            </a:endParaRPr>
          </a:p>
          <a:p>
            <a:pPr marL="685800" lvl="1" eaLnBrk="1" hangingPunct="1">
              <a:spcBef>
                <a:spcPts val="438"/>
              </a:spcBef>
              <a:buFont typeface="Arial" pitchFamily="34" charset="0"/>
              <a:buChar char="•"/>
            </a:pPr>
            <a:r>
              <a:rPr lang="tr-TR" altLang="en-US" smtClean="0">
                <a:ea typeface="ＭＳ Ｐゴシック" pitchFamily="34" charset="-128"/>
              </a:rPr>
              <a:t>Avrupa</a:t>
            </a:r>
            <a:r>
              <a:rPr lang="en-US" altLang="en-US" smtClean="0">
                <a:ea typeface="ＭＳ Ｐゴシック" pitchFamily="34" charset="-128"/>
              </a:rPr>
              <a:t>/Australia, 34 </a:t>
            </a:r>
            <a:r>
              <a:rPr lang="tr-TR" altLang="en-US" smtClean="0">
                <a:ea typeface="ＭＳ Ｐゴシック" pitchFamily="34" charset="-128"/>
              </a:rPr>
              <a:t>merkez</a:t>
            </a:r>
            <a:r>
              <a:rPr lang="en-US" altLang="en-US" smtClean="0">
                <a:ea typeface="ＭＳ Ｐゴシック" pitchFamily="34" charset="-128"/>
              </a:rPr>
              <a:t> (N=231)</a:t>
            </a:r>
            <a:r>
              <a:rPr lang="en-US" altLang="en-US" baseline="30000" smtClean="0">
                <a:ea typeface="ＭＳ Ｐゴシック" pitchFamily="34" charset="-128"/>
              </a:rPr>
              <a:t>2</a:t>
            </a:r>
            <a:endParaRPr lang="en-US" altLang="en-US" smtClean="0">
              <a:ea typeface="ＭＳ Ｐゴシック" pitchFamily="34" charset="-128"/>
            </a:endParaRPr>
          </a:p>
          <a:p>
            <a:pPr marL="285750" indent="-285750" eaLnBrk="1" hangingPunct="1">
              <a:spcBef>
                <a:spcPts val="438"/>
              </a:spcBef>
            </a:pPr>
            <a:r>
              <a:rPr lang="tr-TR" altLang="en-US" smtClean="0">
                <a:ea typeface="ＭＳ Ｐゴシック" pitchFamily="34" charset="-128"/>
              </a:rPr>
              <a:t>Bu çalışmalar: </a:t>
            </a:r>
          </a:p>
          <a:p>
            <a:pPr marL="1085850" lvl="2" eaLnBrk="1" hangingPunct="1">
              <a:spcBef>
                <a:spcPts val="438"/>
              </a:spcBef>
            </a:pPr>
            <a:r>
              <a:rPr lang="tr-TR" altLang="en-US" smtClean="0">
                <a:ea typeface="ＭＳ Ｐゴシック" pitchFamily="34" charset="-128"/>
              </a:rPr>
              <a:t>Yoğun kanama</a:t>
            </a:r>
          </a:p>
          <a:p>
            <a:pPr marL="1085850" lvl="2" eaLnBrk="1" hangingPunct="1">
              <a:spcBef>
                <a:spcPts val="438"/>
              </a:spcBef>
            </a:pPr>
            <a:r>
              <a:rPr lang="tr-TR" altLang="en-US" smtClean="0">
                <a:ea typeface="ＭＳ Ｐゴシック" pitchFamily="34" charset="-128"/>
              </a:rPr>
              <a:t>Uzamış kanama</a:t>
            </a:r>
          </a:p>
          <a:p>
            <a:pPr marL="285750" indent="-285750" eaLnBrk="1" hangingPunct="1">
              <a:spcBef>
                <a:spcPts val="438"/>
              </a:spcBef>
            </a:pPr>
            <a:r>
              <a:rPr lang="tr-TR" altLang="en-US" smtClean="0">
                <a:ea typeface="ＭＳ Ｐゴシック" pitchFamily="34" charset="-128"/>
              </a:rPr>
              <a:t>Qlairista-Plasebo</a:t>
            </a:r>
          </a:p>
          <a:p>
            <a:pPr marL="285750" indent="-285750" eaLnBrk="1" hangingPunct="1">
              <a:spcBef>
                <a:spcPts val="438"/>
              </a:spcBef>
            </a:pPr>
            <a:r>
              <a:rPr lang="tr-TR" altLang="en-US" smtClean="0">
                <a:ea typeface="ＭＳ Ｐゴシック" pitchFamily="34" charset="-128"/>
              </a:rPr>
              <a:t>Kanama miktarı Qlarista ile %65-80 </a:t>
            </a:r>
            <a:r>
              <a:rPr lang="tr-TR" altLang="en-US" smtClean="0">
                <a:ea typeface="ＭＳ Ｐゴシック" pitchFamily="34" charset="-128"/>
                <a:sym typeface="Symbol" pitchFamily="18" charset="2"/>
              </a:rPr>
              <a:t></a:t>
            </a:r>
            <a:endParaRPr lang="tr-TR" altLang="en-US" smtClean="0">
              <a:ea typeface="ＭＳ Ｐゴシック" pitchFamily="34" charset="-128"/>
            </a:endParaRPr>
          </a:p>
        </p:txBody>
      </p:sp>
      <p:sp>
        <p:nvSpPr>
          <p:cNvPr id="19460" name="Text Placeholder 10"/>
          <p:cNvSpPr txBox="1">
            <a:spLocks/>
          </p:cNvSpPr>
          <p:nvPr/>
        </p:nvSpPr>
        <p:spPr bwMode="auto">
          <a:xfrm>
            <a:off x="244475" y="5949950"/>
            <a:ext cx="706437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>
                <a:solidFill>
                  <a:srgbClr val="595959"/>
                </a:solidFill>
                <a:ea typeface="ヒラギノ角ゴ Pro W3"/>
                <a:cs typeface="ヒラギノ角ゴ Pro W3"/>
              </a:rPr>
              <a:t>1. Jensen et al. Obstet Gynecol 2011;117:777–87;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>
                <a:solidFill>
                  <a:srgbClr val="595959"/>
                </a:solidFill>
                <a:ea typeface="ヒラギノ角ゴ Pro W3"/>
                <a:cs typeface="ヒラギノ角ゴ Pro W3"/>
              </a:rPr>
              <a:t>2. Fraser et al. Hum Reprod 2011;26:2698–708.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000">
              <a:solidFill>
                <a:srgbClr val="595959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109907589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tr-TR" dirty="0" smtClean="0">
                <a:solidFill>
                  <a:srgbClr val="703D29"/>
                </a:solidFill>
                <a:ea typeface="MS PGothic" pitchFamily="34" charset="-128"/>
              </a:rPr>
              <a:t> E</a:t>
            </a:r>
            <a:r>
              <a:rPr lang="en-US" altLang="tr-TR" sz="2800" dirty="0" smtClean="0">
                <a:solidFill>
                  <a:srgbClr val="703D29"/>
                </a:solidFill>
                <a:ea typeface="MS PGothic" pitchFamily="34" charset="-128"/>
              </a:rPr>
              <a:t>2</a:t>
            </a:r>
            <a:r>
              <a:rPr lang="en-US" altLang="tr-TR" dirty="0" smtClean="0">
                <a:solidFill>
                  <a:srgbClr val="703D29"/>
                </a:solidFill>
                <a:ea typeface="MS PGothic" pitchFamily="34" charset="-128"/>
              </a:rPr>
              <a:t>V-DNG </a:t>
            </a:r>
            <a:r>
              <a:rPr lang="en-US" altLang="tr-TR" dirty="0" err="1" smtClean="0">
                <a:solidFill>
                  <a:srgbClr val="703D29"/>
                </a:solidFill>
                <a:ea typeface="MS PGothic" pitchFamily="34" charset="-128"/>
              </a:rPr>
              <a:t>ile</a:t>
            </a:r>
            <a:r>
              <a:rPr lang="en-US" altLang="tr-TR" dirty="0" smtClean="0">
                <a:solidFill>
                  <a:srgbClr val="703D29"/>
                </a:solidFill>
                <a:ea typeface="MS PGothic" pitchFamily="34" charset="-128"/>
              </a:rPr>
              <a:t> </a:t>
            </a:r>
            <a:r>
              <a:rPr lang="en-US" altLang="tr-TR" dirty="0" err="1" smtClean="0">
                <a:solidFill>
                  <a:srgbClr val="703D29"/>
                </a:solidFill>
                <a:ea typeface="MS PGothic" pitchFamily="34" charset="-128"/>
              </a:rPr>
              <a:t>Dinamik</a:t>
            </a:r>
            <a:r>
              <a:rPr lang="en-US" altLang="tr-TR" dirty="0" smtClean="0">
                <a:solidFill>
                  <a:srgbClr val="703D29"/>
                </a:solidFill>
                <a:ea typeface="MS PGothic" pitchFamily="34" charset="-128"/>
              </a:rPr>
              <a:t> </a:t>
            </a:r>
            <a:r>
              <a:rPr lang="en-US" altLang="tr-TR" dirty="0" err="1" smtClean="0">
                <a:solidFill>
                  <a:srgbClr val="703D29"/>
                </a:solidFill>
                <a:ea typeface="MS PGothic" pitchFamily="34" charset="-128"/>
              </a:rPr>
              <a:t>Dozlama</a:t>
            </a:r>
            <a:endParaRPr lang="en-US" altLang="tr-TR" dirty="0" smtClean="0">
              <a:solidFill>
                <a:srgbClr val="703D29"/>
              </a:solidFill>
              <a:ea typeface="MS PGothic" pitchFamily="34" charset="-128"/>
            </a:endParaRPr>
          </a:p>
        </p:txBody>
      </p:sp>
      <p:sp>
        <p:nvSpPr>
          <p:cNvPr id="23555" name="Content Placeholder 10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73038" indent="-173038">
              <a:buClr>
                <a:srgbClr val="703D29"/>
              </a:buClr>
              <a:defRPr/>
            </a:pPr>
            <a:r>
              <a:rPr lang="en-US" altLang="tr-TR" sz="2400" smtClean="0">
                <a:latin typeface="Calibri" pitchFamily="34" charset="0"/>
                <a:ea typeface="MS PGothic" pitchFamily="34" charset="-128"/>
                <a:cs typeface="Calibri" pitchFamily="34" charset="0"/>
              </a:rPr>
              <a:t>26 aktif tablet - östrojen </a:t>
            </a:r>
            <a:r>
              <a:rPr lang="tr-TR" altLang="tr-TR" sz="2400" smtClean="0">
                <a:latin typeface="Calibri" pitchFamily="34" charset="0"/>
                <a:ea typeface="MS PGothic" pitchFamily="34" charset="-128"/>
                <a:cs typeface="Calibri" pitchFamily="34" charset="0"/>
              </a:rPr>
              <a:t>azalan</a:t>
            </a:r>
            <a:r>
              <a:rPr lang="en-US" altLang="tr-TR" sz="2400" smtClean="0">
                <a:latin typeface="Calibri" pitchFamily="34" charset="0"/>
                <a:ea typeface="MS PGothic" pitchFamily="34" charset="-128"/>
                <a:cs typeface="Calibri" pitchFamily="34" charset="0"/>
              </a:rPr>
              <a:t>, progestojen </a:t>
            </a:r>
            <a:r>
              <a:rPr lang="tr-TR" altLang="tr-TR" sz="2400" smtClean="0">
                <a:latin typeface="Calibri" pitchFamily="34" charset="0"/>
                <a:ea typeface="MS PGothic" pitchFamily="34" charset="-128"/>
                <a:cs typeface="Calibri" pitchFamily="34" charset="0"/>
              </a:rPr>
              <a:t>artan dozlarda</a:t>
            </a:r>
            <a:endParaRPr lang="en-US" altLang="tr-TR" sz="2400" smtClean="0">
              <a:latin typeface="Calibri" pitchFamily="34" charset="0"/>
              <a:ea typeface="MS PGothic" pitchFamily="34" charset="-128"/>
              <a:cs typeface="Calibri" pitchFamily="34" charset="0"/>
            </a:endParaRPr>
          </a:p>
        </p:txBody>
      </p:sp>
      <p:sp>
        <p:nvSpPr>
          <p:cNvPr id="28675" name="AutoShape 8"/>
          <p:cNvSpPr>
            <a:spLocks noChangeArrowheads="1"/>
          </p:cNvSpPr>
          <p:nvPr/>
        </p:nvSpPr>
        <p:spPr bwMode="auto">
          <a:xfrm>
            <a:off x="909638" y="2559050"/>
            <a:ext cx="1498600" cy="565150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3175">
            <a:solidFill>
              <a:srgbClr val="703D2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pPr algn="ctr" eaLnBrk="0" hangingPunct="0"/>
            <a:endParaRPr lang="en-US">
              <a:solidFill>
                <a:schemeClr val="bg1"/>
              </a:solidFill>
            </a:endParaRPr>
          </a:p>
        </p:txBody>
      </p:sp>
      <p:sp>
        <p:nvSpPr>
          <p:cNvPr id="28676" name="AutoShape 9"/>
          <p:cNvSpPr>
            <a:spLocks noChangeArrowheads="1"/>
          </p:cNvSpPr>
          <p:nvPr/>
        </p:nvSpPr>
        <p:spPr bwMode="auto">
          <a:xfrm>
            <a:off x="2409825" y="2273300"/>
            <a:ext cx="5080000" cy="850900"/>
          </a:xfrm>
          <a:prstGeom prst="roundRect">
            <a:avLst>
              <a:gd name="adj" fmla="val 9514"/>
            </a:avLst>
          </a:prstGeom>
          <a:solidFill>
            <a:srgbClr val="FFC000"/>
          </a:solidFill>
          <a:ln w="3175">
            <a:solidFill>
              <a:srgbClr val="703D2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pPr algn="ctr" eaLnBrk="0" hangingPunct="0"/>
            <a:endParaRPr lang="en-US">
              <a:solidFill>
                <a:schemeClr val="bg1"/>
              </a:solidFill>
            </a:endParaRPr>
          </a:p>
        </p:txBody>
      </p:sp>
      <p:sp>
        <p:nvSpPr>
          <p:cNvPr id="28677" name="AutoShape 10"/>
          <p:cNvSpPr>
            <a:spLocks noChangeArrowheads="1"/>
          </p:cNvSpPr>
          <p:nvPr/>
        </p:nvSpPr>
        <p:spPr bwMode="auto">
          <a:xfrm>
            <a:off x="7493000" y="3684588"/>
            <a:ext cx="592138" cy="284162"/>
          </a:xfrm>
          <a:prstGeom prst="roundRect">
            <a:avLst>
              <a:gd name="adj" fmla="val 31843"/>
            </a:avLst>
          </a:prstGeom>
          <a:solidFill>
            <a:srgbClr val="FDB415"/>
          </a:solidFill>
          <a:ln w="3175">
            <a:solidFill>
              <a:srgbClr val="703D2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pPr algn="ctr" eaLnBrk="0" hangingPunct="0"/>
            <a:endParaRPr lang="en-US">
              <a:solidFill>
                <a:srgbClr val="61210F"/>
              </a:solidFill>
            </a:endParaRPr>
          </a:p>
        </p:txBody>
      </p:sp>
      <p:sp>
        <p:nvSpPr>
          <p:cNvPr id="28678" name="AutoShape 11"/>
          <p:cNvSpPr>
            <a:spLocks noChangeArrowheads="1"/>
          </p:cNvSpPr>
          <p:nvPr/>
        </p:nvSpPr>
        <p:spPr bwMode="auto">
          <a:xfrm>
            <a:off x="317500" y="3124200"/>
            <a:ext cx="600075" cy="844550"/>
          </a:xfrm>
          <a:prstGeom prst="roundRect">
            <a:avLst>
              <a:gd name="adj" fmla="val 21051"/>
            </a:avLst>
          </a:prstGeom>
          <a:solidFill>
            <a:schemeClr val="accent2"/>
          </a:solidFill>
          <a:ln w="3175">
            <a:solidFill>
              <a:srgbClr val="703D2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pPr algn="ctr" eaLnBrk="0" hangingPunct="0"/>
            <a:endParaRPr lang="en-US">
              <a:solidFill>
                <a:srgbClr val="61210F"/>
              </a:solidFill>
            </a:endParaRPr>
          </a:p>
        </p:txBody>
      </p:sp>
      <p:sp>
        <p:nvSpPr>
          <p:cNvPr id="28679" name="AutoShape 12"/>
          <p:cNvSpPr>
            <a:spLocks noChangeArrowheads="1"/>
          </p:cNvSpPr>
          <p:nvPr/>
        </p:nvSpPr>
        <p:spPr bwMode="auto">
          <a:xfrm>
            <a:off x="915988" y="3403600"/>
            <a:ext cx="6580187" cy="565150"/>
          </a:xfrm>
          <a:prstGeom prst="roundRect">
            <a:avLst>
              <a:gd name="adj" fmla="val 17417"/>
            </a:avLst>
          </a:prstGeom>
          <a:solidFill>
            <a:schemeClr val="accent2"/>
          </a:solidFill>
          <a:ln w="3175">
            <a:solidFill>
              <a:srgbClr val="703D29"/>
            </a:solidFill>
            <a:round/>
            <a:headEnd/>
            <a:tailEnd/>
          </a:ln>
        </p:spPr>
        <p:txBody>
          <a:bodyPr wrap="none" lIns="43768" tIns="21884" rIns="43768" bIns="21884" anchor="ctr"/>
          <a:lstStyle/>
          <a:p>
            <a:pPr algn="ctr" eaLnBrk="0" hangingPunct="0"/>
            <a:endParaRPr lang="en-US">
              <a:solidFill>
                <a:srgbClr val="61210F"/>
              </a:solidFill>
            </a:endParaRPr>
          </a:p>
        </p:txBody>
      </p:sp>
      <p:sp>
        <p:nvSpPr>
          <p:cNvPr id="28680" name="Line 16"/>
          <p:cNvSpPr>
            <a:spLocks noChangeShapeType="1"/>
          </p:cNvSpPr>
          <p:nvPr/>
        </p:nvSpPr>
        <p:spPr bwMode="auto">
          <a:xfrm>
            <a:off x="611188" y="2270125"/>
            <a:ext cx="0" cy="1987550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81" name="Line 17"/>
          <p:cNvSpPr>
            <a:spLocks noChangeShapeType="1"/>
          </p:cNvSpPr>
          <p:nvPr/>
        </p:nvSpPr>
        <p:spPr bwMode="auto">
          <a:xfrm>
            <a:off x="912813" y="2270125"/>
            <a:ext cx="0" cy="1985963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82" name="Line 18"/>
          <p:cNvSpPr>
            <a:spLocks noChangeShapeType="1"/>
          </p:cNvSpPr>
          <p:nvPr/>
        </p:nvSpPr>
        <p:spPr bwMode="auto">
          <a:xfrm>
            <a:off x="1212850" y="2254250"/>
            <a:ext cx="0" cy="2006600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83" name="Line 19"/>
          <p:cNvSpPr>
            <a:spLocks noChangeShapeType="1"/>
          </p:cNvSpPr>
          <p:nvPr/>
        </p:nvSpPr>
        <p:spPr bwMode="auto">
          <a:xfrm>
            <a:off x="1512888" y="2266950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84" name="Line 20"/>
          <p:cNvSpPr>
            <a:spLocks noChangeShapeType="1"/>
          </p:cNvSpPr>
          <p:nvPr/>
        </p:nvSpPr>
        <p:spPr bwMode="auto">
          <a:xfrm>
            <a:off x="1809750" y="2254250"/>
            <a:ext cx="0" cy="201612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85" name="Line 21"/>
          <p:cNvSpPr>
            <a:spLocks noChangeShapeType="1"/>
          </p:cNvSpPr>
          <p:nvPr/>
        </p:nvSpPr>
        <p:spPr bwMode="auto">
          <a:xfrm>
            <a:off x="2111375" y="2268538"/>
            <a:ext cx="0" cy="1992312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86" name="Line 22"/>
          <p:cNvSpPr>
            <a:spLocks noChangeShapeType="1"/>
          </p:cNvSpPr>
          <p:nvPr/>
        </p:nvSpPr>
        <p:spPr bwMode="auto">
          <a:xfrm>
            <a:off x="2408238" y="2266950"/>
            <a:ext cx="0" cy="1985963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87" name="Line 23"/>
          <p:cNvSpPr>
            <a:spLocks noChangeShapeType="1"/>
          </p:cNvSpPr>
          <p:nvPr/>
        </p:nvSpPr>
        <p:spPr bwMode="auto">
          <a:xfrm>
            <a:off x="2708275" y="2266950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88" name="Line 24"/>
          <p:cNvSpPr>
            <a:spLocks noChangeShapeType="1"/>
          </p:cNvSpPr>
          <p:nvPr/>
        </p:nvSpPr>
        <p:spPr bwMode="auto">
          <a:xfrm>
            <a:off x="3005138" y="2266950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89" name="Line 25"/>
          <p:cNvSpPr>
            <a:spLocks noChangeShapeType="1"/>
          </p:cNvSpPr>
          <p:nvPr/>
        </p:nvSpPr>
        <p:spPr bwMode="auto">
          <a:xfrm>
            <a:off x="3306763" y="2268538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90" name="Line 26"/>
          <p:cNvSpPr>
            <a:spLocks noChangeShapeType="1"/>
          </p:cNvSpPr>
          <p:nvPr/>
        </p:nvSpPr>
        <p:spPr bwMode="auto">
          <a:xfrm>
            <a:off x="3603625" y="2268538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91" name="Line 27"/>
          <p:cNvSpPr>
            <a:spLocks noChangeShapeType="1"/>
          </p:cNvSpPr>
          <p:nvPr/>
        </p:nvSpPr>
        <p:spPr bwMode="auto">
          <a:xfrm>
            <a:off x="3903663" y="2266950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92" name="Line 28"/>
          <p:cNvSpPr>
            <a:spLocks noChangeShapeType="1"/>
          </p:cNvSpPr>
          <p:nvPr/>
        </p:nvSpPr>
        <p:spPr bwMode="auto">
          <a:xfrm>
            <a:off x="4200525" y="2266950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93" name="Line 29"/>
          <p:cNvSpPr>
            <a:spLocks noChangeShapeType="1"/>
          </p:cNvSpPr>
          <p:nvPr/>
        </p:nvSpPr>
        <p:spPr bwMode="auto">
          <a:xfrm>
            <a:off x="4502150" y="2266950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94" name="Line 30"/>
          <p:cNvSpPr>
            <a:spLocks noChangeShapeType="1"/>
          </p:cNvSpPr>
          <p:nvPr/>
        </p:nvSpPr>
        <p:spPr bwMode="auto">
          <a:xfrm>
            <a:off x="4799013" y="2270125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95" name="Line 31"/>
          <p:cNvSpPr>
            <a:spLocks noChangeShapeType="1"/>
          </p:cNvSpPr>
          <p:nvPr/>
        </p:nvSpPr>
        <p:spPr bwMode="auto">
          <a:xfrm>
            <a:off x="5099050" y="2270125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96" name="Line 32"/>
          <p:cNvSpPr>
            <a:spLocks noChangeShapeType="1"/>
          </p:cNvSpPr>
          <p:nvPr/>
        </p:nvSpPr>
        <p:spPr bwMode="auto">
          <a:xfrm>
            <a:off x="5395913" y="2266950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97" name="Line 33"/>
          <p:cNvSpPr>
            <a:spLocks noChangeShapeType="1"/>
          </p:cNvSpPr>
          <p:nvPr/>
        </p:nvSpPr>
        <p:spPr bwMode="auto">
          <a:xfrm>
            <a:off x="5697538" y="2268538"/>
            <a:ext cx="0" cy="1995487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98" name="Line 34"/>
          <p:cNvSpPr>
            <a:spLocks noChangeShapeType="1"/>
          </p:cNvSpPr>
          <p:nvPr/>
        </p:nvSpPr>
        <p:spPr bwMode="auto">
          <a:xfrm>
            <a:off x="5995988" y="2263775"/>
            <a:ext cx="0" cy="2006600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699" name="Line 35"/>
          <p:cNvSpPr>
            <a:spLocks noChangeShapeType="1"/>
          </p:cNvSpPr>
          <p:nvPr/>
        </p:nvSpPr>
        <p:spPr bwMode="auto">
          <a:xfrm>
            <a:off x="6296025" y="2268538"/>
            <a:ext cx="0" cy="1992312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700" name="Line 36"/>
          <p:cNvSpPr>
            <a:spLocks noChangeShapeType="1"/>
          </p:cNvSpPr>
          <p:nvPr/>
        </p:nvSpPr>
        <p:spPr bwMode="auto">
          <a:xfrm>
            <a:off x="6594475" y="2270125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701" name="Line 37"/>
          <p:cNvSpPr>
            <a:spLocks noChangeShapeType="1"/>
          </p:cNvSpPr>
          <p:nvPr/>
        </p:nvSpPr>
        <p:spPr bwMode="auto">
          <a:xfrm>
            <a:off x="6894513" y="2270125"/>
            <a:ext cx="0" cy="1987550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702" name="Line 38"/>
          <p:cNvSpPr>
            <a:spLocks noChangeShapeType="1"/>
          </p:cNvSpPr>
          <p:nvPr/>
        </p:nvSpPr>
        <p:spPr bwMode="auto">
          <a:xfrm>
            <a:off x="7191375" y="2268538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703" name="Line 39"/>
          <p:cNvSpPr>
            <a:spLocks noChangeShapeType="1"/>
          </p:cNvSpPr>
          <p:nvPr/>
        </p:nvSpPr>
        <p:spPr bwMode="auto">
          <a:xfrm>
            <a:off x="7491413" y="2270125"/>
            <a:ext cx="0" cy="1985963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704" name="Line 40"/>
          <p:cNvSpPr>
            <a:spLocks noChangeShapeType="1"/>
          </p:cNvSpPr>
          <p:nvPr/>
        </p:nvSpPr>
        <p:spPr bwMode="auto">
          <a:xfrm>
            <a:off x="7789863" y="2270125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705" name="Line 41"/>
          <p:cNvSpPr>
            <a:spLocks noChangeShapeType="1"/>
          </p:cNvSpPr>
          <p:nvPr/>
        </p:nvSpPr>
        <p:spPr bwMode="auto">
          <a:xfrm>
            <a:off x="8089900" y="2268538"/>
            <a:ext cx="0" cy="1985962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706" name="Line 42"/>
          <p:cNvSpPr>
            <a:spLocks noChangeShapeType="1"/>
          </p:cNvSpPr>
          <p:nvPr/>
        </p:nvSpPr>
        <p:spPr bwMode="auto">
          <a:xfrm>
            <a:off x="8385175" y="2266950"/>
            <a:ext cx="0" cy="1997075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707" name="Line 43"/>
          <p:cNvSpPr>
            <a:spLocks noChangeShapeType="1"/>
          </p:cNvSpPr>
          <p:nvPr/>
        </p:nvSpPr>
        <p:spPr bwMode="auto">
          <a:xfrm>
            <a:off x="8682038" y="2263775"/>
            <a:ext cx="0" cy="1985963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28708" name="Line 44"/>
          <p:cNvSpPr>
            <a:spLocks noChangeShapeType="1"/>
          </p:cNvSpPr>
          <p:nvPr/>
        </p:nvSpPr>
        <p:spPr bwMode="auto">
          <a:xfrm>
            <a:off x="322263" y="2271713"/>
            <a:ext cx="0" cy="1985962"/>
          </a:xfrm>
          <a:prstGeom prst="line">
            <a:avLst/>
          </a:prstGeom>
          <a:noFill/>
          <a:ln w="3175">
            <a:solidFill>
              <a:srgbClr val="99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43768" tIns="21884" rIns="43768" bIns="21884" anchor="ctr"/>
          <a:lstStyle/>
          <a:p>
            <a:endParaRPr lang="en-US"/>
          </a:p>
        </p:txBody>
      </p:sp>
      <p:sp>
        <p:nvSpPr>
          <p:cNvPr id="155686" name="Text Box 45"/>
          <p:cNvSpPr txBox="1">
            <a:spLocks noChangeArrowheads="1"/>
          </p:cNvSpPr>
          <p:nvPr/>
        </p:nvSpPr>
        <p:spPr bwMode="auto">
          <a:xfrm>
            <a:off x="2849563" y="3546475"/>
            <a:ext cx="2730500" cy="33655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963"/>
              </a:spcBef>
              <a:defRPr/>
            </a:pPr>
            <a:r>
              <a:rPr lang="en-US" sz="1600" dirty="0" err="1">
                <a:solidFill>
                  <a:srgbClr val="61210F"/>
                </a:solidFill>
                <a:cs typeface="Arial" charset="0"/>
              </a:rPr>
              <a:t>Östradiol</a:t>
            </a:r>
            <a:r>
              <a:rPr lang="en-US" sz="1600" dirty="0">
                <a:solidFill>
                  <a:srgbClr val="61210F"/>
                </a:solidFill>
                <a:cs typeface="Arial" charset="0"/>
              </a:rPr>
              <a:t> </a:t>
            </a:r>
            <a:r>
              <a:rPr lang="en-US" sz="1600" dirty="0" err="1">
                <a:solidFill>
                  <a:srgbClr val="61210F"/>
                </a:solidFill>
                <a:cs typeface="Arial" charset="0"/>
              </a:rPr>
              <a:t>valerat</a:t>
            </a:r>
            <a:r>
              <a:rPr lang="en-US" sz="1600" dirty="0">
                <a:solidFill>
                  <a:srgbClr val="61210F"/>
                </a:solidFill>
                <a:cs typeface="Arial" charset="0"/>
              </a:rPr>
              <a:t> 2 mg</a:t>
            </a:r>
          </a:p>
        </p:txBody>
      </p:sp>
      <p:sp>
        <p:nvSpPr>
          <p:cNvPr id="155687" name="Text Box 46"/>
          <p:cNvSpPr txBox="1">
            <a:spLocks noChangeArrowheads="1"/>
          </p:cNvSpPr>
          <p:nvPr/>
        </p:nvSpPr>
        <p:spPr bwMode="auto">
          <a:xfrm>
            <a:off x="344488" y="3378200"/>
            <a:ext cx="519112" cy="33655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>
              <a:spcBef>
                <a:spcPts val="963"/>
              </a:spcBef>
              <a:defRPr/>
            </a:pPr>
            <a:r>
              <a:rPr lang="en-US" sz="1600">
                <a:solidFill>
                  <a:srgbClr val="61210F"/>
                </a:solidFill>
                <a:cs typeface="Arial" charset="0"/>
              </a:rPr>
              <a:t>3 mg</a:t>
            </a:r>
          </a:p>
        </p:txBody>
      </p:sp>
      <p:sp>
        <p:nvSpPr>
          <p:cNvPr id="155688" name="Text Box 47"/>
          <p:cNvSpPr txBox="1">
            <a:spLocks noChangeArrowheads="1"/>
          </p:cNvSpPr>
          <p:nvPr/>
        </p:nvSpPr>
        <p:spPr bwMode="auto">
          <a:xfrm>
            <a:off x="7545388" y="3694113"/>
            <a:ext cx="519112" cy="24447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ts val="963"/>
              </a:spcBef>
              <a:defRPr/>
            </a:pPr>
            <a:r>
              <a:rPr lang="en-US" sz="1600" dirty="0">
                <a:solidFill>
                  <a:srgbClr val="61210F"/>
                </a:solidFill>
                <a:cs typeface="Arial" charset="0"/>
              </a:rPr>
              <a:t>1 mg</a:t>
            </a:r>
          </a:p>
        </p:txBody>
      </p:sp>
      <p:sp>
        <p:nvSpPr>
          <p:cNvPr id="28712" name="AutoShape 48"/>
          <p:cNvSpPr>
            <a:spLocks noChangeArrowheads="1"/>
          </p:cNvSpPr>
          <p:nvPr/>
        </p:nvSpPr>
        <p:spPr bwMode="auto">
          <a:xfrm>
            <a:off x="8093075" y="3684588"/>
            <a:ext cx="592138" cy="284162"/>
          </a:xfrm>
          <a:prstGeom prst="roundRect">
            <a:avLst>
              <a:gd name="adj" fmla="val 31843"/>
            </a:avLst>
          </a:prstGeom>
          <a:solidFill>
            <a:schemeClr val="bg1"/>
          </a:solidFill>
          <a:ln w="3175">
            <a:solidFill>
              <a:srgbClr val="703D29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/>
            <a:r>
              <a:rPr lang="en-US" sz="1200">
                <a:solidFill>
                  <a:srgbClr val="61210F"/>
                </a:solidFill>
              </a:rPr>
              <a:t>Plasebo</a:t>
            </a:r>
          </a:p>
        </p:txBody>
      </p:sp>
      <p:sp>
        <p:nvSpPr>
          <p:cNvPr id="28713" name="Text Box 49"/>
          <p:cNvSpPr txBox="1">
            <a:spLocks noChangeArrowheads="1"/>
          </p:cNvSpPr>
          <p:nvPr/>
        </p:nvSpPr>
        <p:spPr bwMode="auto">
          <a:xfrm>
            <a:off x="1079500" y="2657475"/>
            <a:ext cx="1150938" cy="3365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ts val="963"/>
              </a:spcBef>
            </a:pPr>
            <a:r>
              <a:rPr lang="en-US" sz="1600">
                <a:solidFill>
                  <a:srgbClr val="FFFFFF"/>
                </a:solidFill>
              </a:rPr>
              <a:t>2 mg</a:t>
            </a:r>
          </a:p>
        </p:txBody>
      </p:sp>
      <p:sp>
        <p:nvSpPr>
          <p:cNvPr id="28714" name="Text Box 50"/>
          <p:cNvSpPr txBox="1">
            <a:spLocks noChangeArrowheads="1"/>
          </p:cNvSpPr>
          <p:nvPr/>
        </p:nvSpPr>
        <p:spPr bwMode="auto">
          <a:xfrm>
            <a:off x="4146550" y="2528888"/>
            <a:ext cx="1638300" cy="3365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ts val="963"/>
              </a:spcBef>
            </a:pPr>
            <a:r>
              <a:rPr lang="en-US" sz="1600">
                <a:solidFill>
                  <a:srgbClr val="FFFFFF"/>
                </a:solidFill>
              </a:rPr>
              <a:t>Dienogest 3 mg</a:t>
            </a:r>
          </a:p>
        </p:txBody>
      </p:sp>
      <p:sp>
        <p:nvSpPr>
          <p:cNvPr id="28715" name="Text Box 53"/>
          <p:cNvSpPr txBox="1">
            <a:spLocks noChangeArrowheads="1"/>
          </p:cNvSpPr>
          <p:nvPr/>
        </p:nvSpPr>
        <p:spPr bwMode="auto">
          <a:xfrm>
            <a:off x="2349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1</a:t>
            </a:r>
          </a:p>
        </p:txBody>
      </p:sp>
      <p:sp>
        <p:nvSpPr>
          <p:cNvPr id="28716" name="AutoShape 23"/>
          <p:cNvSpPr>
            <a:spLocks noChangeArrowheads="1"/>
          </p:cNvSpPr>
          <p:nvPr/>
        </p:nvSpPr>
        <p:spPr bwMode="auto">
          <a:xfrm>
            <a:off x="406400" y="5148263"/>
            <a:ext cx="1158875" cy="736600"/>
          </a:xfrm>
          <a:prstGeom prst="wedgeRoundRectCallout">
            <a:avLst>
              <a:gd name="adj1" fmla="val -26926"/>
              <a:gd name="adj2" fmla="val -96505"/>
              <a:gd name="adj3" fmla="val 16667"/>
            </a:avLst>
          </a:prstGeom>
          <a:solidFill>
            <a:srgbClr val="C5D0EE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600">
                <a:solidFill>
                  <a:srgbClr val="333333"/>
                </a:solidFill>
              </a:rPr>
              <a:t>2 gün yalnızca E</a:t>
            </a:r>
            <a:r>
              <a:rPr lang="en-US" sz="1600" baseline="-25000">
                <a:solidFill>
                  <a:srgbClr val="333333"/>
                </a:solidFill>
              </a:rPr>
              <a:t>2</a:t>
            </a:r>
            <a:r>
              <a:rPr lang="en-US" sz="1600">
                <a:solidFill>
                  <a:srgbClr val="333333"/>
                </a:solidFill>
              </a:rPr>
              <a:t>V </a:t>
            </a:r>
          </a:p>
        </p:txBody>
      </p:sp>
      <p:sp>
        <p:nvSpPr>
          <p:cNvPr id="28717" name="AutoShape 23"/>
          <p:cNvSpPr>
            <a:spLocks noChangeArrowheads="1"/>
          </p:cNvSpPr>
          <p:nvPr/>
        </p:nvSpPr>
        <p:spPr bwMode="auto">
          <a:xfrm>
            <a:off x="1663700" y="5138738"/>
            <a:ext cx="1960563" cy="757237"/>
          </a:xfrm>
          <a:prstGeom prst="wedgeRoundRectCallout">
            <a:avLst>
              <a:gd name="adj1" fmla="val -44782"/>
              <a:gd name="adj2" fmla="val -88690"/>
              <a:gd name="adj3" fmla="val 16667"/>
            </a:avLst>
          </a:prstGeom>
          <a:solidFill>
            <a:srgbClr val="C5D0EE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600">
                <a:solidFill>
                  <a:srgbClr val="333333"/>
                </a:solidFill>
              </a:rPr>
              <a:t>5 gün E</a:t>
            </a:r>
            <a:r>
              <a:rPr lang="en-US" sz="1600" baseline="-25000">
                <a:solidFill>
                  <a:srgbClr val="333333"/>
                </a:solidFill>
              </a:rPr>
              <a:t>2</a:t>
            </a:r>
            <a:r>
              <a:rPr lang="en-US" sz="1600">
                <a:solidFill>
                  <a:srgbClr val="333333"/>
                </a:solidFill>
              </a:rPr>
              <a:t>V 2 mg ve DNG 2 mg </a:t>
            </a:r>
          </a:p>
        </p:txBody>
      </p:sp>
      <p:sp>
        <p:nvSpPr>
          <p:cNvPr id="28718" name="AutoShape 23"/>
          <p:cNvSpPr>
            <a:spLocks noChangeArrowheads="1"/>
          </p:cNvSpPr>
          <p:nvPr/>
        </p:nvSpPr>
        <p:spPr bwMode="auto">
          <a:xfrm>
            <a:off x="7196138" y="5154613"/>
            <a:ext cx="1739900" cy="757237"/>
          </a:xfrm>
          <a:prstGeom prst="wedgeRoundRectCallout">
            <a:avLst>
              <a:gd name="adj1" fmla="val 21167"/>
              <a:gd name="adj2" fmla="val -89412"/>
              <a:gd name="adj3" fmla="val 16667"/>
            </a:avLst>
          </a:prstGeom>
          <a:solidFill>
            <a:srgbClr val="C5D0EE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600">
                <a:solidFill>
                  <a:srgbClr val="333333"/>
                </a:solidFill>
              </a:rPr>
              <a:t>2 gün plasebo hormonsuz</a:t>
            </a:r>
          </a:p>
        </p:txBody>
      </p:sp>
      <p:sp>
        <p:nvSpPr>
          <p:cNvPr id="28719" name="AutoShape 23"/>
          <p:cNvSpPr>
            <a:spLocks noChangeArrowheads="1"/>
          </p:cNvSpPr>
          <p:nvPr/>
        </p:nvSpPr>
        <p:spPr bwMode="auto">
          <a:xfrm>
            <a:off x="5957888" y="5148263"/>
            <a:ext cx="1157287" cy="736600"/>
          </a:xfrm>
          <a:prstGeom prst="wedgeRoundRectCallout">
            <a:avLst>
              <a:gd name="adj1" fmla="val 93699"/>
              <a:gd name="adj2" fmla="val -104167"/>
              <a:gd name="adj3" fmla="val 16667"/>
            </a:avLst>
          </a:prstGeom>
          <a:solidFill>
            <a:srgbClr val="C5D0EE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600">
                <a:solidFill>
                  <a:srgbClr val="333333"/>
                </a:solidFill>
              </a:rPr>
              <a:t>2 gün yalnızca E</a:t>
            </a:r>
            <a:r>
              <a:rPr lang="en-US" sz="1600" baseline="-25000">
                <a:solidFill>
                  <a:srgbClr val="333333"/>
                </a:solidFill>
              </a:rPr>
              <a:t>2</a:t>
            </a:r>
            <a:r>
              <a:rPr lang="en-US" sz="1600">
                <a:solidFill>
                  <a:srgbClr val="333333"/>
                </a:solidFill>
              </a:rPr>
              <a:t>V </a:t>
            </a:r>
          </a:p>
        </p:txBody>
      </p:sp>
      <p:sp>
        <p:nvSpPr>
          <p:cNvPr id="28720" name="Text Box 53"/>
          <p:cNvSpPr txBox="1">
            <a:spLocks noChangeArrowheads="1"/>
          </p:cNvSpPr>
          <p:nvPr/>
        </p:nvSpPr>
        <p:spPr bwMode="auto">
          <a:xfrm>
            <a:off x="5397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2</a:t>
            </a:r>
          </a:p>
        </p:txBody>
      </p:sp>
      <p:sp>
        <p:nvSpPr>
          <p:cNvPr id="28721" name="Text Box 53"/>
          <p:cNvSpPr txBox="1">
            <a:spLocks noChangeArrowheads="1"/>
          </p:cNvSpPr>
          <p:nvPr/>
        </p:nvSpPr>
        <p:spPr bwMode="auto">
          <a:xfrm>
            <a:off x="14287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5</a:t>
            </a:r>
          </a:p>
        </p:txBody>
      </p:sp>
      <p:sp>
        <p:nvSpPr>
          <p:cNvPr id="28722" name="Text Box 53"/>
          <p:cNvSpPr txBox="1">
            <a:spLocks noChangeArrowheads="1"/>
          </p:cNvSpPr>
          <p:nvPr/>
        </p:nvSpPr>
        <p:spPr bwMode="auto">
          <a:xfrm>
            <a:off x="17335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6</a:t>
            </a:r>
          </a:p>
        </p:txBody>
      </p:sp>
      <p:sp>
        <p:nvSpPr>
          <p:cNvPr id="28723" name="Text Box 53"/>
          <p:cNvSpPr txBox="1">
            <a:spLocks noChangeArrowheads="1"/>
          </p:cNvSpPr>
          <p:nvPr/>
        </p:nvSpPr>
        <p:spPr bwMode="auto">
          <a:xfrm>
            <a:off x="8191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3</a:t>
            </a:r>
          </a:p>
        </p:txBody>
      </p:sp>
      <p:sp>
        <p:nvSpPr>
          <p:cNvPr id="28724" name="Text Box 53"/>
          <p:cNvSpPr txBox="1">
            <a:spLocks noChangeArrowheads="1"/>
          </p:cNvSpPr>
          <p:nvPr/>
        </p:nvSpPr>
        <p:spPr bwMode="auto">
          <a:xfrm>
            <a:off x="20256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7</a:t>
            </a:r>
          </a:p>
        </p:txBody>
      </p:sp>
      <p:sp>
        <p:nvSpPr>
          <p:cNvPr id="28725" name="Text Box 53"/>
          <p:cNvSpPr txBox="1">
            <a:spLocks noChangeArrowheads="1"/>
          </p:cNvSpPr>
          <p:nvPr/>
        </p:nvSpPr>
        <p:spPr bwMode="auto">
          <a:xfrm>
            <a:off x="23304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8</a:t>
            </a:r>
          </a:p>
        </p:txBody>
      </p:sp>
      <p:sp>
        <p:nvSpPr>
          <p:cNvPr id="28726" name="Text Box 53"/>
          <p:cNvSpPr txBox="1">
            <a:spLocks noChangeArrowheads="1"/>
          </p:cNvSpPr>
          <p:nvPr/>
        </p:nvSpPr>
        <p:spPr bwMode="auto">
          <a:xfrm>
            <a:off x="11112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4</a:t>
            </a:r>
          </a:p>
        </p:txBody>
      </p:sp>
      <p:sp>
        <p:nvSpPr>
          <p:cNvPr id="28727" name="Text Box 53"/>
          <p:cNvSpPr txBox="1">
            <a:spLocks noChangeArrowheads="1"/>
          </p:cNvSpPr>
          <p:nvPr/>
        </p:nvSpPr>
        <p:spPr bwMode="auto">
          <a:xfrm>
            <a:off x="26225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9</a:t>
            </a:r>
          </a:p>
        </p:txBody>
      </p:sp>
      <p:sp>
        <p:nvSpPr>
          <p:cNvPr id="28728" name="Text Box 53"/>
          <p:cNvSpPr txBox="1">
            <a:spLocks noChangeArrowheads="1"/>
          </p:cNvSpPr>
          <p:nvPr/>
        </p:nvSpPr>
        <p:spPr bwMode="auto">
          <a:xfrm>
            <a:off x="29019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10</a:t>
            </a:r>
          </a:p>
        </p:txBody>
      </p:sp>
      <p:sp>
        <p:nvSpPr>
          <p:cNvPr id="28729" name="Text Box 53"/>
          <p:cNvSpPr txBox="1">
            <a:spLocks noChangeArrowheads="1"/>
          </p:cNvSpPr>
          <p:nvPr/>
        </p:nvSpPr>
        <p:spPr bwMode="auto">
          <a:xfrm>
            <a:off x="32194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11</a:t>
            </a:r>
          </a:p>
        </p:txBody>
      </p:sp>
      <p:sp>
        <p:nvSpPr>
          <p:cNvPr id="28730" name="Text Box 53"/>
          <p:cNvSpPr txBox="1">
            <a:spLocks noChangeArrowheads="1"/>
          </p:cNvSpPr>
          <p:nvPr/>
        </p:nvSpPr>
        <p:spPr bwMode="auto">
          <a:xfrm>
            <a:off x="35242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12</a:t>
            </a:r>
          </a:p>
        </p:txBody>
      </p:sp>
      <p:sp>
        <p:nvSpPr>
          <p:cNvPr id="28731" name="Text Box 53"/>
          <p:cNvSpPr txBox="1">
            <a:spLocks noChangeArrowheads="1"/>
          </p:cNvSpPr>
          <p:nvPr/>
        </p:nvSpPr>
        <p:spPr bwMode="auto">
          <a:xfrm>
            <a:off x="44132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15</a:t>
            </a:r>
          </a:p>
        </p:txBody>
      </p:sp>
      <p:sp>
        <p:nvSpPr>
          <p:cNvPr id="28732" name="Text Box 53"/>
          <p:cNvSpPr txBox="1">
            <a:spLocks noChangeArrowheads="1"/>
          </p:cNvSpPr>
          <p:nvPr/>
        </p:nvSpPr>
        <p:spPr bwMode="auto">
          <a:xfrm>
            <a:off x="47180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16</a:t>
            </a:r>
          </a:p>
        </p:txBody>
      </p:sp>
      <p:sp>
        <p:nvSpPr>
          <p:cNvPr id="28733" name="Text Box 53"/>
          <p:cNvSpPr txBox="1">
            <a:spLocks noChangeArrowheads="1"/>
          </p:cNvSpPr>
          <p:nvPr/>
        </p:nvSpPr>
        <p:spPr bwMode="auto">
          <a:xfrm>
            <a:off x="38036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13</a:t>
            </a:r>
          </a:p>
        </p:txBody>
      </p:sp>
      <p:sp>
        <p:nvSpPr>
          <p:cNvPr id="28734" name="Text Box 53"/>
          <p:cNvSpPr txBox="1">
            <a:spLocks noChangeArrowheads="1"/>
          </p:cNvSpPr>
          <p:nvPr/>
        </p:nvSpPr>
        <p:spPr bwMode="auto">
          <a:xfrm>
            <a:off x="50101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17</a:t>
            </a:r>
          </a:p>
        </p:txBody>
      </p:sp>
      <p:sp>
        <p:nvSpPr>
          <p:cNvPr id="28735" name="Text Box 53"/>
          <p:cNvSpPr txBox="1">
            <a:spLocks noChangeArrowheads="1"/>
          </p:cNvSpPr>
          <p:nvPr/>
        </p:nvSpPr>
        <p:spPr bwMode="auto">
          <a:xfrm>
            <a:off x="53149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18</a:t>
            </a:r>
          </a:p>
        </p:txBody>
      </p:sp>
      <p:sp>
        <p:nvSpPr>
          <p:cNvPr id="28736" name="Text Box 53"/>
          <p:cNvSpPr txBox="1">
            <a:spLocks noChangeArrowheads="1"/>
          </p:cNvSpPr>
          <p:nvPr/>
        </p:nvSpPr>
        <p:spPr bwMode="auto">
          <a:xfrm>
            <a:off x="40957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14</a:t>
            </a:r>
          </a:p>
        </p:txBody>
      </p:sp>
      <p:sp>
        <p:nvSpPr>
          <p:cNvPr id="28737" name="Text Box 53"/>
          <p:cNvSpPr txBox="1">
            <a:spLocks noChangeArrowheads="1"/>
          </p:cNvSpPr>
          <p:nvPr/>
        </p:nvSpPr>
        <p:spPr bwMode="auto">
          <a:xfrm>
            <a:off x="56070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19</a:t>
            </a:r>
          </a:p>
        </p:txBody>
      </p:sp>
      <p:sp>
        <p:nvSpPr>
          <p:cNvPr id="28738" name="Text Box 53"/>
          <p:cNvSpPr txBox="1">
            <a:spLocks noChangeArrowheads="1"/>
          </p:cNvSpPr>
          <p:nvPr/>
        </p:nvSpPr>
        <p:spPr bwMode="auto">
          <a:xfrm>
            <a:off x="59245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20</a:t>
            </a:r>
          </a:p>
        </p:txBody>
      </p:sp>
      <p:sp>
        <p:nvSpPr>
          <p:cNvPr id="28739" name="Text Box 53"/>
          <p:cNvSpPr txBox="1">
            <a:spLocks noChangeArrowheads="1"/>
          </p:cNvSpPr>
          <p:nvPr/>
        </p:nvSpPr>
        <p:spPr bwMode="auto">
          <a:xfrm>
            <a:off x="62293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21</a:t>
            </a:r>
          </a:p>
        </p:txBody>
      </p:sp>
      <p:sp>
        <p:nvSpPr>
          <p:cNvPr id="28740" name="Text Box 53"/>
          <p:cNvSpPr txBox="1">
            <a:spLocks noChangeArrowheads="1"/>
          </p:cNvSpPr>
          <p:nvPr/>
        </p:nvSpPr>
        <p:spPr bwMode="auto">
          <a:xfrm>
            <a:off x="65214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22</a:t>
            </a:r>
          </a:p>
        </p:txBody>
      </p:sp>
      <p:sp>
        <p:nvSpPr>
          <p:cNvPr id="28741" name="Text Box 53"/>
          <p:cNvSpPr txBox="1">
            <a:spLocks noChangeArrowheads="1"/>
          </p:cNvSpPr>
          <p:nvPr/>
        </p:nvSpPr>
        <p:spPr bwMode="auto">
          <a:xfrm>
            <a:off x="74104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25</a:t>
            </a:r>
          </a:p>
        </p:txBody>
      </p:sp>
      <p:sp>
        <p:nvSpPr>
          <p:cNvPr id="28742" name="Text Box 53"/>
          <p:cNvSpPr txBox="1">
            <a:spLocks noChangeArrowheads="1"/>
          </p:cNvSpPr>
          <p:nvPr/>
        </p:nvSpPr>
        <p:spPr bwMode="auto">
          <a:xfrm>
            <a:off x="77025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26</a:t>
            </a:r>
          </a:p>
        </p:txBody>
      </p:sp>
      <p:sp>
        <p:nvSpPr>
          <p:cNvPr id="28743" name="Text Box 53"/>
          <p:cNvSpPr txBox="1">
            <a:spLocks noChangeArrowheads="1"/>
          </p:cNvSpPr>
          <p:nvPr/>
        </p:nvSpPr>
        <p:spPr bwMode="auto">
          <a:xfrm>
            <a:off x="68262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23</a:t>
            </a:r>
          </a:p>
        </p:txBody>
      </p:sp>
      <p:sp>
        <p:nvSpPr>
          <p:cNvPr id="28744" name="Text Box 53"/>
          <p:cNvSpPr txBox="1">
            <a:spLocks noChangeArrowheads="1"/>
          </p:cNvSpPr>
          <p:nvPr/>
        </p:nvSpPr>
        <p:spPr bwMode="auto">
          <a:xfrm>
            <a:off x="80200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27</a:t>
            </a:r>
          </a:p>
        </p:txBody>
      </p:sp>
      <p:sp>
        <p:nvSpPr>
          <p:cNvPr id="28745" name="Text Box 53"/>
          <p:cNvSpPr txBox="1">
            <a:spLocks noChangeArrowheads="1"/>
          </p:cNvSpPr>
          <p:nvPr/>
        </p:nvSpPr>
        <p:spPr bwMode="auto">
          <a:xfrm>
            <a:off x="82994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28</a:t>
            </a:r>
          </a:p>
        </p:txBody>
      </p:sp>
      <p:sp>
        <p:nvSpPr>
          <p:cNvPr id="28746" name="Text Box 53"/>
          <p:cNvSpPr txBox="1">
            <a:spLocks noChangeArrowheads="1"/>
          </p:cNvSpPr>
          <p:nvPr/>
        </p:nvSpPr>
        <p:spPr bwMode="auto">
          <a:xfrm>
            <a:off x="7105650" y="4013200"/>
            <a:ext cx="39370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768" tIns="21884" rIns="43768" bIns="2188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600"/>
              <a:t> 24</a:t>
            </a:r>
          </a:p>
        </p:txBody>
      </p:sp>
      <p:sp>
        <p:nvSpPr>
          <p:cNvPr id="28747" name="AutoShape 23"/>
          <p:cNvSpPr>
            <a:spLocks noChangeArrowheads="1"/>
          </p:cNvSpPr>
          <p:nvPr/>
        </p:nvSpPr>
        <p:spPr bwMode="auto">
          <a:xfrm>
            <a:off x="3698875" y="5153025"/>
            <a:ext cx="2165350" cy="728663"/>
          </a:xfrm>
          <a:prstGeom prst="wedgeRoundRectCallout">
            <a:avLst>
              <a:gd name="adj1" fmla="val 11097"/>
              <a:gd name="adj2" fmla="val -100185"/>
              <a:gd name="adj3" fmla="val 16667"/>
            </a:avLst>
          </a:prstGeom>
          <a:solidFill>
            <a:srgbClr val="C5D0EE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600">
                <a:solidFill>
                  <a:srgbClr val="333333"/>
                </a:solidFill>
              </a:rPr>
              <a:t>17 gün E</a:t>
            </a:r>
            <a:r>
              <a:rPr lang="en-US" sz="1600" baseline="-25000">
                <a:solidFill>
                  <a:srgbClr val="333333"/>
                </a:solidFill>
              </a:rPr>
              <a:t>2</a:t>
            </a:r>
            <a:r>
              <a:rPr lang="en-US" sz="1600">
                <a:solidFill>
                  <a:srgbClr val="333333"/>
                </a:solidFill>
              </a:rPr>
              <a:t>V 2 mg/ DNG 3 mg </a:t>
            </a:r>
          </a:p>
        </p:txBody>
      </p:sp>
      <p:sp>
        <p:nvSpPr>
          <p:cNvPr id="100" name="Left Brace 99"/>
          <p:cNvSpPr/>
          <p:nvPr/>
        </p:nvSpPr>
        <p:spPr>
          <a:xfrm rot="16200000">
            <a:off x="529431" y="4423570"/>
            <a:ext cx="149225" cy="563562"/>
          </a:xfrm>
          <a:prstGeom prst="leftBrace">
            <a:avLst/>
          </a:prstGeom>
          <a:ln w="222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1" name="Left Brace 100"/>
          <p:cNvSpPr/>
          <p:nvPr/>
        </p:nvSpPr>
        <p:spPr>
          <a:xfrm rot="16200000">
            <a:off x="1581150" y="3984625"/>
            <a:ext cx="179388" cy="1449388"/>
          </a:xfrm>
          <a:prstGeom prst="leftBrace">
            <a:avLst/>
          </a:prstGeom>
          <a:ln w="222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" name="Left Brace 101"/>
          <p:cNvSpPr/>
          <p:nvPr/>
        </p:nvSpPr>
        <p:spPr>
          <a:xfrm rot="16200000">
            <a:off x="4847432" y="2228056"/>
            <a:ext cx="179388" cy="4962525"/>
          </a:xfrm>
          <a:prstGeom prst="leftBrace">
            <a:avLst/>
          </a:prstGeom>
          <a:ln w="222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5" name="Left Brace 104"/>
          <p:cNvSpPr/>
          <p:nvPr/>
        </p:nvSpPr>
        <p:spPr>
          <a:xfrm rot="16200000">
            <a:off x="7676356" y="4423570"/>
            <a:ext cx="149225" cy="563562"/>
          </a:xfrm>
          <a:prstGeom prst="leftBrace">
            <a:avLst/>
          </a:prstGeom>
          <a:ln w="222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b="1" dirty="0"/>
          </a:p>
        </p:txBody>
      </p:sp>
      <p:sp>
        <p:nvSpPr>
          <p:cNvPr id="106" name="Left Brace 105"/>
          <p:cNvSpPr/>
          <p:nvPr/>
        </p:nvSpPr>
        <p:spPr>
          <a:xfrm rot="16200000">
            <a:off x="8290719" y="4423569"/>
            <a:ext cx="149225" cy="563563"/>
          </a:xfrm>
          <a:prstGeom prst="leftBrace">
            <a:avLst/>
          </a:prstGeom>
          <a:ln w="222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b="1" dirty="0"/>
          </a:p>
        </p:txBody>
      </p:sp>
      <p:sp>
        <p:nvSpPr>
          <p:cNvPr id="107" name="Oval 106"/>
          <p:cNvSpPr/>
          <p:nvPr/>
        </p:nvSpPr>
        <p:spPr>
          <a:xfrm>
            <a:off x="381003" y="4355918"/>
            <a:ext cx="161636" cy="161636"/>
          </a:xfrm>
          <a:prstGeom prst="ellipse">
            <a:avLst/>
          </a:prstGeom>
          <a:solidFill>
            <a:srgbClr val="E1AC6F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979655" y="4355918"/>
            <a:ext cx="161636" cy="161636"/>
          </a:xfrm>
          <a:prstGeom prst="ellipse">
            <a:avLst/>
          </a:prstGeom>
          <a:solidFill>
            <a:srgbClr val="F1C4C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2476285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7564827" y="4355918"/>
            <a:ext cx="161636" cy="161636"/>
          </a:xfrm>
          <a:prstGeom prst="ellipse">
            <a:avLst/>
          </a:prstGeom>
          <a:solidFill>
            <a:srgbClr val="B44B3A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8163479" y="4355918"/>
            <a:ext cx="161636" cy="161636"/>
          </a:xfrm>
          <a:prstGeom prst="ellipse">
            <a:avLst/>
          </a:prstGeom>
          <a:solidFill>
            <a:srgbClr val="F0F0F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680329" y="4355918"/>
            <a:ext cx="161636" cy="161636"/>
          </a:xfrm>
          <a:prstGeom prst="ellipse">
            <a:avLst/>
          </a:prstGeom>
          <a:solidFill>
            <a:srgbClr val="E1AC6F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1278981" y="4355918"/>
            <a:ext cx="161636" cy="161636"/>
          </a:xfrm>
          <a:prstGeom prst="ellipse">
            <a:avLst/>
          </a:prstGeom>
          <a:solidFill>
            <a:srgbClr val="F1C4C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1578307" y="4355918"/>
            <a:ext cx="161636" cy="161636"/>
          </a:xfrm>
          <a:prstGeom prst="ellipse">
            <a:avLst/>
          </a:prstGeom>
          <a:solidFill>
            <a:srgbClr val="F1C4C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1877633" y="4355918"/>
            <a:ext cx="161636" cy="161636"/>
          </a:xfrm>
          <a:prstGeom prst="ellipse">
            <a:avLst/>
          </a:prstGeom>
          <a:solidFill>
            <a:srgbClr val="F1C4C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2176959" y="4355918"/>
            <a:ext cx="161636" cy="161636"/>
          </a:xfrm>
          <a:prstGeom prst="ellipse">
            <a:avLst/>
          </a:prstGeom>
          <a:solidFill>
            <a:srgbClr val="F1C4C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2775611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374263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3972915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4571567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5170219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5768871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6367523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3074937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3673589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4272241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4870893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5469545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6068197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6666849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6966175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7265501" y="4355918"/>
            <a:ext cx="161636" cy="161636"/>
          </a:xfrm>
          <a:prstGeom prst="ellipse">
            <a:avLst/>
          </a:prstGeom>
          <a:solidFill>
            <a:srgbClr val="F1D697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7864153" y="4355918"/>
            <a:ext cx="161636" cy="161636"/>
          </a:xfrm>
          <a:prstGeom prst="ellipse">
            <a:avLst/>
          </a:prstGeom>
          <a:solidFill>
            <a:srgbClr val="B44B3A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8462817" y="4355918"/>
            <a:ext cx="161636" cy="161636"/>
          </a:xfrm>
          <a:prstGeom prst="ellipse">
            <a:avLst/>
          </a:prstGeom>
          <a:solidFill>
            <a:srgbClr val="F0F0F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4" name="Isosceles Triangle 143"/>
          <p:cNvSpPr/>
          <p:nvPr/>
        </p:nvSpPr>
        <p:spPr>
          <a:xfrm rot="5400000">
            <a:off x="573881" y="4410869"/>
            <a:ext cx="73025" cy="7143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5" name="Isosceles Triangle 144"/>
          <p:cNvSpPr/>
          <p:nvPr/>
        </p:nvSpPr>
        <p:spPr>
          <a:xfrm rot="5400000">
            <a:off x="8358982" y="4412456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6" name="Isosceles Triangle 145"/>
          <p:cNvSpPr/>
          <p:nvPr/>
        </p:nvSpPr>
        <p:spPr>
          <a:xfrm rot="5400000">
            <a:off x="874713" y="4413250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7" name="Isosceles Triangle 146"/>
          <p:cNvSpPr/>
          <p:nvPr/>
        </p:nvSpPr>
        <p:spPr>
          <a:xfrm rot="5400000">
            <a:off x="1173163" y="4413250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8" name="Isosceles Triangle 147"/>
          <p:cNvSpPr/>
          <p:nvPr/>
        </p:nvSpPr>
        <p:spPr>
          <a:xfrm rot="5400000">
            <a:off x="1772444" y="4412456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9" name="Isosceles Triangle 148"/>
          <p:cNvSpPr/>
          <p:nvPr/>
        </p:nvSpPr>
        <p:spPr>
          <a:xfrm rot="5400000">
            <a:off x="2670175" y="4413250"/>
            <a:ext cx="71438" cy="7143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0" name="Isosceles Triangle 149"/>
          <p:cNvSpPr/>
          <p:nvPr/>
        </p:nvSpPr>
        <p:spPr>
          <a:xfrm rot="5400000">
            <a:off x="3867944" y="4412456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1" name="Isosceles Triangle 150"/>
          <p:cNvSpPr/>
          <p:nvPr/>
        </p:nvSpPr>
        <p:spPr>
          <a:xfrm rot="5400000">
            <a:off x="5065713" y="4413250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2" name="Isosceles Triangle 151"/>
          <p:cNvSpPr/>
          <p:nvPr/>
        </p:nvSpPr>
        <p:spPr>
          <a:xfrm rot="5400000">
            <a:off x="1473200" y="4413250"/>
            <a:ext cx="71438" cy="7143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3" name="Isosceles Triangle 152"/>
          <p:cNvSpPr/>
          <p:nvPr/>
        </p:nvSpPr>
        <p:spPr>
          <a:xfrm rot="5400000">
            <a:off x="2071688" y="4413250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4" name="Isosceles Triangle 153"/>
          <p:cNvSpPr/>
          <p:nvPr/>
        </p:nvSpPr>
        <p:spPr>
          <a:xfrm rot="5400000">
            <a:off x="2970213" y="4413250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5" name="Isosceles Triangle 154"/>
          <p:cNvSpPr/>
          <p:nvPr/>
        </p:nvSpPr>
        <p:spPr>
          <a:xfrm rot="5400000">
            <a:off x="4167188" y="4413250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6" name="Isosceles Triangle 155"/>
          <p:cNvSpPr/>
          <p:nvPr/>
        </p:nvSpPr>
        <p:spPr>
          <a:xfrm rot="5400000">
            <a:off x="5364957" y="4412456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7" name="Isosceles Triangle 156"/>
          <p:cNvSpPr/>
          <p:nvPr/>
        </p:nvSpPr>
        <p:spPr>
          <a:xfrm rot="5400000">
            <a:off x="6262688" y="4413250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8" name="Isosceles Triangle 157"/>
          <p:cNvSpPr/>
          <p:nvPr/>
        </p:nvSpPr>
        <p:spPr>
          <a:xfrm rot="5400000">
            <a:off x="2370932" y="4412456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9" name="Isosceles Triangle 158"/>
          <p:cNvSpPr/>
          <p:nvPr/>
        </p:nvSpPr>
        <p:spPr>
          <a:xfrm rot="5400000">
            <a:off x="3269457" y="4412456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0" name="Isosceles Triangle 159"/>
          <p:cNvSpPr/>
          <p:nvPr/>
        </p:nvSpPr>
        <p:spPr>
          <a:xfrm rot="5400000">
            <a:off x="4467225" y="4413250"/>
            <a:ext cx="71438" cy="7143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1" name="Isosceles Triangle 160"/>
          <p:cNvSpPr/>
          <p:nvPr/>
        </p:nvSpPr>
        <p:spPr>
          <a:xfrm rot="5400000">
            <a:off x="5664200" y="4413250"/>
            <a:ext cx="71438" cy="7143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2" name="Isosceles Triangle 161"/>
          <p:cNvSpPr/>
          <p:nvPr/>
        </p:nvSpPr>
        <p:spPr>
          <a:xfrm rot="5400000">
            <a:off x="6562725" y="4413250"/>
            <a:ext cx="71438" cy="7143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3" name="Isosceles Triangle 162"/>
          <p:cNvSpPr/>
          <p:nvPr/>
        </p:nvSpPr>
        <p:spPr>
          <a:xfrm rot="5400000">
            <a:off x="7161213" y="4413250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4" name="Isosceles Triangle 163"/>
          <p:cNvSpPr/>
          <p:nvPr/>
        </p:nvSpPr>
        <p:spPr>
          <a:xfrm rot="5400000">
            <a:off x="3568700" y="4413250"/>
            <a:ext cx="71438" cy="7143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5" name="Isosceles Triangle 164"/>
          <p:cNvSpPr/>
          <p:nvPr/>
        </p:nvSpPr>
        <p:spPr>
          <a:xfrm rot="5400000">
            <a:off x="4766469" y="4412456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6" name="Isosceles Triangle 165"/>
          <p:cNvSpPr/>
          <p:nvPr/>
        </p:nvSpPr>
        <p:spPr>
          <a:xfrm rot="5400000">
            <a:off x="5963444" y="4412456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7" name="Isosceles Triangle 166"/>
          <p:cNvSpPr/>
          <p:nvPr/>
        </p:nvSpPr>
        <p:spPr>
          <a:xfrm rot="5400000">
            <a:off x="6861969" y="4412456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8" name="Isosceles Triangle 167"/>
          <p:cNvSpPr/>
          <p:nvPr/>
        </p:nvSpPr>
        <p:spPr>
          <a:xfrm rot="5400000">
            <a:off x="7460457" y="4412456"/>
            <a:ext cx="71438" cy="73025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9" name="Isosceles Triangle 168"/>
          <p:cNvSpPr/>
          <p:nvPr/>
        </p:nvSpPr>
        <p:spPr>
          <a:xfrm rot="5400000">
            <a:off x="7759700" y="4413250"/>
            <a:ext cx="71438" cy="7143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0" name="Isosceles Triangle 169"/>
          <p:cNvSpPr/>
          <p:nvPr/>
        </p:nvSpPr>
        <p:spPr>
          <a:xfrm rot="5400000">
            <a:off x="8059738" y="4413250"/>
            <a:ext cx="71438" cy="71437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06530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4244092"/>
              </p:ext>
            </p:extLst>
          </p:nvPr>
        </p:nvGraphicFramePr>
        <p:xfrm>
          <a:off x="285720" y="285728"/>
          <a:ext cx="8572560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7311072"/>
              </p:ext>
            </p:extLst>
          </p:nvPr>
        </p:nvGraphicFramePr>
        <p:xfrm>
          <a:off x="428596" y="714356"/>
          <a:ext cx="8429684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Metin kutusu"/>
          <p:cNvSpPr txBox="1"/>
          <p:nvPr/>
        </p:nvSpPr>
        <p:spPr>
          <a:xfrm>
            <a:off x="2643174" y="785794"/>
            <a:ext cx="17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tr-TR" dirty="0" err="1" smtClean="0"/>
              <a:t>Hepatik</a:t>
            </a:r>
            <a:r>
              <a:rPr lang="tr-TR" dirty="0" smtClean="0"/>
              <a:t> </a:t>
            </a:r>
            <a:r>
              <a:rPr lang="tr-TR" dirty="0" err="1" smtClean="0"/>
              <a:t>mikrozomal</a:t>
            </a:r>
            <a:r>
              <a:rPr lang="tr-TR" dirty="0" smtClean="0"/>
              <a:t> </a:t>
            </a:r>
            <a:r>
              <a:rPr lang="tr-TR" dirty="0" err="1" smtClean="0"/>
              <a:t>oxidazı</a:t>
            </a:r>
            <a:r>
              <a:rPr lang="tr-TR" dirty="0" smtClean="0"/>
              <a:t> indükler</a:t>
            </a:r>
          </a:p>
          <a:p>
            <a:endParaRPr lang="tr-TR" dirty="0"/>
          </a:p>
        </p:txBody>
      </p:sp>
      <p:sp>
        <p:nvSpPr>
          <p:cNvPr id="6" name="5 Akış Çizelgesi: Delikli Teyp"/>
          <p:cNvSpPr/>
          <p:nvPr/>
        </p:nvSpPr>
        <p:spPr>
          <a:xfrm>
            <a:off x="2357422" y="571480"/>
            <a:ext cx="2214578" cy="1428760"/>
          </a:xfrm>
          <a:prstGeom prst="flowChartPunchedTap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3364585"/>
              </p:ext>
            </p:extLst>
          </p:nvPr>
        </p:nvGraphicFramePr>
        <p:xfrm>
          <a:off x="285720" y="285728"/>
          <a:ext cx="8572560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285720" y="285728"/>
          <a:ext cx="8572560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285720" y="285728"/>
          <a:ext cx="8572560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Metin kutusu"/>
          <p:cNvSpPr txBox="1"/>
          <p:nvPr/>
        </p:nvSpPr>
        <p:spPr>
          <a:xfrm>
            <a:off x="1357290" y="857232"/>
            <a:ext cx="1414510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 VTE riski</a:t>
            </a:r>
            <a:endParaRPr lang="tr-TR" sz="2400" b="1" dirty="0"/>
          </a:p>
        </p:txBody>
      </p:sp>
      <p:cxnSp>
        <p:nvCxnSpPr>
          <p:cNvPr id="5" name="Düz Ok Bağlayıcısı 4"/>
          <p:cNvCxnSpPr/>
          <p:nvPr/>
        </p:nvCxnSpPr>
        <p:spPr>
          <a:xfrm flipV="1">
            <a:off x="5796136" y="620688"/>
            <a:ext cx="720080" cy="2365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5796136" y="857232"/>
            <a:ext cx="720080" cy="2308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6588224" y="476672"/>
            <a:ext cx="2088232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err="1" smtClean="0"/>
              <a:t>Levonorgestrel</a:t>
            </a:r>
            <a:r>
              <a:rPr lang="tr-TR" dirty="0" smtClean="0"/>
              <a:t> x2 </a:t>
            </a:r>
            <a:r>
              <a:rPr lang="tr-TR" dirty="0" smtClean="0">
                <a:sym typeface="Symbol"/>
              </a:rPr>
              <a:t>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588224" y="1088064"/>
            <a:ext cx="2088232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err="1" smtClean="0"/>
              <a:t>Desogestrel</a:t>
            </a:r>
            <a:endParaRPr lang="tr-TR" dirty="0" smtClean="0"/>
          </a:p>
          <a:p>
            <a:r>
              <a:rPr lang="tr-TR" dirty="0" err="1" smtClean="0"/>
              <a:t>Gestoden</a:t>
            </a:r>
            <a:endParaRPr lang="tr-TR" dirty="0" smtClean="0"/>
          </a:p>
          <a:p>
            <a:r>
              <a:rPr lang="tr-TR" dirty="0" err="1" smtClean="0"/>
              <a:t>Drospirenon</a:t>
            </a:r>
            <a:r>
              <a:rPr lang="tr-TR" dirty="0" smtClean="0"/>
              <a:t> X3-4 </a:t>
            </a:r>
            <a:r>
              <a:rPr lang="tr-TR" dirty="0">
                <a:sym typeface="Symbol"/>
              </a:rPr>
              <a:t></a:t>
            </a:r>
            <a:endParaRPr lang="tr-TR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6373716"/>
              </p:ext>
            </p:extLst>
          </p:nvPr>
        </p:nvGraphicFramePr>
        <p:xfrm>
          <a:off x="285720" y="285728"/>
          <a:ext cx="8572560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Metin kutusu"/>
          <p:cNvSpPr txBox="1"/>
          <p:nvPr/>
        </p:nvSpPr>
        <p:spPr>
          <a:xfrm>
            <a:off x="214282" y="3929066"/>
            <a:ext cx="1714512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Yaşa bağlı tek KE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11901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yagram 1"/>
          <p:cNvGraphicFramePr/>
          <p:nvPr>
            <p:extLst>
              <p:ext uri="{D42A27DB-BD31-4B8C-83A1-F6EECF244321}">
                <p14:modId xmlns:p14="http://schemas.microsoft.com/office/powerpoint/2010/main" val="3338759026"/>
              </p:ext>
            </p:extLst>
          </p:nvPr>
        </p:nvGraphicFramePr>
        <p:xfrm>
          <a:off x="442913" y="333375"/>
          <a:ext cx="8208962" cy="6264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15" y="3501008"/>
            <a:ext cx="1102551" cy="102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82" y="5818823"/>
            <a:ext cx="867818" cy="823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72" y="4653136"/>
            <a:ext cx="1196239" cy="907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98" y="2348880"/>
            <a:ext cx="1618457" cy="99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98" y="3805399"/>
            <a:ext cx="1032029" cy="418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476450"/>
            <a:ext cx="1487037" cy="1024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149" y="5616720"/>
            <a:ext cx="1347539" cy="1113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677" y="4519817"/>
            <a:ext cx="1602482" cy="1062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966" y="3624628"/>
            <a:ext cx="1039664" cy="779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23267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/>
              <a:t>KOK </a:t>
            </a:r>
            <a:r>
              <a:rPr lang="tr-TR" sz="3200" dirty="0" smtClean="0"/>
              <a:t>seçiminde, ürünlerin sağladığı </a:t>
            </a:r>
            <a:br>
              <a:rPr lang="tr-TR" sz="3200" dirty="0" smtClean="0"/>
            </a:br>
            <a:r>
              <a:rPr lang="tr-TR" sz="3200" dirty="0" smtClean="0"/>
              <a:t>ek yararlar önemlidir </a:t>
            </a: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TextBox 4"/>
          <p:cNvSpPr txBox="1"/>
          <p:nvPr/>
        </p:nvSpPr>
        <p:spPr>
          <a:xfrm>
            <a:off x="1478844" y="6152193"/>
            <a:ext cx="61976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ctr">
              <a:buFont typeface="+mj-lt"/>
              <a:buAutoNum type="arabicPeriod"/>
            </a:pP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Demir D ve ark. İtil İM. (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Ed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). Oral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Kontrasepsiyon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Kılavuzu. 2012.</a:t>
            </a:r>
          </a:p>
          <a:p>
            <a:pPr marL="180975" indent="-180975" algn="ctr">
              <a:buFont typeface="+mj-lt"/>
              <a:buAutoNum type="arabicPeriod"/>
            </a:pP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World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Health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Organization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Medical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eligibility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criteria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for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contraceptive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use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4th ed.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Geneva:WHO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; 2009. www.who.int/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reproductivehealth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publications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family_planning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/9789241563888/en/, 5.4.2012.</a:t>
            </a:r>
          </a:p>
          <a:p>
            <a:pPr marL="180975" indent="-180975" algn="ctr">
              <a:buFont typeface="+mj-lt"/>
              <a:buAutoNum type="arabicPeriod"/>
            </a:pP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Bonnema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RA, et al.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Contraception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Choices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in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Women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with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Underlying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Medical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Conditions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Am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Fam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Physician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2010;82(6):621-628.</a:t>
            </a:r>
          </a:p>
          <a:p>
            <a:pPr marL="180975" indent="-180975" algn="ctr">
              <a:buFont typeface="+mj-lt"/>
              <a:buAutoNum type="arabicPeriod"/>
            </a:pP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Estrogen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and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Progestin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(Oral </a:t>
            </a:r>
            <a:r>
              <a:rPr lang="tr-TR" sz="7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Contraceptives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). </a:t>
            </a:r>
            <a:r>
              <a:rPr lang="tr-TR" sz="700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http://www.nlm.nih.gov/</a:t>
            </a:r>
            <a:r>
              <a:rPr lang="tr-TR" sz="700" u="sng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medlineplus</a:t>
            </a:r>
            <a:r>
              <a:rPr lang="tr-TR" sz="700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tr-TR" sz="700" u="sng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druginfo</a:t>
            </a:r>
            <a:r>
              <a:rPr lang="tr-TR" sz="700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tr-TR" sz="700" u="sng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meds</a:t>
            </a:r>
            <a:r>
              <a:rPr lang="tr-TR" sz="700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/a601050.html</a:t>
            </a:r>
            <a:r>
              <a:rPr lang="tr-TR" sz="7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24.02.2014.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001653"/>
              </p:ext>
            </p:extLst>
          </p:nvPr>
        </p:nvGraphicFramePr>
        <p:xfrm>
          <a:off x="683568" y="1340767"/>
          <a:ext cx="8064896" cy="4811425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443922"/>
                <a:gridCol w="3620974"/>
              </a:tblGrid>
              <a:tr h="465543">
                <a:tc>
                  <a:txBody>
                    <a:bodyPr/>
                    <a:lstStyle/>
                    <a:p>
                      <a:r>
                        <a:rPr lang="tr-TR" sz="1600" b="1" dirty="0" smtClean="0">
                          <a:solidFill>
                            <a:schemeClr val="bg1"/>
                          </a:solidFill>
                        </a:rPr>
                        <a:t>Hasta özelliği</a:t>
                      </a:r>
                      <a:endParaRPr lang="tr-TR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43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dirty="0" smtClean="0">
                          <a:solidFill>
                            <a:schemeClr val="bg1"/>
                          </a:solidFill>
                        </a:rPr>
                        <a:t>KOK özelliği</a:t>
                      </a:r>
                      <a:endParaRPr lang="tr-TR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4394"/>
                    </a:solidFill>
                  </a:tcPr>
                </a:tc>
              </a:tr>
              <a:tr h="465543">
                <a:tc>
                  <a:txBody>
                    <a:bodyPr/>
                    <a:lstStyle/>
                    <a:p>
                      <a:r>
                        <a:rPr lang="tr-TR" sz="1800" b="1" dirty="0" smtClean="0"/>
                        <a:t>İlk kez OK kullanımı</a:t>
                      </a:r>
                      <a:endParaRPr lang="tr-TR" sz="18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b="0" dirty="0" smtClean="0"/>
                        <a:t>Düşük doz </a:t>
                      </a:r>
                      <a:r>
                        <a:rPr lang="tr-TR" sz="1800" b="0" dirty="0" err="1" smtClean="0"/>
                        <a:t>etinil</a:t>
                      </a:r>
                      <a:r>
                        <a:rPr lang="tr-TR" sz="1800" b="0" dirty="0" smtClean="0"/>
                        <a:t> </a:t>
                      </a:r>
                      <a:r>
                        <a:rPr lang="tr-TR" sz="1800" b="0" dirty="0" err="1" smtClean="0"/>
                        <a:t>östradiol</a:t>
                      </a:r>
                      <a:endParaRPr lang="tr-TR" sz="18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CFF"/>
                    </a:solidFill>
                  </a:tcPr>
                </a:tc>
              </a:tr>
              <a:tr h="465543">
                <a:tc>
                  <a:txBody>
                    <a:bodyPr/>
                    <a:lstStyle/>
                    <a:p>
                      <a:r>
                        <a:rPr lang="tr-TR" sz="1800" b="1" dirty="0" smtClean="0"/>
                        <a:t>Aşırı adet kanaması * </a:t>
                      </a:r>
                      <a:endParaRPr lang="tr-TR" sz="18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err="1" smtClean="0"/>
                        <a:t>Dienogest</a:t>
                      </a:r>
                      <a:endParaRPr lang="tr-TR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DFF"/>
                    </a:solidFill>
                  </a:tcPr>
                </a:tc>
              </a:tr>
              <a:tr h="657236">
                <a:tc>
                  <a:txBody>
                    <a:bodyPr/>
                    <a:lstStyle/>
                    <a:p>
                      <a:r>
                        <a:rPr lang="tr-TR" sz="1800" b="1" dirty="0" smtClean="0"/>
                        <a:t>OK konusunda endişe; hormon fobisi</a:t>
                      </a:r>
                      <a:endParaRPr lang="tr-TR" sz="18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/>
                        <a:t>Doğala özdeş östrojen</a:t>
                      </a:r>
                      <a:endParaRPr lang="tr-TR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CFF"/>
                    </a:solidFill>
                  </a:tcPr>
                </a:tc>
              </a:tr>
              <a:tr h="465543">
                <a:tc>
                  <a:txBody>
                    <a:bodyPr/>
                    <a:lstStyle/>
                    <a:p>
                      <a:r>
                        <a:rPr lang="tr-TR" sz="1800" b="1" dirty="0" smtClean="0"/>
                        <a:t>Akne ve </a:t>
                      </a:r>
                      <a:r>
                        <a:rPr lang="tr-TR" sz="1800" b="1" dirty="0" err="1" smtClean="0"/>
                        <a:t>hirsutizm</a:t>
                      </a:r>
                      <a:endParaRPr lang="tr-TR" sz="18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err="1" smtClean="0"/>
                        <a:t>Antiandrojenik</a:t>
                      </a:r>
                      <a:r>
                        <a:rPr lang="tr-TR" sz="1800" dirty="0" smtClean="0"/>
                        <a:t> etki</a:t>
                      </a:r>
                      <a:endParaRPr lang="tr-TR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DFF"/>
                    </a:solidFill>
                  </a:tcPr>
                </a:tc>
              </a:tr>
              <a:tr h="668505">
                <a:tc>
                  <a:txBody>
                    <a:bodyPr/>
                    <a:lstStyle/>
                    <a:p>
                      <a:r>
                        <a:rPr lang="tr-TR" sz="1800" b="1" dirty="0" smtClean="0"/>
                        <a:t>Tedavi uyumu gerekliliği (ör. </a:t>
                      </a:r>
                      <a:r>
                        <a:rPr lang="tr-TR" sz="1800" b="1" dirty="0" err="1" smtClean="0"/>
                        <a:t>adolesanlar</a:t>
                      </a:r>
                      <a:r>
                        <a:rPr lang="tr-TR" sz="1800" b="1" dirty="0" smtClean="0"/>
                        <a:t>) </a:t>
                      </a:r>
                      <a:endParaRPr lang="tr-TR" sz="18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28 gün sürekli kullanım</a:t>
                      </a:r>
                      <a:endParaRPr lang="tr-TR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CFF"/>
                    </a:solidFill>
                  </a:tcPr>
                </a:tc>
              </a:tr>
              <a:tr h="668505">
                <a:tc>
                  <a:txBody>
                    <a:bodyPr/>
                    <a:lstStyle/>
                    <a:p>
                      <a:r>
                        <a:rPr lang="tr-TR" sz="1800" b="1" dirty="0" err="1" smtClean="0"/>
                        <a:t>Premenstrüel</a:t>
                      </a:r>
                      <a:r>
                        <a:rPr lang="tr-TR" sz="1800" b="1" dirty="0" smtClean="0"/>
                        <a:t> sendrom - </a:t>
                      </a:r>
                      <a:r>
                        <a:rPr lang="tr-TR" sz="1800" b="1" dirty="0" err="1" smtClean="0"/>
                        <a:t>disforik</a:t>
                      </a:r>
                      <a:r>
                        <a:rPr lang="tr-TR" sz="1800" b="1" dirty="0" smtClean="0"/>
                        <a:t> bozukluk</a:t>
                      </a:r>
                      <a:endParaRPr lang="tr-TR" sz="18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err="1" smtClean="0"/>
                        <a:t>Drospirenon</a:t>
                      </a:r>
                      <a:r>
                        <a:rPr lang="tr-TR" sz="1800" dirty="0" smtClean="0"/>
                        <a:t> ve 28 gün sürekli kullanım</a:t>
                      </a:r>
                      <a:endParaRPr lang="tr-TR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DDFF"/>
                    </a:solidFill>
                  </a:tcPr>
                </a:tc>
              </a:tr>
              <a:tr h="955007">
                <a:tc>
                  <a:txBody>
                    <a:bodyPr/>
                    <a:lstStyle/>
                    <a:p>
                      <a:r>
                        <a:rPr lang="tr-TR" sz="1800" b="1" dirty="0" smtClean="0"/>
                        <a:t>Adet kanamasının düşük dozlu preparatlarla 3 aydan uzun süreyle kontrol altına alınamaması</a:t>
                      </a:r>
                      <a:endParaRPr lang="tr-TR" sz="1800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800" dirty="0" smtClean="0"/>
                        <a:t>30 </a:t>
                      </a:r>
                      <a:r>
                        <a:rPr lang="tr-TR" sz="1800" dirty="0" err="1" smtClean="0"/>
                        <a:t>mcg</a:t>
                      </a:r>
                      <a:r>
                        <a:rPr lang="tr-TR" sz="1800" dirty="0" smtClean="0"/>
                        <a:t> </a:t>
                      </a:r>
                      <a:r>
                        <a:rPr lang="tr-TR" sz="1800" dirty="0" err="1" smtClean="0"/>
                        <a:t>etinil</a:t>
                      </a:r>
                      <a:r>
                        <a:rPr lang="tr-TR" sz="1800" dirty="0" smtClean="0"/>
                        <a:t> östrojen</a:t>
                      </a:r>
                      <a:endParaRPr lang="tr-TR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CFF"/>
                    </a:solidFill>
                  </a:tcPr>
                </a:tc>
              </a:tr>
            </a:tbl>
          </a:graphicData>
        </a:graphic>
      </p:graphicFrame>
      <p:sp>
        <p:nvSpPr>
          <p:cNvPr id="9" name="Action Button: Beginning 8">
            <a:hlinkClick r:id="rId3" action="ppaction://hlinksldjump" highlightClick="1"/>
          </p:cNvPr>
          <p:cNvSpPr/>
          <p:nvPr/>
        </p:nvSpPr>
        <p:spPr>
          <a:xfrm>
            <a:off x="8858321" y="6496755"/>
            <a:ext cx="177135" cy="269678"/>
          </a:xfrm>
          <a:prstGeom prst="actionButtonBeginning">
            <a:avLst/>
          </a:prstGeom>
          <a:solidFill>
            <a:srgbClr val="F9FAFD"/>
          </a:solidFill>
          <a:ln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3275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Picture 4" descr="slide-4x3-0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" y="0"/>
            <a:ext cx="9141420" cy="6858000"/>
          </a:xfrm>
          <a:prstGeom prst="rect">
            <a:avLst/>
          </a:prstGeom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2369399"/>
            <a:ext cx="8229600" cy="2571769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tr-TR" sz="8000" dirty="0" smtClean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  <a:latin typeface="Brush Script MT Italic"/>
              <a:cs typeface="Brush Script MT Italic"/>
            </a:endParaRPr>
          </a:p>
          <a:p>
            <a:pPr algn="ctr">
              <a:buNone/>
            </a:pPr>
            <a:r>
              <a:rPr lang="tr-TR" sz="8000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  <a:latin typeface="Brush Script MT Italic"/>
                <a:cs typeface="Brush Script MT Italic"/>
              </a:rPr>
              <a:t>TEŞEKKÜRLER</a:t>
            </a:r>
            <a:endParaRPr lang="tr-TR" sz="80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  <a:latin typeface="Brush Script MT Italic"/>
              <a:cs typeface="Brush Script MT Italic"/>
            </a:endParaRPr>
          </a:p>
        </p:txBody>
      </p:sp>
    </p:spTree>
    <p:extLst>
      <p:ext uri="{BB962C8B-B14F-4D97-AF65-F5344CB8AC3E}">
        <p14:creationId xmlns:p14="http://schemas.microsoft.com/office/powerpoint/2010/main" val="1463640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3" name="Rectangle 3"/>
          <p:cNvSpPr>
            <a:spLocks noChangeArrowheads="1"/>
          </p:cNvSpPr>
          <p:nvPr/>
        </p:nvSpPr>
        <p:spPr bwMode="auto">
          <a:xfrm>
            <a:off x="395536" y="0"/>
            <a:ext cx="7278439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4400">
                <a:solidFill>
                  <a:schemeClr val="tx1"/>
                </a:solidFill>
                <a:latin typeface="Calibri" pitchFamily="34" charset="0"/>
              </a:defRPr>
            </a:lvl1pPr>
            <a:lvl2pPr algn="ctr"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tr-TR" alt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Önyargılar</a:t>
            </a:r>
            <a:endParaRPr lang="en-US" altLang="en-US" sz="37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1792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5243110"/>
              </p:ext>
            </p:extLst>
          </p:nvPr>
        </p:nvGraphicFramePr>
        <p:xfrm>
          <a:off x="4102100" y="1484313"/>
          <a:ext cx="4413250" cy="475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Chart" r:id="rId3" imgW="4343400" imgH="4775200" progId="MSGraph.Chart.8">
                  <p:embed followColorScheme="full"/>
                </p:oleObj>
              </mc:Choice>
              <mc:Fallback>
                <p:oleObj name="Chart" r:id="rId3" imgW="4343400" imgH="47752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2100" y="1484313"/>
                        <a:ext cx="4413250" cy="4754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9261" name="Group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081586"/>
              </p:ext>
            </p:extLst>
          </p:nvPr>
        </p:nvGraphicFramePr>
        <p:xfrm>
          <a:off x="431998" y="987425"/>
          <a:ext cx="8172450" cy="5334000"/>
        </p:xfrm>
        <a:graphic>
          <a:graphicData uri="http://schemas.openxmlformats.org/drawingml/2006/table">
            <a:tbl>
              <a:tblPr/>
              <a:tblGrid>
                <a:gridCol w="3903662"/>
                <a:gridCol w="4268788"/>
              </a:tblGrid>
              <a:tr h="503047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Calibri" pitchFamily="34" charset="0"/>
                          <a:cs typeface="Arial" charset="0"/>
                        </a:rPr>
                        <a:t>Sizce doğum kontrol hapları...</a:t>
                      </a:r>
                      <a:endParaRPr kumimoji="0" lang="tr-TR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38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...kısırlık yapar mı?</a:t>
                      </a:r>
                      <a:endParaRPr kumimoji="0" lang="tr-TR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8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...</a:t>
                      </a:r>
                      <a:r>
                        <a:rPr kumimoji="0" lang="tr-TR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 charset="0"/>
                        </a:rPr>
                        <a:t>ü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ylenme yapar mı?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8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...</a:t>
                      </a:r>
                      <a:r>
                        <a:rPr kumimoji="0" lang="tr-TR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meme kanseri yapar mı?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8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...</a:t>
                      </a:r>
                      <a:r>
                        <a:rPr kumimoji="0" lang="tr-TR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rahim/yumurtalık kanseri yapar mı?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8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...</a:t>
                      </a:r>
                      <a:r>
                        <a:rPr kumimoji="0" lang="tr-TR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adet d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 charset="0"/>
                        </a:rPr>
                        <a:t>ü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zensizliğine sebep olur mu?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8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...</a:t>
                      </a:r>
                      <a:r>
                        <a:rPr kumimoji="0" lang="tr-TR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cinsel isteksizlik yaratır mı?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8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...</a:t>
                      </a:r>
                      <a:r>
                        <a:rPr kumimoji="0" lang="tr-TR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kilo artışı yapar mı?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8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...</a:t>
                      </a:r>
                      <a:r>
                        <a:rPr kumimoji="0" lang="tr-TR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depresyona / bunalıma sebep olur mu?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22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...</a:t>
                      </a:r>
                      <a:r>
                        <a:rPr kumimoji="0" lang="tr-TR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 charset="0"/>
                        </a:rPr>
                        <a:t>ü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rekli kullanılamaz, ara vermek gerekir mi?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22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...</a:t>
                      </a:r>
                      <a:r>
                        <a:rPr kumimoji="0" lang="tr-TR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suni hormon i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 charset="0"/>
                        </a:rPr>
                        <a:t>ç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erdiği i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 charset="0"/>
                        </a:rPr>
                        <a:t>ç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in v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Arial" charset="0"/>
                        </a:rPr>
                        <a:t>ü</a:t>
                      </a:r>
                      <a:r>
                        <a:rPr kumimoji="0" lang="tr-TR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cuda zararlı olabilir mi?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9242" name="Text Box 42"/>
          <p:cNvSpPr txBox="1">
            <a:spLocks noChangeArrowheads="1"/>
          </p:cNvSpPr>
          <p:nvPr/>
        </p:nvSpPr>
        <p:spPr bwMode="auto">
          <a:xfrm>
            <a:off x="3821310" y="2046288"/>
            <a:ext cx="4222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!!</a:t>
            </a:r>
          </a:p>
        </p:txBody>
      </p:sp>
      <p:sp>
        <p:nvSpPr>
          <p:cNvPr id="179243" name="Text Box 43"/>
          <p:cNvSpPr txBox="1">
            <a:spLocks noChangeArrowheads="1"/>
          </p:cNvSpPr>
          <p:nvPr/>
        </p:nvSpPr>
        <p:spPr bwMode="auto">
          <a:xfrm>
            <a:off x="3710185" y="4259263"/>
            <a:ext cx="5413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!!!</a:t>
            </a:r>
          </a:p>
        </p:txBody>
      </p:sp>
      <p:sp>
        <p:nvSpPr>
          <p:cNvPr id="179244" name="Text Box 44"/>
          <p:cNvSpPr txBox="1">
            <a:spLocks noChangeArrowheads="1"/>
          </p:cNvSpPr>
          <p:nvPr/>
        </p:nvSpPr>
        <p:spPr bwMode="auto">
          <a:xfrm>
            <a:off x="3821310" y="4710113"/>
            <a:ext cx="4222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!!</a:t>
            </a:r>
          </a:p>
        </p:txBody>
      </p:sp>
      <p:sp>
        <p:nvSpPr>
          <p:cNvPr id="179245" name="Text Box 45"/>
          <p:cNvSpPr txBox="1">
            <a:spLocks noChangeArrowheads="1"/>
          </p:cNvSpPr>
          <p:nvPr/>
        </p:nvSpPr>
        <p:spPr bwMode="auto">
          <a:xfrm>
            <a:off x="3930848" y="5573713"/>
            <a:ext cx="4222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!!</a:t>
            </a:r>
          </a:p>
        </p:txBody>
      </p:sp>
      <p:pic>
        <p:nvPicPr>
          <p:cNvPr id="179246" name="Picture 4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84" y="6165850"/>
            <a:ext cx="6022841" cy="69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9247" name="Text Box 47"/>
          <p:cNvSpPr txBox="1">
            <a:spLocks noChangeArrowheads="1"/>
          </p:cNvSpPr>
          <p:nvPr/>
        </p:nvSpPr>
        <p:spPr bwMode="auto">
          <a:xfrm>
            <a:off x="3783210" y="2959100"/>
            <a:ext cx="463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en-US" sz="2800" b="1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</a:t>
            </a:r>
          </a:p>
        </p:txBody>
      </p:sp>
      <p:sp>
        <p:nvSpPr>
          <p:cNvPr id="179248" name="Text Box 48"/>
          <p:cNvSpPr txBox="1">
            <a:spLocks noChangeArrowheads="1"/>
          </p:cNvSpPr>
          <p:nvPr/>
        </p:nvSpPr>
        <p:spPr bwMode="auto">
          <a:xfrm>
            <a:off x="3783210" y="2489200"/>
            <a:ext cx="463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en-US" sz="2800" b="1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</a:t>
            </a:r>
          </a:p>
        </p:txBody>
      </p:sp>
      <p:sp>
        <p:nvSpPr>
          <p:cNvPr id="179249" name="Text Box 49"/>
          <p:cNvSpPr txBox="1">
            <a:spLocks noChangeArrowheads="1"/>
          </p:cNvSpPr>
          <p:nvPr/>
        </p:nvSpPr>
        <p:spPr bwMode="auto">
          <a:xfrm>
            <a:off x="3783210" y="3856038"/>
            <a:ext cx="4635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en-US" sz="2800" b="1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itchFamily="2" charset="2"/>
              </a:rPr>
              <a:t></a:t>
            </a:r>
          </a:p>
        </p:txBody>
      </p:sp>
      <p:sp>
        <p:nvSpPr>
          <p:cNvPr id="179250" name="Text Box 50"/>
          <p:cNvSpPr txBox="1">
            <a:spLocks noChangeArrowheads="1"/>
          </p:cNvSpPr>
          <p:nvPr/>
        </p:nvSpPr>
        <p:spPr bwMode="auto">
          <a:xfrm>
            <a:off x="3930848" y="5170488"/>
            <a:ext cx="3032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!</a:t>
            </a:r>
          </a:p>
        </p:txBody>
      </p:sp>
      <p:sp>
        <p:nvSpPr>
          <p:cNvPr id="179251" name="Text Box 51"/>
          <p:cNvSpPr txBox="1">
            <a:spLocks noChangeArrowheads="1"/>
          </p:cNvSpPr>
          <p:nvPr/>
        </p:nvSpPr>
        <p:spPr bwMode="auto">
          <a:xfrm>
            <a:off x="3930848" y="3390900"/>
            <a:ext cx="3032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!</a:t>
            </a:r>
          </a:p>
        </p:txBody>
      </p:sp>
      <p:sp>
        <p:nvSpPr>
          <p:cNvPr id="179252" name="Text Box 52"/>
          <p:cNvSpPr txBox="1">
            <a:spLocks noChangeArrowheads="1"/>
          </p:cNvSpPr>
          <p:nvPr/>
        </p:nvSpPr>
        <p:spPr bwMode="auto">
          <a:xfrm>
            <a:off x="3930848" y="1616075"/>
            <a:ext cx="3032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r-TR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9755339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7296599"/>
              </p:ext>
            </p:extLst>
          </p:nvPr>
        </p:nvGraphicFramePr>
        <p:xfrm>
          <a:off x="214282" y="214290"/>
          <a:ext cx="8715436" cy="6143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852"/>
            <a:ext cx="2577480" cy="1933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3411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5621801"/>
              </p:ext>
            </p:extLst>
          </p:nvPr>
        </p:nvGraphicFramePr>
        <p:xfrm>
          <a:off x="395536" y="476672"/>
          <a:ext cx="8291264" cy="5649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09263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8208963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r-TR" altLang="tr-TR" sz="4000" b="1" smtClean="0"/>
              <a:t>KOMBİNE </a:t>
            </a:r>
            <a:br>
              <a:rPr lang="tr-TR" altLang="tr-TR" sz="4000" b="1" smtClean="0"/>
            </a:br>
            <a:r>
              <a:rPr lang="tr-TR" altLang="tr-TR" sz="4000" b="1" smtClean="0"/>
              <a:t>ORAL KONTRASEPTİFLER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1738313"/>
            <a:ext cx="8321675" cy="47148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tr-TR" altLang="tr-TR" sz="2400" dirty="0" smtClean="0"/>
              <a:t>Hepsinde östrojen olarak </a:t>
            </a:r>
            <a:r>
              <a:rPr lang="tr-TR" altLang="tr-TR" sz="2400" dirty="0" err="1" smtClean="0"/>
              <a:t>etinilestradiol</a:t>
            </a:r>
            <a:r>
              <a:rPr lang="tr-TR" altLang="tr-TR" sz="2400" dirty="0" smtClean="0"/>
              <a:t> bulunur (</a:t>
            </a:r>
            <a:r>
              <a:rPr lang="tr-TR" altLang="tr-TR" sz="2400" dirty="0" err="1" smtClean="0"/>
              <a:t>Qlairista</a:t>
            </a:r>
            <a:r>
              <a:rPr lang="tr-TR" altLang="tr-TR" sz="2400" dirty="0" smtClean="0"/>
              <a:t> hariç)</a:t>
            </a:r>
          </a:p>
          <a:p>
            <a:pPr eaLnBrk="1" hangingPunct="1">
              <a:lnSpc>
                <a:spcPct val="80000"/>
              </a:lnSpc>
            </a:pPr>
            <a:endParaRPr lang="tr-TR" altLang="tr-TR" sz="2400" dirty="0" smtClean="0"/>
          </a:p>
          <a:p>
            <a:pPr eaLnBrk="1" hangingPunct="1">
              <a:lnSpc>
                <a:spcPct val="80000"/>
              </a:lnSpc>
            </a:pPr>
            <a:r>
              <a:rPr lang="tr-TR" altLang="tr-TR" sz="2400" dirty="0" smtClean="0"/>
              <a:t>Yeni sentetik </a:t>
            </a:r>
            <a:r>
              <a:rPr lang="tr-TR" altLang="tr-TR" sz="2400" dirty="0" err="1" smtClean="0"/>
              <a:t>progesteronlar</a:t>
            </a:r>
            <a:r>
              <a:rPr lang="tr-TR" altLang="tr-TR" sz="2400" dirty="0" smtClean="0"/>
              <a:t> ülkemizde de kullanılmakta</a:t>
            </a:r>
          </a:p>
          <a:p>
            <a:pPr lvl="1">
              <a:lnSpc>
                <a:spcPct val="80000"/>
              </a:lnSpc>
            </a:pPr>
            <a:r>
              <a:rPr lang="tr-TR" altLang="tr-TR" sz="2000" dirty="0" err="1"/>
              <a:t>Levonorgestrel</a:t>
            </a:r>
            <a:r>
              <a:rPr lang="tr-TR" altLang="tr-TR" sz="2000" dirty="0"/>
              <a:t> 2. kuşak, </a:t>
            </a:r>
          </a:p>
          <a:p>
            <a:pPr lvl="1">
              <a:lnSpc>
                <a:spcPct val="80000"/>
              </a:lnSpc>
            </a:pPr>
            <a:r>
              <a:rPr lang="tr-TR" altLang="tr-TR" sz="2000" dirty="0" err="1"/>
              <a:t>Desogestrel</a:t>
            </a:r>
            <a:r>
              <a:rPr lang="tr-TR" altLang="tr-TR" sz="2000" dirty="0"/>
              <a:t>, </a:t>
            </a:r>
            <a:r>
              <a:rPr lang="tr-TR" altLang="tr-TR" sz="2000" dirty="0" err="1"/>
              <a:t>gestoden</a:t>
            </a:r>
            <a:r>
              <a:rPr lang="tr-TR" altLang="tr-TR" sz="2000" dirty="0"/>
              <a:t> 3. kuşak, </a:t>
            </a:r>
          </a:p>
          <a:p>
            <a:pPr lvl="1">
              <a:lnSpc>
                <a:spcPct val="80000"/>
              </a:lnSpc>
            </a:pPr>
            <a:r>
              <a:rPr lang="tr-TR" altLang="tr-TR" sz="2000" dirty="0" err="1"/>
              <a:t>Drospirenon</a:t>
            </a:r>
            <a:r>
              <a:rPr lang="tr-TR" altLang="tr-TR" sz="2000" dirty="0"/>
              <a:t>, </a:t>
            </a:r>
            <a:r>
              <a:rPr lang="tr-TR" altLang="tr-TR" sz="2000" dirty="0" err="1"/>
              <a:t>dienogest</a:t>
            </a:r>
            <a:r>
              <a:rPr lang="tr-TR" altLang="tr-TR" sz="2000" dirty="0"/>
              <a:t> 4. kuşak </a:t>
            </a:r>
            <a:r>
              <a:rPr lang="tr-TR" altLang="tr-TR" sz="2000" dirty="0" err="1"/>
              <a:t>progesterondur</a:t>
            </a:r>
            <a:endParaRPr lang="tr-TR" altLang="tr-TR" sz="2000" dirty="0"/>
          </a:p>
          <a:p>
            <a:pPr lvl="1" eaLnBrk="1" hangingPunct="1">
              <a:lnSpc>
                <a:spcPct val="80000"/>
              </a:lnSpc>
            </a:pPr>
            <a:r>
              <a:rPr lang="tr-TR" altLang="tr-TR" sz="2000" dirty="0" smtClean="0"/>
              <a:t>3. kuşak </a:t>
            </a:r>
            <a:r>
              <a:rPr lang="tr-TR" altLang="tr-TR" sz="2000" dirty="0" err="1" smtClean="0"/>
              <a:t>progesteronlardan</a:t>
            </a:r>
            <a:r>
              <a:rPr lang="tr-TR" altLang="tr-TR" sz="2000" dirty="0" smtClean="0"/>
              <a:t> itibaren </a:t>
            </a:r>
            <a:r>
              <a:rPr lang="tr-TR" altLang="tr-TR" sz="2000" dirty="0" err="1" smtClean="0"/>
              <a:t>androjenik</a:t>
            </a:r>
            <a:r>
              <a:rPr lang="tr-TR" altLang="tr-TR" sz="2000" dirty="0" smtClean="0"/>
              <a:t> etki </a:t>
            </a:r>
            <a:r>
              <a:rPr lang="tr-TR" altLang="tr-TR" sz="2000" dirty="0" smtClean="0">
                <a:latin typeface="Calibri"/>
              </a:rPr>
              <a:t>↓</a:t>
            </a:r>
            <a:r>
              <a:rPr lang="tr-TR" altLang="tr-TR" sz="2000" dirty="0" smtClean="0"/>
              <a:t> ve </a:t>
            </a:r>
            <a:r>
              <a:rPr lang="tr-TR" altLang="tr-TR" sz="2000" dirty="0" err="1" smtClean="0"/>
              <a:t>antiandrojen</a:t>
            </a:r>
            <a:r>
              <a:rPr lang="tr-TR" altLang="tr-TR" sz="2000" dirty="0" smtClean="0"/>
              <a:t> etki +</a:t>
            </a:r>
          </a:p>
          <a:p>
            <a:pPr lvl="1" eaLnBrk="1" hangingPunct="1">
              <a:lnSpc>
                <a:spcPct val="80000"/>
              </a:lnSpc>
            </a:pPr>
            <a:r>
              <a:rPr lang="tr-TR" altLang="tr-TR" sz="2000" dirty="0" err="1" smtClean="0"/>
              <a:t>Hirsutismus</a:t>
            </a:r>
            <a:r>
              <a:rPr lang="tr-TR" altLang="tr-TR" sz="2000" dirty="0" smtClean="0"/>
              <a:t> tedavisinde </a:t>
            </a:r>
            <a:r>
              <a:rPr lang="tr-TR" altLang="tr-TR" sz="2000" dirty="0" err="1" smtClean="0"/>
              <a:t>KOK’ler</a:t>
            </a:r>
            <a:r>
              <a:rPr lang="tr-TR" altLang="tr-TR" sz="2000" dirty="0" smtClean="0"/>
              <a:t> yaygın kullanılmakta </a:t>
            </a:r>
          </a:p>
          <a:p>
            <a:pPr eaLnBrk="1" hangingPunct="1">
              <a:lnSpc>
                <a:spcPct val="80000"/>
              </a:lnSpc>
            </a:pPr>
            <a:endParaRPr lang="tr-TR" altLang="tr-TR" sz="2400" dirty="0" smtClean="0"/>
          </a:p>
          <a:p>
            <a:pPr eaLnBrk="1" hangingPunct="1">
              <a:lnSpc>
                <a:spcPct val="80000"/>
              </a:lnSpc>
            </a:pPr>
            <a:r>
              <a:rPr lang="tr-TR" altLang="tr-TR" sz="2400" dirty="0" smtClean="0"/>
              <a:t>Yeni </a:t>
            </a:r>
            <a:r>
              <a:rPr lang="tr-TR" altLang="tr-TR" sz="2400" dirty="0" err="1" smtClean="0"/>
              <a:t>progesteron</a:t>
            </a:r>
            <a:r>
              <a:rPr lang="tr-TR" altLang="tr-TR" sz="2400" dirty="0" smtClean="0"/>
              <a:t> içeren </a:t>
            </a:r>
            <a:r>
              <a:rPr lang="tr-TR" altLang="tr-TR" sz="2400" dirty="0" err="1" smtClean="0"/>
              <a:t>KOK’lerin</a:t>
            </a:r>
            <a:r>
              <a:rPr lang="tr-TR" altLang="tr-TR" sz="2400" dirty="0" smtClean="0"/>
              <a:t> kolesterol düzeyindeki olumlu etkileri özelikle sigara içilmiyorsa güvenli kullanımını menopoza kadar sağlamaktadır</a:t>
            </a:r>
          </a:p>
        </p:txBody>
      </p:sp>
    </p:spTree>
    <p:extLst>
      <p:ext uri="{BB962C8B-B14F-4D97-AF65-F5344CB8AC3E}">
        <p14:creationId xmlns:p14="http://schemas.microsoft.com/office/powerpoint/2010/main" val="3579827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3"/>
          <p:cNvSpPr txBox="1">
            <a:spLocks noChangeArrowheads="1"/>
          </p:cNvSpPr>
          <p:nvPr/>
        </p:nvSpPr>
        <p:spPr bwMode="auto">
          <a:xfrm>
            <a:off x="5468311" y="5997188"/>
            <a:ext cx="3488364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r">
              <a:spcBef>
                <a:spcPts val="600"/>
              </a:spcBef>
            </a:pPr>
            <a:r>
              <a:rPr lang="en-US" sz="1400" i="1" dirty="0">
                <a:solidFill>
                  <a:srgbClr val="333333"/>
                </a:solidFill>
              </a:rPr>
              <a:t>Schindler et al. </a:t>
            </a:r>
            <a:r>
              <a:rPr lang="en-US" sz="1400" i="1" dirty="0" err="1">
                <a:solidFill>
                  <a:srgbClr val="333333"/>
                </a:solidFill>
              </a:rPr>
              <a:t>Maturitas</a:t>
            </a:r>
            <a:r>
              <a:rPr lang="en-US" sz="1400" i="1" dirty="0">
                <a:solidFill>
                  <a:srgbClr val="333333"/>
                </a:solidFill>
              </a:rPr>
              <a:t> </a:t>
            </a:r>
            <a:r>
              <a:rPr lang="en-US" sz="1400" i="1" dirty="0" smtClean="0">
                <a:solidFill>
                  <a:srgbClr val="333333"/>
                </a:solidFill>
              </a:rPr>
              <a:t>2008;61:171–80 </a:t>
            </a:r>
            <a:endParaRPr lang="tr-TR" sz="1400" i="1" dirty="0" smtClean="0">
              <a:solidFill>
                <a:srgbClr val="333333"/>
              </a:solidFill>
            </a:endParaRPr>
          </a:p>
          <a:p>
            <a:pPr algn="r">
              <a:spcBef>
                <a:spcPts val="600"/>
              </a:spcBef>
            </a:pPr>
            <a:r>
              <a:rPr lang="en-US" sz="1400" i="1" dirty="0" err="1" smtClean="0">
                <a:solidFill>
                  <a:srgbClr val="333333"/>
                </a:solidFill>
              </a:rPr>
              <a:t>Sitruk</a:t>
            </a:r>
            <a:r>
              <a:rPr lang="en-US" sz="1400" i="1" dirty="0" smtClean="0">
                <a:solidFill>
                  <a:srgbClr val="333333"/>
                </a:solidFill>
              </a:rPr>
              <a:t>-Ware </a:t>
            </a:r>
            <a:r>
              <a:rPr lang="en-US" sz="1400" i="1" dirty="0">
                <a:solidFill>
                  <a:srgbClr val="333333"/>
                </a:solidFill>
              </a:rPr>
              <a:t>R. </a:t>
            </a:r>
            <a:r>
              <a:rPr lang="en-US" sz="1400" i="1" dirty="0" err="1">
                <a:solidFill>
                  <a:srgbClr val="333333"/>
                </a:solidFill>
              </a:rPr>
              <a:t>Maturitas</a:t>
            </a:r>
            <a:r>
              <a:rPr lang="en-US" sz="1400" i="1" dirty="0">
                <a:solidFill>
                  <a:srgbClr val="333333"/>
                </a:solidFill>
              </a:rPr>
              <a:t> </a:t>
            </a:r>
            <a:r>
              <a:rPr lang="en-US" sz="1400" i="1" dirty="0" smtClean="0">
                <a:solidFill>
                  <a:srgbClr val="333333"/>
                </a:solidFill>
              </a:rPr>
              <a:t>2004;47:277–83</a:t>
            </a:r>
            <a:endParaRPr lang="en-US" sz="1400" i="1" dirty="0">
              <a:solidFill>
                <a:srgbClr val="333333"/>
              </a:solidFill>
            </a:endParaRPr>
          </a:p>
        </p:txBody>
      </p:sp>
      <p:sp>
        <p:nvSpPr>
          <p:cNvPr id="69635" name="Rectangle 4"/>
          <p:cNvSpPr>
            <a:spLocks noChangeArrowheads="1"/>
          </p:cNvSpPr>
          <p:nvPr/>
        </p:nvSpPr>
        <p:spPr bwMode="auto">
          <a:xfrm>
            <a:off x="179512" y="3861048"/>
            <a:ext cx="189314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Megestrol</a:t>
            </a:r>
            <a:r>
              <a:rPr lang="en-US" sz="2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asetat</a:t>
            </a:r>
            <a:endParaRPr lang="en-US" sz="20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36" name="Rectangle 5"/>
          <p:cNvSpPr>
            <a:spLocks noChangeArrowheads="1"/>
          </p:cNvSpPr>
          <p:nvPr/>
        </p:nvSpPr>
        <p:spPr bwMode="auto">
          <a:xfrm>
            <a:off x="172873" y="4232523"/>
            <a:ext cx="195085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Siproteron</a:t>
            </a:r>
            <a:r>
              <a:rPr lang="en-US" sz="2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asetat</a:t>
            </a:r>
            <a:endParaRPr lang="en-US" sz="20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37" name="Rectangle 6"/>
          <p:cNvSpPr>
            <a:spLocks noChangeArrowheads="1"/>
          </p:cNvSpPr>
          <p:nvPr/>
        </p:nvSpPr>
        <p:spPr bwMode="auto">
          <a:xfrm>
            <a:off x="7212533" y="3658418"/>
            <a:ext cx="16799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24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Drospirenon</a:t>
            </a:r>
            <a:endParaRPr lang="en-US" sz="2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38" name="Rectangle 7"/>
          <p:cNvSpPr>
            <a:spLocks noChangeArrowheads="1"/>
          </p:cNvSpPr>
          <p:nvPr/>
        </p:nvSpPr>
        <p:spPr bwMode="auto">
          <a:xfrm>
            <a:off x="2840172" y="2132856"/>
            <a:ext cx="341920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28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C-19 </a:t>
            </a:r>
            <a:r>
              <a:rPr lang="en-US" sz="2800" b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nortestosteron</a:t>
            </a:r>
            <a:endParaRPr lang="en-US" sz="28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39" name="Rectangle 8"/>
          <p:cNvSpPr>
            <a:spLocks noChangeArrowheads="1"/>
          </p:cNvSpPr>
          <p:nvPr/>
        </p:nvSpPr>
        <p:spPr bwMode="auto">
          <a:xfrm>
            <a:off x="2801571" y="3121025"/>
            <a:ext cx="12663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2400" u="sng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Östranlar</a:t>
            </a:r>
            <a:endParaRPr lang="en-US" sz="2400" u="sng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40" name="Rectangle 9"/>
          <p:cNvSpPr>
            <a:spLocks noChangeArrowheads="1"/>
          </p:cNvSpPr>
          <p:nvPr/>
        </p:nvSpPr>
        <p:spPr bwMode="auto">
          <a:xfrm>
            <a:off x="5364088" y="3121025"/>
            <a:ext cx="1267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2400" u="sng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Gonanlar</a:t>
            </a:r>
            <a:endParaRPr lang="en-US" sz="2400" u="sng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41" name="Rectangle 10"/>
          <p:cNvSpPr>
            <a:spLocks noChangeArrowheads="1"/>
          </p:cNvSpPr>
          <p:nvPr/>
        </p:nvSpPr>
        <p:spPr bwMode="auto">
          <a:xfrm>
            <a:off x="272131" y="3121025"/>
            <a:ext cx="15084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2400" u="sng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Pregnanlar</a:t>
            </a:r>
            <a:endParaRPr lang="en-US" sz="2400" u="sng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42" name="Rectangle 11"/>
          <p:cNvSpPr>
            <a:spLocks noChangeArrowheads="1"/>
          </p:cNvSpPr>
          <p:nvPr/>
        </p:nvSpPr>
        <p:spPr bwMode="auto">
          <a:xfrm>
            <a:off x="2843808" y="3863305"/>
            <a:ext cx="1544637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36000" rIns="36000" bIns="36000" anchor="ctr"/>
          <a:lstStyle/>
          <a:p>
            <a:r>
              <a:rPr lang="en-US" sz="20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Dienogest</a:t>
            </a:r>
            <a:endParaRPr lang="en-US" sz="20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43" name="Rectangle 12"/>
          <p:cNvSpPr>
            <a:spLocks noChangeArrowheads="1"/>
          </p:cNvSpPr>
          <p:nvPr/>
        </p:nvSpPr>
        <p:spPr bwMode="auto">
          <a:xfrm>
            <a:off x="2890093" y="4236367"/>
            <a:ext cx="13401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Noretindron</a:t>
            </a:r>
          </a:p>
        </p:txBody>
      </p:sp>
      <p:sp>
        <p:nvSpPr>
          <p:cNvPr id="69644" name="Rectangle 13"/>
          <p:cNvSpPr>
            <a:spLocks noChangeArrowheads="1"/>
          </p:cNvSpPr>
          <p:nvPr/>
        </p:nvSpPr>
        <p:spPr bwMode="auto">
          <a:xfrm>
            <a:off x="2890093" y="4590380"/>
            <a:ext cx="216405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Noretisteron</a:t>
            </a:r>
            <a:r>
              <a:rPr lang="en-US" sz="2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asetat</a:t>
            </a:r>
            <a:endParaRPr lang="en-US" sz="20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45" name="Rectangle 14"/>
          <p:cNvSpPr>
            <a:spLocks noChangeArrowheads="1"/>
          </p:cNvSpPr>
          <p:nvPr/>
        </p:nvSpPr>
        <p:spPr bwMode="auto">
          <a:xfrm>
            <a:off x="2890093" y="4945980"/>
            <a:ext cx="195406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Etinodiol</a:t>
            </a:r>
            <a:r>
              <a:rPr lang="en-US" sz="2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diasetat</a:t>
            </a:r>
            <a:endParaRPr lang="en-US" sz="20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46" name="Rectangle 15"/>
          <p:cNvSpPr>
            <a:spLocks noChangeArrowheads="1"/>
          </p:cNvSpPr>
          <p:nvPr/>
        </p:nvSpPr>
        <p:spPr bwMode="auto">
          <a:xfrm>
            <a:off x="2890093" y="5299992"/>
            <a:ext cx="12551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Linestrenol</a:t>
            </a:r>
          </a:p>
        </p:txBody>
      </p:sp>
      <p:sp>
        <p:nvSpPr>
          <p:cNvPr id="69647" name="Rectangle 16"/>
          <p:cNvSpPr>
            <a:spLocks noChangeArrowheads="1"/>
          </p:cNvSpPr>
          <p:nvPr/>
        </p:nvSpPr>
        <p:spPr bwMode="auto">
          <a:xfrm>
            <a:off x="2890093" y="5674642"/>
            <a:ext cx="139781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Noretinodrel</a:t>
            </a:r>
          </a:p>
        </p:txBody>
      </p:sp>
      <p:sp>
        <p:nvSpPr>
          <p:cNvPr id="69648" name="Rectangle 17"/>
          <p:cNvSpPr>
            <a:spLocks noChangeArrowheads="1"/>
          </p:cNvSpPr>
          <p:nvPr/>
        </p:nvSpPr>
        <p:spPr bwMode="auto">
          <a:xfrm>
            <a:off x="5468311" y="3878113"/>
            <a:ext cx="11830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Norgestrel</a:t>
            </a:r>
          </a:p>
        </p:txBody>
      </p:sp>
      <p:sp>
        <p:nvSpPr>
          <p:cNvPr id="69649" name="Rectangle 18"/>
          <p:cNvSpPr>
            <a:spLocks noChangeArrowheads="1"/>
          </p:cNvSpPr>
          <p:nvPr/>
        </p:nvSpPr>
        <p:spPr bwMode="auto">
          <a:xfrm>
            <a:off x="5468311" y="4221088"/>
            <a:ext cx="169597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Levonorgestrel</a:t>
            </a:r>
            <a:endParaRPr lang="en-US" sz="20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50" name="Rectangle 19"/>
          <p:cNvSpPr>
            <a:spLocks noChangeArrowheads="1"/>
          </p:cNvSpPr>
          <p:nvPr/>
        </p:nvSpPr>
        <p:spPr bwMode="auto">
          <a:xfrm>
            <a:off x="5468311" y="4571851"/>
            <a:ext cx="138178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Norgestimat</a:t>
            </a:r>
          </a:p>
        </p:txBody>
      </p:sp>
      <p:sp>
        <p:nvSpPr>
          <p:cNvPr id="69651" name="Rectangle 20"/>
          <p:cNvSpPr>
            <a:spLocks noChangeArrowheads="1"/>
          </p:cNvSpPr>
          <p:nvPr/>
        </p:nvSpPr>
        <p:spPr bwMode="auto">
          <a:xfrm>
            <a:off x="5468311" y="4927451"/>
            <a:ext cx="13689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Desogestrel</a:t>
            </a:r>
            <a:endParaRPr lang="en-US" sz="20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52" name="Rectangle 21"/>
          <p:cNvSpPr>
            <a:spLocks noChangeArrowheads="1"/>
          </p:cNvSpPr>
          <p:nvPr/>
        </p:nvSpPr>
        <p:spPr bwMode="auto">
          <a:xfrm>
            <a:off x="5468311" y="5281463"/>
            <a:ext cx="11108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Gestoden</a:t>
            </a:r>
          </a:p>
        </p:txBody>
      </p:sp>
      <p:sp>
        <p:nvSpPr>
          <p:cNvPr id="69653" name="Rectangle 22"/>
          <p:cNvSpPr>
            <a:spLocks noChangeArrowheads="1"/>
          </p:cNvSpPr>
          <p:nvPr/>
        </p:nvSpPr>
        <p:spPr bwMode="auto">
          <a:xfrm>
            <a:off x="6584637" y="2060848"/>
            <a:ext cx="241572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Spiro</a:t>
            </a:r>
            <a:r>
              <a:rPr lang="tr-TR" sz="2800" b="1" dirty="0" err="1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nol</a:t>
            </a:r>
            <a:r>
              <a:rPr lang="en-US" sz="2800" b="1" dirty="0" err="1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akton</a:t>
            </a:r>
            <a:endParaRPr lang="en-US" sz="28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54" name="Freeform 23"/>
          <p:cNvSpPr>
            <a:spLocks/>
          </p:cNvSpPr>
          <p:nvPr/>
        </p:nvSpPr>
        <p:spPr bwMode="auto">
          <a:xfrm>
            <a:off x="1068389" y="1483556"/>
            <a:ext cx="3478211" cy="578520"/>
          </a:xfrm>
          <a:custGeom>
            <a:avLst/>
            <a:gdLst>
              <a:gd name="T0" fmla="*/ 2147483647 w 1845"/>
              <a:gd name="T1" fmla="*/ 0 h 325"/>
              <a:gd name="T2" fmla="*/ 2147483647 w 1845"/>
              <a:gd name="T3" fmla="*/ 2147483647 h 325"/>
              <a:gd name="T4" fmla="*/ 0 w 1845"/>
              <a:gd name="T5" fmla="*/ 2147483647 h 325"/>
              <a:gd name="T6" fmla="*/ 0 w 1845"/>
              <a:gd name="T7" fmla="*/ 2147483647 h 325"/>
              <a:gd name="T8" fmla="*/ 0 60000 65536"/>
              <a:gd name="T9" fmla="*/ 0 60000 65536"/>
              <a:gd name="T10" fmla="*/ 0 60000 65536"/>
              <a:gd name="T11" fmla="*/ 0 60000 65536"/>
              <a:gd name="T12" fmla="*/ 0 w 1845"/>
              <a:gd name="T13" fmla="*/ 0 h 325"/>
              <a:gd name="T14" fmla="*/ 1845 w 1845"/>
              <a:gd name="T15" fmla="*/ 325 h 3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5" h="325">
                <a:moveTo>
                  <a:pt x="1845" y="0"/>
                </a:moveTo>
                <a:lnTo>
                  <a:pt x="1845" y="162"/>
                </a:lnTo>
                <a:lnTo>
                  <a:pt x="0" y="162"/>
                </a:lnTo>
                <a:lnTo>
                  <a:pt x="0" y="325"/>
                </a:lnTo>
              </a:path>
            </a:pathLst>
          </a:custGeom>
          <a:noFill/>
          <a:ln w="26988">
            <a:solidFill>
              <a:srgbClr val="5C1F00"/>
            </a:solidFill>
            <a:miter lim="800000"/>
            <a:headEnd/>
            <a:tailEnd/>
          </a:ln>
        </p:spPr>
        <p:txBody>
          <a:bodyPr/>
          <a:lstStyle/>
          <a:p>
            <a:endParaRPr lang="tr-T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55" name="Line 24"/>
          <p:cNvSpPr>
            <a:spLocks noChangeShapeType="1"/>
          </p:cNvSpPr>
          <p:nvPr/>
        </p:nvSpPr>
        <p:spPr bwMode="auto">
          <a:xfrm>
            <a:off x="7740352" y="2564904"/>
            <a:ext cx="0" cy="979487"/>
          </a:xfrm>
          <a:prstGeom prst="line">
            <a:avLst/>
          </a:prstGeom>
          <a:noFill/>
          <a:ln w="26988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tr-T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56" name="Freeform 25"/>
          <p:cNvSpPr>
            <a:spLocks/>
          </p:cNvSpPr>
          <p:nvPr/>
        </p:nvSpPr>
        <p:spPr bwMode="auto">
          <a:xfrm>
            <a:off x="3347864" y="2627313"/>
            <a:ext cx="1198736" cy="481012"/>
          </a:xfrm>
          <a:custGeom>
            <a:avLst/>
            <a:gdLst>
              <a:gd name="T0" fmla="*/ 2147483647 w 584"/>
              <a:gd name="T1" fmla="*/ 0 h 303"/>
              <a:gd name="T2" fmla="*/ 2147483647 w 584"/>
              <a:gd name="T3" fmla="*/ 2147483647 h 303"/>
              <a:gd name="T4" fmla="*/ 0 w 584"/>
              <a:gd name="T5" fmla="*/ 2147483647 h 303"/>
              <a:gd name="T6" fmla="*/ 0 w 584"/>
              <a:gd name="T7" fmla="*/ 2147483647 h 303"/>
              <a:gd name="T8" fmla="*/ 0 60000 65536"/>
              <a:gd name="T9" fmla="*/ 0 60000 65536"/>
              <a:gd name="T10" fmla="*/ 0 60000 65536"/>
              <a:gd name="T11" fmla="*/ 0 60000 65536"/>
              <a:gd name="T12" fmla="*/ 0 w 584"/>
              <a:gd name="T13" fmla="*/ 0 h 303"/>
              <a:gd name="T14" fmla="*/ 584 w 584"/>
              <a:gd name="T15" fmla="*/ 303 h 30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84" h="303">
                <a:moveTo>
                  <a:pt x="584" y="0"/>
                </a:moveTo>
                <a:lnTo>
                  <a:pt x="584" y="151"/>
                </a:lnTo>
                <a:lnTo>
                  <a:pt x="0" y="151"/>
                </a:lnTo>
                <a:lnTo>
                  <a:pt x="0" y="303"/>
                </a:lnTo>
              </a:path>
            </a:pathLst>
          </a:custGeom>
          <a:noFill/>
          <a:ln w="26988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endParaRPr lang="tr-T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57" name="Freeform 26"/>
          <p:cNvSpPr>
            <a:spLocks/>
          </p:cNvSpPr>
          <p:nvPr/>
        </p:nvSpPr>
        <p:spPr bwMode="auto">
          <a:xfrm>
            <a:off x="4546600" y="2627313"/>
            <a:ext cx="1477152" cy="481012"/>
          </a:xfrm>
          <a:custGeom>
            <a:avLst/>
            <a:gdLst>
              <a:gd name="T0" fmla="*/ 0 w 745"/>
              <a:gd name="T1" fmla="*/ 0 h 303"/>
              <a:gd name="T2" fmla="*/ 0 w 745"/>
              <a:gd name="T3" fmla="*/ 2147483647 h 303"/>
              <a:gd name="T4" fmla="*/ 2147483647 w 745"/>
              <a:gd name="T5" fmla="*/ 2147483647 h 303"/>
              <a:gd name="T6" fmla="*/ 2147483647 w 745"/>
              <a:gd name="T7" fmla="*/ 2147483647 h 303"/>
              <a:gd name="T8" fmla="*/ 0 60000 65536"/>
              <a:gd name="T9" fmla="*/ 0 60000 65536"/>
              <a:gd name="T10" fmla="*/ 0 60000 65536"/>
              <a:gd name="T11" fmla="*/ 0 60000 65536"/>
              <a:gd name="T12" fmla="*/ 0 w 745"/>
              <a:gd name="T13" fmla="*/ 0 h 303"/>
              <a:gd name="T14" fmla="*/ 745 w 745"/>
              <a:gd name="T15" fmla="*/ 303 h 30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" h="303">
                <a:moveTo>
                  <a:pt x="0" y="0"/>
                </a:moveTo>
                <a:lnTo>
                  <a:pt x="0" y="151"/>
                </a:lnTo>
                <a:lnTo>
                  <a:pt x="745" y="151"/>
                </a:lnTo>
                <a:lnTo>
                  <a:pt x="745" y="303"/>
                </a:lnTo>
              </a:path>
            </a:pathLst>
          </a:custGeom>
          <a:noFill/>
          <a:ln w="26988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endParaRPr lang="tr-T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58" name="Line 27"/>
          <p:cNvSpPr>
            <a:spLocks noChangeShapeType="1"/>
          </p:cNvSpPr>
          <p:nvPr/>
        </p:nvSpPr>
        <p:spPr bwMode="auto">
          <a:xfrm>
            <a:off x="4554538" y="1772816"/>
            <a:ext cx="3185814" cy="0"/>
          </a:xfrm>
          <a:prstGeom prst="line">
            <a:avLst/>
          </a:prstGeom>
          <a:noFill/>
          <a:ln w="26988">
            <a:solidFill>
              <a:srgbClr val="5C1F00"/>
            </a:solidFill>
            <a:round/>
            <a:headEnd/>
            <a:tailEnd/>
          </a:ln>
        </p:spPr>
        <p:txBody>
          <a:bodyPr/>
          <a:lstStyle/>
          <a:p>
            <a:endParaRPr lang="tr-T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59" name="Line 28"/>
          <p:cNvSpPr>
            <a:spLocks noChangeShapeType="1"/>
          </p:cNvSpPr>
          <p:nvPr/>
        </p:nvSpPr>
        <p:spPr bwMode="auto">
          <a:xfrm>
            <a:off x="7740352" y="1772816"/>
            <a:ext cx="0" cy="287337"/>
          </a:xfrm>
          <a:prstGeom prst="line">
            <a:avLst/>
          </a:prstGeom>
          <a:noFill/>
          <a:ln w="27051">
            <a:solidFill>
              <a:srgbClr val="5C1F00"/>
            </a:solidFill>
            <a:round/>
            <a:headEnd/>
            <a:tailEnd/>
          </a:ln>
        </p:spPr>
        <p:txBody>
          <a:bodyPr/>
          <a:lstStyle/>
          <a:p>
            <a:endParaRPr lang="tr-T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60" name="Line 29"/>
          <p:cNvSpPr>
            <a:spLocks noChangeShapeType="1"/>
          </p:cNvSpPr>
          <p:nvPr/>
        </p:nvSpPr>
        <p:spPr bwMode="auto">
          <a:xfrm>
            <a:off x="1038793" y="3544888"/>
            <a:ext cx="0" cy="298450"/>
          </a:xfrm>
          <a:prstGeom prst="line">
            <a:avLst/>
          </a:prstGeom>
          <a:noFill/>
          <a:ln w="26988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tr-T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61" name="Rectangle 30"/>
          <p:cNvSpPr>
            <a:spLocks noChangeArrowheads="1"/>
          </p:cNvSpPr>
          <p:nvPr/>
        </p:nvSpPr>
        <p:spPr bwMode="auto">
          <a:xfrm>
            <a:off x="251520" y="2060848"/>
            <a:ext cx="189795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2400" b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Progesteron</a:t>
            </a:r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türevleri</a:t>
            </a:r>
            <a:endParaRPr lang="en-US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63" name="Line 35"/>
          <p:cNvSpPr>
            <a:spLocks noChangeShapeType="1"/>
          </p:cNvSpPr>
          <p:nvPr/>
        </p:nvSpPr>
        <p:spPr bwMode="auto">
          <a:xfrm>
            <a:off x="6012160" y="3562598"/>
            <a:ext cx="0" cy="298450"/>
          </a:xfrm>
          <a:prstGeom prst="line">
            <a:avLst/>
          </a:prstGeom>
          <a:noFill/>
          <a:ln w="26988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tr-T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64" name="Line 36"/>
          <p:cNvSpPr>
            <a:spLocks noChangeShapeType="1"/>
          </p:cNvSpPr>
          <p:nvPr/>
        </p:nvSpPr>
        <p:spPr bwMode="auto">
          <a:xfrm>
            <a:off x="3347864" y="3544889"/>
            <a:ext cx="0" cy="316160"/>
          </a:xfrm>
          <a:prstGeom prst="line">
            <a:avLst/>
          </a:prstGeom>
          <a:noFill/>
          <a:ln w="26988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tr-T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65" name="Line 37"/>
          <p:cNvSpPr>
            <a:spLocks noChangeShapeType="1"/>
          </p:cNvSpPr>
          <p:nvPr/>
        </p:nvSpPr>
        <p:spPr bwMode="auto">
          <a:xfrm flipH="1">
            <a:off x="1038794" y="2924944"/>
            <a:ext cx="4814" cy="271338"/>
          </a:xfrm>
          <a:prstGeom prst="line">
            <a:avLst/>
          </a:prstGeom>
          <a:noFill/>
          <a:ln w="27051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tr-T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66" name="Rectangle 38"/>
          <p:cNvSpPr>
            <a:spLocks noChangeArrowheads="1"/>
          </p:cNvSpPr>
          <p:nvPr/>
        </p:nvSpPr>
        <p:spPr bwMode="auto">
          <a:xfrm>
            <a:off x="179512" y="4572248"/>
            <a:ext cx="2478243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Medroksiprogesteron</a:t>
            </a:r>
            <a:r>
              <a:rPr lang="en-US" sz="2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2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asetat</a:t>
            </a:r>
            <a:r>
              <a:rPr lang="en-US" sz="2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9667" name="Rectangle 39"/>
          <p:cNvSpPr>
            <a:spLocks noChangeArrowheads="1"/>
          </p:cNvSpPr>
          <p:nvPr/>
        </p:nvSpPr>
        <p:spPr bwMode="auto">
          <a:xfrm>
            <a:off x="1924573" y="692696"/>
            <a:ext cx="5239715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PROGESTOJENLER</a:t>
            </a:r>
            <a:endParaRPr lang="en-US" sz="40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68" name="Line 28"/>
          <p:cNvSpPr>
            <a:spLocks noChangeShapeType="1"/>
          </p:cNvSpPr>
          <p:nvPr/>
        </p:nvSpPr>
        <p:spPr bwMode="auto">
          <a:xfrm>
            <a:off x="4549775" y="1772816"/>
            <a:ext cx="0" cy="287337"/>
          </a:xfrm>
          <a:prstGeom prst="line">
            <a:avLst/>
          </a:prstGeom>
          <a:noFill/>
          <a:ln w="27051">
            <a:solidFill>
              <a:srgbClr val="5C1F00"/>
            </a:solidFill>
            <a:round/>
            <a:headEnd/>
            <a:tailEnd/>
          </a:ln>
        </p:spPr>
        <p:txBody>
          <a:bodyPr/>
          <a:lstStyle/>
          <a:p>
            <a:endParaRPr lang="tr-T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835697" y="548680"/>
            <a:ext cx="5328592" cy="93487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2699792" y="2062076"/>
            <a:ext cx="3672408" cy="5652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6579193" y="2060153"/>
            <a:ext cx="2421170" cy="5035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07504" y="2060153"/>
            <a:ext cx="2041971" cy="8076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599982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4031683"/>
              </p:ext>
            </p:extLst>
          </p:nvPr>
        </p:nvGraphicFramePr>
        <p:xfrm>
          <a:off x="457200" y="457202"/>
          <a:ext cx="8219256" cy="5996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0784"/>
                <a:gridCol w="4248472"/>
              </a:tblGrid>
              <a:tr h="599613">
                <a:tc>
                  <a:txBody>
                    <a:bodyPr/>
                    <a:lstStyle/>
                    <a:p>
                      <a:r>
                        <a:rPr lang="tr-TR" sz="2800" dirty="0" err="1" smtClean="0">
                          <a:latin typeface="+mn-lt"/>
                          <a:cs typeface="Arial" panose="020B0604020202020204" pitchFamily="34" charset="0"/>
                        </a:rPr>
                        <a:t>Progesteron</a:t>
                      </a:r>
                      <a:endParaRPr lang="tr-TR" sz="28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 err="1" smtClean="0">
                          <a:latin typeface="+mn-lt"/>
                          <a:cs typeface="Arial" panose="020B0604020202020204" pitchFamily="34" charset="0"/>
                        </a:rPr>
                        <a:t>Androjenik</a:t>
                      </a:r>
                      <a:r>
                        <a:rPr lang="tr-TR" sz="2800" dirty="0" smtClean="0">
                          <a:latin typeface="+mn-lt"/>
                          <a:cs typeface="Arial" panose="020B0604020202020204" pitchFamily="34" charset="0"/>
                        </a:rPr>
                        <a:t> etki</a:t>
                      </a:r>
                      <a:endParaRPr lang="tr-TR" sz="28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99613">
                <a:tc>
                  <a:txBody>
                    <a:bodyPr/>
                    <a:lstStyle/>
                    <a:p>
                      <a:r>
                        <a:rPr lang="tr-TR" sz="2600" dirty="0" err="1" smtClean="0">
                          <a:latin typeface="+mn-lt"/>
                          <a:cs typeface="Arial" panose="020B0604020202020204" pitchFamily="34" charset="0"/>
                        </a:rPr>
                        <a:t>Levonorgestrel</a:t>
                      </a:r>
                      <a:endParaRPr lang="tr-TR" sz="26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altLang="tr-TR" sz="2600" dirty="0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Yüksek</a:t>
                      </a:r>
                      <a:endParaRPr lang="tr-TR" altLang="tr-TR" sz="2600" dirty="0" smtClean="0">
                        <a:solidFill>
                          <a:prstClr val="black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/>
                </a:tc>
              </a:tr>
              <a:tr h="599613">
                <a:tc>
                  <a:txBody>
                    <a:bodyPr/>
                    <a:lstStyle/>
                    <a:p>
                      <a:r>
                        <a:rPr lang="tr-TR" altLang="tr-TR" sz="2600" dirty="0" err="1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Norgestrel</a:t>
                      </a:r>
                      <a:endParaRPr lang="tr-TR" sz="26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altLang="tr-TR" sz="2600" dirty="0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Yüksek</a:t>
                      </a:r>
                      <a:endParaRPr lang="tr-TR" altLang="tr-TR" sz="2600" dirty="0" smtClean="0">
                        <a:solidFill>
                          <a:prstClr val="black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/>
                </a:tc>
              </a:tr>
              <a:tr h="599613">
                <a:tc>
                  <a:txBody>
                    <a:bodyPr/>
                    <a:lstStyle/>
                    <a:p>
                      <a:r>
                        <a:rPr lang="tr-TR" altLang="tr-TR" sz="2600" dirty="0" err="1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Norethindrone</a:t>
                      </a:r>
                      <a:endParaRPr lang="tr-TR" sz="26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altLang="tr-TR" sz="2600" dirty="0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Orta</a:t>
                      </a:r>
                      <a:endParaRPr lang="tr-TR" altLang="tr-TR" sz="2600" dirty="0" smtClean="0">
                        <a:solidFill>
                          <a:prstClr val="black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/>
                </a:tc>
              </a:tr>
              <a:tr h="599613">
                <a:tc>
                  <a:txBody>
                    <a:bodyPr/>
                    <a:lstStyle/>
                    <a:p>
                      <a:r>
                        <a:rPr lang="tr-TR" altLang="tr-TR" sz="2600" dirty="0" err="1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Norethindrone</a:t>
                      </a:r>
                      <a:r>
                        <a:rPr lang="tr-TR" altLang="tr-TR" sz="2600" dirty="0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lang="tr-TR" altLang="tr-TR" sz="2600" dirty="0" err="1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acetate</a:t>
                      </a:r>
                      <a:endParaRPr lang="tr-TR" sz="26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altLang="tr-TR" sz="2600" dirty="0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Orta</a:t>
                      </a:r>
                      <a:endParaRPr lang="tr-TR" altLang="tr-TR" sz="2600" dirty="0" smtClean="0">
                        <a:solidFill>
                          <a:prstClr val="black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/>
                </a:tc>
              </a:tr>
              <a:tr h="599613">
                <a:tc>
                  <a:txBody>
                    <a:bodyPr/>
                    <a:lstStyle/>
                    <a:p>
                      <a:r>
                        <a:rPr lang="tr-TR" altLang="tr-TR" sz="2600" dirty="0" err="1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Ethynodiol</a:t>
                      </a:r>
                      <a:r>
                        <a:rPr lang="tr-TR" altLang="tr-TR" sz="2600" dirty="0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 </a:t>
                      </a:r>
                      <a:r>
                        <a:rPr lang="tr-TR" altLang="tr-TR" sz="2600" dirty="0" err="1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diacetate</a:t>
                      </a:r>
                      <a:endParaRPr lang="tr-TR" sz="26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altLang="tr-TR" sz="2600" dirty="0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Düşük</a:t>
                      </a:r>
                      <a:endParaRPr lang="tr-TR" altLang="tr-TR" sz="2600" dirty="0" smtClean="0">
                        <a:solidFill>
                          <a:prstClr val="black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/>
                </a:tc>
              </a:tr>
              <a:tr h="599613">
                <a:tc>
                  <a:txBody>
                    <a:bodyPr/>
                    <a:lstStyle/>
                    <a:p>
                      <a:r>
                        <a:rPr lang="tr-TR" altLang="tr-TR" sz="2600" dirty="0" err="1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Norgestimate</a:t>
                      </a:r>
                      <a:endParaRPr lang="tr-TR" sz="26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altLang="tr-TR" sz="2600" dirty="0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Yok</a:t>
                      </a:r>
                      <a:endParaRPr lang="tr-TR" altLang="tr-TR" sz="2600" dirty="0" smtClean="0">
                        <a:solidFill>
                          <a:prstClr val="black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/>
                </a:tc>
              </a:tr>
              <a:tr h="5996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altLang="tr-TR" sz="2600" dirty="0" err="1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Desogestrel</a:t>
                      </a:r>
                      <a:r>
                        <a:rPr lang="tr-TR" altLang="tr-TR" sz="2600" dirty="0" smtClean="0">
                          <a:solidFill>
                            <a:prstClr val="black"/>
                          </a:solidFill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 </a:t>
                      </a:r>
                      <a:endParaRPr lang="tr-TR" sz="2600" dirty="0" smtClean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600" dirty="0" smtClean="0">
                          <a:latin typeface="+mn-lt"/>
                          <a:cs typeface="Arial" panose="020B0604020202020204" pitchFamily="34" charset="0"/>
                        </a:rPr>
                        <a:t>Yok</a:t>
                      </a:r>
                      <a:endParaRPr lang="tr-TR" sz="26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99613">
                <a:tc>
                  <a:txBody>
                    <a:bodyPr/>
                    <a:lstStyle/>
                    <a:p>
                      <a:r>
                        <a:rPr kumimoji="0" lang="tr-TR" altLang="tr-TR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Drosperinone</a:t>
                      </a:r>
                      <a:endParaRPr lang="tr-TR" sz="26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altLang="tr-TR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itchFamily="18" charset="0"/>
                          <a:cs typeface="Arial" pitchFamily="34" charset="0"/>
                        </a:rPr>
                        <a:t>Antiandrojenik</a:t>
                      </a:r>
                      <a:endParaRPr kumimoji="0" lang="tr-TR" altLang="tr-TR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/>
                </a:tc>
              </a:tr>
              <a:tr h="599613">
                <a:tc>
                  <a:txBody>
                    <a:bodyPr/>
                    <a:lstStyle/>
                    <a:p>
                      <a:r>
                        <a:rPr lang="tr-TR" sz="2600" dirty="0" err="1" smtClean="0">
                          <a:latin typeface="+mn-lt"/>
                          <a:cs typeface="Arial" panose="020B0604020202020204" pitchFamily="34" charset="0"/>
                        </a:rPr>
                        <a:t>Dienogest</a:t>
                      </a:r>
                      <a:endParaRPr lang="tr-TR" sz="26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altLang="tr-TR" sz="2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Antiandrojenik</a:t>
                      </a:r>
                      <a:endParaRPr kumimoji="0" lang="tr-TR" altLang="tr-TR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399943" y="318701"/>
            <a:ext cx="480131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			</a:t>
            </a:r>
            <a:endParaRPr kumimoji="0" lang="tr-TR" alt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196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tr-TR" b="1" dirty="0" smtClean="0"/>
              <a:t>KOK </a:t>
            </a:r>
            <a:r>
              <a:rPr lang="de-DE" b="1" dirty="0" err="1" smtClean="0"/>
              <a:t>Uygunluğu</a:t>
            </a:r>
            <a:r>
              <a:rPr lang="de-DE" b="1" dirty="0" smtClean="0"/>
              <a:t> </a:t>
            </a:r>
            <a:r>
              <a:rPr lang="de-DE" b="1" dirty="0" err="1" smtClean="0"/>
              <a:t>Değerlendirilirken</a:t>
            </a:r>
            <a:r>
              <a:rPr lang="de-DE" b="1" dirty="0" smtClean="0"/>
              <a:t> </a:t>
            </a:r>
            <a:r>
              <a:rPr lang="tr-TR" b="1" dirty="0" smtClean="0"/>
              <a:t>Sorgulanması Gereken </a:t>
            </a:r>
            <a:r>
              <a:rPr lang="de-DE" b="1" dirty="0" err="1" smtClean="0"/>
              <a:t>Konular</a:t>
            </a:r>
            <a:endParaRPr lang="tr-T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97025"/>
            <a:ext cx="7886700" cy="4351338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tr-TR" sz="2200" b="1" dirty="0" smtClean="0"/>
              <a:t>Son </a:t>
            </a:r>
            <a:r>
              <a:rPr lang="tr-TR" sz="2200" b="1" dirty="0"/>
              <a:t>olarak ne zaman doğum yapıldığı, bebek emzirip emzirilmediği </a:t>
            </a:r>
          </a:p>
          <a:p>
            <a:pPr lvl="1">
              <a:defRPr/>
            </a:pPr>
            <a:r>
              <a:rPr lang="tr-TR" dirty="0">
                <a:solidFill>
                  <a:srgbClr val="B84394"/>
                </a:solidFill>
                <a:ea typeface="+mj-ea"/>
                <a:cs typeface="+mj-cs"/>
              </a:rPr>
              <a:t>Dikkat: </a:t>
            </a:r>
            <a:r>
              <a:rPr lang="tr-TR" dirty="0" err="1"/>
              <a:t>Postpartum</a:t>
            </a:r>
            <a:r>
              <a:rPr lang="tr-TR" dirty="0"/>
              <a:t> </a:t>
            </a:r>
            <a:r>
              <a:rPr lang="tr-TR" dirty="0" smtClean="0"/>
              <a:t>3-6 </a:t>
            </a:r>
            <a:r>
              <a:rPr lang="tr-TR" dirty="0"/>
              <a:t>hafta, emziren kadınlarda önerilmez.</a:t>
            </a:r>
            <a:endParaRPr lang="tr-TR" sz="3200" dirty="0"/>
          </a:p>
          <a:p>
            <a:pPr>
              <a:defRPr/>
            </a:pPr>
            <a:r>
              <a:rPr lang="tr-TR" sz="2200" b="1" dirty="0" smtClean="0"/>
              <a:t>Sigara kullanımı</a:t>
            </a:r>
            <a:endParaRPr lang="tr-TR" sz="2200" b="1" dirty="0"/>
          </a:p>
          <a:p>
            <a:pPr lvl="1">
              <a:defRPr/>
            </a:pPr>
            <a:r>
              <a:rPr lang="tr-TR" dirty="0">
                <a:solidFill>
                  <a:srgbClr val="B84394"/>
                </a:solidFill>
                <a:ea typeface="+mj-ea"/>
                <a:cs typeface="+mj-cs"/>
              </a:rPr>
              <a:t>Dikkat: </a:t>
            </a:r>
            <a:r>
              <a:rPr lang="tr-TR" dirty="0" smtClean="0"/>
              <a:t>35 yaş üstü sigara içen kadınlara önerilmez, ancak 35 yaş altı kadınlar sigara içse bile kullanabilir.</a:t>
            </a:r>
            <a:endParaRPr lang="tr-TR" sz="32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tr-TR" sz="2200" b="1" dirty="0"/>
              <a:t>Genel sağlık öyküsü </a:t>
            </a:r>
          </a:p>
          <a:p>
            <a:pPr lvl="1">
              <a:defRPr/>
            </a:pPr>
            <a:r>
              <a:rPr lang="tr-TR" dirty="0">
                <a:solidFill>
                  <a:srgbClr val="B84394"/>
                </a:solidFill>
                <a:ea typeface="+mj-ea"/>
                <a:cs typeface="+mj-cs"/>
              </a:rPr>
              <a:t>Dikkat: </a:t>
            </a:r>
            <a:r>
              <a:rPr lang="tr-TR" dirty="0"/>
              <a:t>Hipertansiyon, </a:t>
            </a:r>
            <a:r>
              <a:rPr lang="tr-TR" dirty="0" err="1"/>
              <a:t>iskemik</a:t>
            </a:r>
            <a:r>
              <a:rPr lang="tr-TR" dirty="0"/>
              <a:t> kalp hastalığı, </a:t>
            </a:r>
            <a:r>
              <a:rPr lang="tr-TR" dirty="0" err="1"/>
              <a:t>serebrovasküler</a:t>
            </a:r>
            <a:r>
              <a:rPr lang="tr-TR" dirty="0"/>
              <a:t> olay, komplike kalp kapak hastalığı, yüksek </a:t>
            </a:r>
            <a:r>
              <a:rPr lang="tr-TR" dirty="0" err="1"/>
              <a:t>kardiyovasküler</a:t>
            </a:r>
            <a:r>
              <a:rPr lang="tr-TR" dirty="0"/>
              <a:t> risk, </a:t>
            </a:r>
            <a:r>
              <a:rPr lang="tr-TR" dirty="0" err="1"/>
              <a:t>venöz</a:t>
            </a:r>
            <a:r>
              <a:rPr lang="tr-TR" dirty="0"/>
              <a:t> </a:t>
            </a:r>
            <a:r>
              <a:rPr lang="tr-TR" dirty="0" err="1"/>
              <a:t>tromboemboli</a:t>
            </a:r>
            <a:r>
              <a:rPr lang="tr-TR" dirty="0" smtClean="0"/>
              <a:t>, </a:t>
            </a:r>
            <a:r>
              <a:rPr lang="tr-TR" dirty="0" err="1" smtClean="0"/>
              <a:t>obezite</a:t>
            </a:r>
            <a:r>
              <a:rPr lang="tr-TR" dirty="0" smtClean="0"/>
              <a:t>, </a:t>
            </a:r>
            <a:r>
              <a:rPr lang="tr-TR" dirty="0"/>
              <a:t>meme kanseri, komplike diyabet, hepatit, siroz, karaciğer tümörü, </a:t>
            </a:r>
            <a:r>
              <a:rPr lang="tr-TR" dirty="0" err="1"/>
              <a:t>auralı</a:t>
            </a:r>
            <a:r>
              <a:rPr lang="tr-TR" dirty="0"/>
              <a:t> migren, büyük cerrahi gereksinimi, </a:t>
            </a:r>
            <a:r>
              <a:rPr lang="tr-TR" dirty="0" err="1"/>
              <a:t>trombojenik</a:t>
            </a:r>
            <a:r>
              <a:rPr lang="tr-TR" dirty="0"/>
              <a:t> mutasyonlar ve </a:t>
            </a:r>
            <a:r>
              <a:rPr lang="tr-TR" dirty="0" err="1"/>
              <a:t>antifosfolipid</a:t>
            </a:r>
            <a:r>
              <a:rPr lang="tr-TR" dirty="0"/>
              <a:t> antikor pozitifliği</a:t>
            </a:r>
            <a:r>
              <a:rPr lang="tr-TR" baseline="30000" dirty="0"/>
              <a:t>1,2</a:t>
            </a:r>
            <a:endParaRPr lang="tr-TR" sz="3200" dirty="0"/>
          </a:p>
          <a:p>
            <a:pPr>
              <a:defRPr/>
            </a:pPr>
            <a:endParaRPr lang="tr-TR" dirty="0"/>
          </a:p>
        </p:txBody>
      </p:sp>
      <p:sp>
        <p:nvSpPr>
          <p:cNvPr id="4" name="TextBox 3"/>
          <p:cNvSpPr txBox="1"/>
          <p:nvPr/>
        </p:nvSpPr>
        <p:spPr>
          <a:xfrm>
            <a:off x="57150" y="6481763"/>
            <a:ext cx="90297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80975" indent="-180975">
              <a:buFont typeface="+mj-lt"/>
              <a:buAutoNum type="arabicPeriod"/>
              <a:defRPr/>
            </a:pPr>
            <a:r>
              <a:rPr lang="tr-TR" sz="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Demir D ve ark. İtil İM. (</a:t>
            </a:r>
            <a:r>
              <a:rPr lang="tr-TR" sz="7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Ed</a:t>
            </a:r>
            <a:r>
              <a:rPr lang="tr-TR" sz="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). Oral </a:t>
            </a:r>
            <a:r>
              <a:rPr lang="tr-TR" sz="7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Kontrasepsiyon</a:t>
            </a:r>
            <a:r>
              <a:rPr lang="tr-TR" sz="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Kılavuzu. 2012.</a:t>
            </a:r>
          </a:p>
          <a:p>
            <a:pPr marL="180975" indent="-180975">
              <a:buFont typeface="+mj-lt"/>
              <a:buAutoNum type="arabicPeriod"/>
              <a:defRPr/>
            </a:pPr>
            <a:r>
              <a:rPr lang="tr-TR" sz="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World </a:t>
            </a:r>
            <a:r>
              <a:rPr lang="tr-TR" sz="7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Health</a:t>
            </a:r>
            <a:r>
              <a:rPr lang="tr-TR" sz="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Organization</a:t>
            </a:r>
            <a:r>
              <a:rPr lang="tr-TR" sz="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tr-TR" sz="7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Medical</a:t>
            </a:r>
            <a:r>
              <a:rPr lang="tr-TR" sz="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eligibility</a:t>
            </a:r>
            <a:r>
              <a:rPr lang="tr-TR" sz="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criteria</a:t>
            </a:r>
            <a:r>
              <a:rPr lang="tr-TR" sz="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for</a:t>
            </a:r>
            <a:r>
              <a:rPr lang="tr-TR" sz="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contraceptive</a:t>
            </a:r>
            <a:r>
              <a:rPr lang="tr-TR" sz="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7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use</a:t>
            </a:r>
            <a:r>
              <a:rPr lang="tr-TR" sz="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4th ed. </a:t>
            </a:r>
            <a:r>
              <a:rPr lang="tr-TR" sz="7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Geneva:WHO</a:t>
            </a:r>
            <a:r>
              <a:rPr lang="tr-TR" sz="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; 2009. www.who.int/</a:t>
            </a:r>
            <a:r>
              <a:rPr lang="tr-TR" sz="7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reproductivehealth</a:t>
            </a:r>
            <a:r>
              <a:rPr lang="tr-TR" sz="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tr-TR" sz="7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publications</a:t>
            </a:r>
            <a:r>
              <a:rPr lang="tr-TR" sz="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tr-TR" sz="7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family_planning</a:t>
            </a:r>
            <a:r>
              <a:rPr lang="tr-TR" sz="7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/9789241563888/en/, 5.4.2012.</a:t>
            </a:r>
          </a:p>
        </p:txBody>
      </p:sp>
      <p:sp>
        <p:nvSpPr>
          <p:cNvPr id="8" name="Action Button: Beginning 7">
            <a:hlinkClick r:id="" action="ppaction://noaction" highlightClick="1"/>
          </p:cNvPr>
          <p:cNvSpPr/>
          <p:nvPr/>
        </p:nvSpPr>
        <p:spPr>
          <a:xfrm>
            <a:off x="8858250" y="6496050"/>
            <a:ext cx="177800" cy="269875"/>
          </a:xfrm>
          <a:prstGeom prst="actionButtonBeginning">
            <a:avLst/>
          </a:prstGeom>
          <a:solidFill>
            <a:srgbClr val="F9FAFD"/>
          </a:solidFill>
          <a:ln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r-TR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005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2148</Words>
  <Application>Microsoft Macintosh PowerPoint</Application>
  <PresentationFormat>On-screen Show (4:3)</PresentationFormat>
  <Paragraphs>394</Paragraphs>
  <Slides>32</Slides>
  <Notes>5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Ofis Teması</vt:lpstr>
      <vt:lpstr>Microsoft Graph Chart</vt:lpstr>
      <vt:lpstr>  </vt:lpstr>
      <vt:lpstr>PowerPoint Presentation</vt:lpstr>
      <vt:lpstr>PowerPoint Presentation</vt:lpstr>
      <vt:lpstr>PowerPoint Presentation</vt:lpstr>
      <vt:lpstr>PowerPoint Presentation</vt:lpstr>
      <vt:lpstr>KOMBİNE  ORAL KONTRASEPTİFLER</vt:lpstr>
      <vt:lpstr>PowerPoint Presentation</vt:lpstr>
      <vt:lpstr>PowerPoint Presentation</vt:lpstr>
      <vt:lpstr>KOK Uygunluğu Değerlendirilirken Sorgulanması Gereken Konular</vt:lpstr>
      <vt:lpstr>Endometriozis- Oral kontraseptifler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HİPERANDROJENİZM &amp; OKS</vt:lpstr>
      <vt:lpstr>PowerPoint Presentation</vt:lpstr>
      <vt:lpstr>AUK’DA ORAL KONTRASEPTİFLER</vt:lpstr>
      <vt:lpstr>PowerPoint Presentation</vt:lpstr>
      <vt:lpstr>PowerPoint Presentation</vt:lpstr>
      <vt:lpstr>Hangi OKS? </vt:lpstr>
      <vt:lpstr> E2V-DNG ile Dinamik Dozlama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KOK seçiminde, ürünlerin sağladığı  ek yararlar önemlidir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KOMPLİKE DURUMLARDA KONTRASEPSİYON </dc:title>
  <dc:creator>YAPRAK DR. ÜSTÜN</dc:creator>
  <cp:lastModifiedBy>cihat unlu</cp:lastModifiedBy>
  <cp:revision>124</cp:revision>
  <dcterms:created xsi:type="dcterms:W3CDTF">2016-11-11T11:48:40Z</dcterms:created>
  <dcterms:modified xsi:type="dcterms:W3CDTF">2017-01-13T16:43:02Z</dcterms:modified>
</cp:coreProperties>
</file>