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9"/>
  </p:notesMasterIdLst>
  <p:sldIdLst>
    <p:sldId id="256" r:id="rId2"/>
    <p:sldId id="291" r:id="rId3"/>
    <p:sldId id="286" r:id="rId4"/>
    <p:sldId id="285" r:id="rId5"/>
    <p:sldId id="279" r:id="rId6"/>
    <p:sldId id="281" r:id="rId7"/>
    <p:sldId id="280" r:id="rId8"/>
    <p:sldId id="287" r:id="rId9"/>
    <p:sldId id="288" r:id="rId10"/>
    <p:sldId id="282" r:id="rId11"/>
    <p:sldId id="289" r:id="rId12"/>
    <p:sldId id="292" r:id="rId13"/>
    <p:sldId id="293" r:id="rId14"/>
    <p:sldId id="294" r:id="rId15"/>
    <p:sldId id="295" r:id="rId16"/>
    <p:sldId id="296" r:id="rId17"/>
    <p:sldId id="299" r:id="rId18"/>
    <p:sldId id="298" r:id="rId19"/>
    <p:sldId id="297" r:id="rId20"/>
    <p:sldId id="300" r:id="rId21"/>
    <p:sldId id="301" r:id="rId22"/>
    <p:sldId id="320" r:id="rId23"/>
    <p:sldId id="302" r:id="rId24"/>
    <p:sldId id="303" r:id="rId25"/>
    <p:sldId id="311" r:id="rId26"/>
    <p:sldId id="304" r:id="rId27"/>
    <p:sldId id="305" r:id="rId28"/>
    <p:sldId id="310" r:id="rId29"/>
    <p:sldId id="309" r:id="rId30"/>
    <p:sldId id="312" r:id="rId31"/>
    <p:sldId id="319" r:id="rId32"/>
    <p:sldId id="317" r:id="rId33"/>
    <p:sldId id="325" r:id="rId34"/>
    <p:sldId id="321" r:id="rId35"/>
    <p:sldId id="324" r:id="rId36"/>
    <p:sldId id="323" r:id="rId37"/>
    <p:sldId id="322" r:id="rId38"/>
    <p:sldId id="328" r:id="rId39"/>
    <p:sldId id="327" r:id="rId40"/>
    <p:sldId id="306" r:id="rId41"/>
    <p:sldId id="308" r:id="rId42"/>
    <p:sldId id="307" r:id="rId43"/>
    <p:sldId id="314" r:id="rId44"/>
    <p:sldId id="315" r:id="rId45"/>
    <p:sldId id="316" r:id="rId46"/>
    <p:sldId id="313" r:id="rId47"/>
    <p:sldId id="318" r:id="rId48"/>
    <p:sldId id="329" r:id="rId49"/>
    <p:sldId id="326" r:id="rId50"/>
    <p:sldId id="332" r:id="rId51"/>
    <p:sldId id="331" r:id="rId52"/>
    <p:sldId id="336" r:id="rId53"/>
    <p:sldId id="330" r:id="rId54"/>
    <p:sldId id="333" r:id="rId55"/>
    <p:sldId id="334" r:id="rId56"/>
    <p:sldId id="283" r:id="rId57"/>
    <p:sldId id="335" r:id="rId58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92D14"/>
    <a:srgbClr val="4D4D4D"/>
    <a:srgbClr val="DEDEDE"/>
    <a:srgbClr val="35759D"/>
    <a:srgbClr val="35B19D"/>
    <a:srgbClr val="20A6C6"/>
    <a:srgbClr val="0033CC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Açık Stil 3 - Vurgu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DA37D80-6434-44D0-A028-1B22A696006F}" styleName="Açık Stil 3 - Vurgu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1" autoAdjust="0"/>
    <p:restoredTop sz="95596" autoAdjust="0"/>
  </p:normalViewPr>
  <p:slideViewPr>
    <p:cSldViewPr>
      <p:cViewPr varScale="1">
        <p:scale>
          <a:sx n="77" d="100"/>
          <a:sy n="77" d="100"/>
        </p:scale>
        <p:origin x="1208" y="29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DE246E3-F7AD-4598-BF80-73A0B8A48479}" type="doc">
      <dgm:prSet loTypeId="urn:microsoft.com/office/officeart/2005/8/layout/chart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379DA1FE-56B4-41FA-99B1-4629893F5694}">
      <dgm:prSet/>
      <dgm:spPr/>
      <dgm:t>
        <a:bodyPr/>
        <a:lstStyle/>
        <a:p>
          <a:r>
            <a:rPr lang="tr-TR" b="1" dirty="0" err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Hipotalamik-pitüiter-overyan</a:t>
          </a:r>
          <a:r>
            <a:rPr lang="tr-TR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 aksın baskılanması</a:t>
          </a:r>
        </a:p>
      </dgm:t>
    </dgm:pt>
    <dgm:pt modelId="{6F8005F4-BF5F-49C9-BBFE-F5D4BE2AB60C}" type="parTrans" cxnId="{FB67899E-4079-4A12-B364-88971732F58F}">
      <dgm:prSet/>
      <dgm:spPr/>
      <dgm:t>
        <a:bodyPr/>
        <a:lstStyle/>
        <a:p>
          <a:endParaRPr lang="tr-TR"/>
        </a:p>
      </dgm:t>
    </dgm:pt>
    <dgm:pt modelId="{5D8C26DE-0D92-48CD-8620-3661445699A2}" type="sibTrans" cxnId="{FB67899E-4079-4A12-B364-88971732F58F}">
      <dgm:prSet/>
      <dgm:spPr/>
      <dgm:t>
        <a:bodyPr/>
        <a:lstStyle/>
        <a:p>
          <a:endParaRPr lang="tr-TR"/>
        </a:p>
      </dgm:t>
    </dgm:pt>
    <dgm:pt modelId="{4309E08F-283C-4B2A-A828-7B26073BA079}">
      <dgm:prSet/>
      <dgm:spPr/>
      <dgm:t>
        <a:bodyPr/>
        <a:lstStyle/>
        <a:p>
          <a:r>
            <a:rPr lang="tr-TR" b="1" dirty="0" err="1">
              <a:latin typeface="Arial" panose="020B0604020202020204" pitchFamily="34" charset="0"/>
              <a:cs typeface="Arial" panose="020B0604020202020204" pitchFamily="34" charset="0"/>
            </a:rPr>
            <a:t>Hipotalamik</a:t>
          </a:r>
          <a:r>
            <a:rPr lang="tr-TR" b="1" dirty="0">
              <a:latin typeface="Arial" panose="020B0604020202020204" pitchFamily="34" charset="0"/>
              <a:cs typeface="Arial" panose="020B0604020202020204" pitchFamily="34" charset="0"/>
            </a:rPr>
            <a:t>-</a:t>
          </a:r>
          <a:r>
            <a:rPr lang="tr-TR" b="1" dirty="0" err="1">
              <a:latin typeface="Arial" panose="020B0604020202020204" pitchFamily="34" charset="0"/>
              <a:cs typeface="Arial" panose="020B0604020202020204" pitchFamily="34" charset="0"/>
            </a:rPr>
            <a:t>pitüiter</a:t>
          </a:r>
          <a:r>
            <a:rPr lang="tr-TR" b="1" dirty="0">
              <a:latin typeface="Arial" panose="020B0604020202020204" pitchFamily="34" charset="0"/>
              <a:cs typeface="Arial" panose="020B0604020202020204" pitchFamily="34" charset="0"/>
            </a:rPr>
            <a:t>-adrenal aksın aktive olması</a:t>
          </a:r>
        </a:p>
      </dgm:t>
    </dgm:pt>
    <dgm:pt modelId="{6C26069E-5D25-415D-A3AF-93594D1186D7}" type="parTrans" cxnId="{A93AD82C-1CC4-4A1D-851D-7844786F4338}">
      <dgm:prSet/>
      <dgm:spPr/>
      <dgm:t>
        <a:bodyPr/>
        <a:lstStyle/>
        <a:p>
          <a:endParaRPr lang="tr-TR"/>
        </a:p>
      </dgm:t>
    </dgm:pt>
    <dgm:pt modelId="{F95CF46F-B747-44FD-9A51-D31349619F7F}" type="sibTrans" cxnId="{A93AD82C-1CC4-4A1D-851D-7844786F4338}">
      <dgm:prSet/>
      <dgm:spPr/>
      <dgm:t>
        <a:bodyPr/>
        <a:lstStyle/>
        <a:p>
          <a:endParaRPr lang="tr-TR"/>
        </a:p>
      </dgm:t>
    </dgm:pt>
    <dgm:pt modelId="{B042BDCA-39A5-463E-8708-441E51F39484}">
      <dgm:prSet/>
      <dgm:spPr/>
      <dgm:t>
        <a:bodyPr/>
        <a:lstStyle/>
        <a:p>
          <a:r>
            <a:rPr lang="tr-TR" b="1" dirty="0" err="1">
              <a:latin typeface="Arial" panose="020B0604020202020204" pitchFamily="34" charset="0"/>
              <a:cs typeface="Arial" panose="020B0604020202020204" pitchFamily="34" charset="0"/>
            </a:rPr>
            <a:t>Hipotalamik-pitüiter-tiroid</a:t>
          </a:r>
          <a:r>
            <a:rPr lang="tr-TR" b="1" dirty="0">
              <a:latin typeface="Arial" panose="020B0604020202020204" pitchFamily="34" charset="0"/>
              <a:cs typeface="Arial" panose="020B0604020202020204" pitchFamily="34" charset="0"/>
            </a:rPr>
            <a:t> aksın baskılanması</a:t>
          </a:r>
        </a:p>
      </dgm:t>
    </dgm:pt>
    <dgm:pt modelId="{8628C24A-E766-4316-82A2-EF4571E0CC4D}" type="parTrans" cxnId="{21E16693-BECA-4B48-8957-2BF0D528E674}">
      <dgm:prSet/>
      <dgm:spPr/>
      <dgm:t>
        <a:bodyPr/>
        <a:lstStyle/>
        <a:p>
          <a:endParaRPr lang="tr-TR"/>
        </a:p>
      </dgm:t>
    </dgm:pt>
    <dgm:pt modelId="{0459BEBC-B0DB-4ABD-9FA3-B1C3A97A9D6F}" type="sibTrans" cxnId="{21E16693-BECA-4B48-8957-2BF0D528E674}">
      <dgm:prSet/>
      <dgm:spPr/>
      <dgm:t>
        <a:bodyPr/>
        <a:lstStyle/>
        <a:p>
          <a:endParaRPr lang="tr-TR"/>
        </a:p>
      </dgm:t>
    </dgm:pt>
    <dgm:pt modelId="{514554B7-9B31-4B36-B2CA-0A4D6A98F441}" type="pres">
      <dgm:prSet presAssocID="{DDE246E3-F7AD-4598-BF80-73A0B8A48479}" presName="compositeShape" presStyleCnt="0">
        <dgm:presLayoutVars>
          <dgm:chMax val="7"/>
          <dgm:dir/>
          <dgm:resizeHandles val="exact"/>
        </dgm:presLayoutVars>
      </dgm:prSet>
      <dgm:spPr/>
    </dgm:pt>
    <dgm:pt modelId="{0D0A05CD-6CF2-46EE-8566-D03B5E76C012}" type="pres">
      <dgm:prSet presAssocID="{DDE246E3-F7AD-4598-BF80-73A0B8A48479}" presName="wedge1" presStyleLbl="node1" presStyleIdx="0" presStyleCnt="3"/>
      <dgm:spPr/>
    </dgm:pt>
    <dgm:pt modelId="{44703DB0-DA6D-4C63-AF58-460B120FA034}" type="pres">
      <dgm:prSet presAssocID="{DDE246E3-F7AD-4598-BF80-73A0B8A48479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</dgm:pt>
    <dgm:pt modelId="{475731F5-8B9D-4A0D-98C9-1B7DF5D9E876}" type="pres">
      <dgm:prSet presAssocID="{DDE246E3-F7AD-4598-BF80-73A0B8A48479}" presName="wedge2" presStyleLbl="node1" presStyleIdx="1" presStyleCnt="3"/>
      <dgm:spPr/>
    </dgm:pt>
    <dgm:pt modelId="{39FA8198-7D13-4CDD-B406-0A5A16B9F81B}" type="pres">
      <dgm:prSet presAssocID="{DDE246E3-F7AD-4598-BF80-73A0B8A48479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7E090904-2A7A-4D57-89BE-389E113B3A67}" type="pres">
      <dgm:prSet presAssocID="{DDE246E3-F7AD-4598-BF80-73A0B8A48479}" presName="wedge3" presStyleLbl="node1" presStyleIdx="2" presStyleCnt="3"/>
      <dgm:spPr/>
    </dgm:pt>
    <dgm:pt modelId="{00D760D1-D37C-49B1-9B6B-4674EA023278}" type="pres">
      <dgm:prSet presAssocID="{DDE246E3-F7AD-4598-BF80-73A0B8A48479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</dgm:pt>
  </dgm:ptLst>
  <dgm:cxnLst>
    <dgm:cxn modelId="{06401C12-7962-4710-B83E-DFD73A4093EC}" type="presOf" srcId="{379DA1FE-56B4-41FA-99B1-4629893F5694}" destId="{0D0A05CD-6CF2-46EE-8566-D03B5E76C012}" srcOrd="0" destOrd="0" presId="urn:microsoft.com/office/officeart/2005/8/layout/chart3"/>
    <dgm:cxn modelId="{E9BC2921-5E41-43F6-AA72-9791100948DB}" type="presOf" srcId="{379DA1FE-56B4-41FA-99B1-4629893F5694}" destId="{44703DB0-DA6D-4C63-AF58-460B120FA034}" srcOrd="1" destOrd="0" presId="urn:microsoft.com/office/officeart/2005/8/layout/chart3"/>
    <dgm:cxn modelId="{A93AD82C-1CC4-4A1D-851D-7844786F4338}" srcId="{DDE246E3-F7AD-4598-BF80-73A0B8A48479}" destId="{4309E08F-283C-4B2A-A828-7B26073BA079}" srcOrd="1" destOrd="0" parTransId="{6C26069E-5D25-415D-A3AF-93594D1186D7}" sibTransId="{F95CF46F-B747-44FD-9A51-D31349619F7F}"/>
    <dgm:cxn modelId="{587EFD57-A5B2-42E5-9F64-D8CE155A8A53}" type="presOf" srcId="{B042BDCA-39A5-463E-8708-441E51F39484}" destId="{00D760D1-D37C-49B1-9B6B-4674EA023278}" srcOrd="1" destOrd="0" presId="urn:microsoft.com/office/officeart/2005/8/layout/chart3"/>
    <dgm:cxn modelId="{21E16693-BECA-4B48-8957-2BF0D528E674}" srcId="{DDE246E3-F7AD-4598-BF80-73A0B8A48479}" destId="{B042BDCA-39A5-463E-8708-441E51F39484}" srcOrd="2" destOrd="0" parTransId="{8628C24A-E766-4316-82A2-EF4571E0CC4D}" sibTransId="{0459BEBC-B0DB-4ABD-9FA3-B1C3A97A9D6F}"/>
    <dgm:cxn modelId="{7B865496-13D0-4382-9146-D63E79DF3FC1}" type="presOf" srcId="{4309E08F-283C-4B2A-A828-7B26073BA079}" destId="{475731F5-8B9D-4A0D-98C9-1B7DF5D9E876}" srcOrd="0" destOrd="0" presId="urn:microsoft.com/office/officeart/2005/8/layout/chart3"/>
    <dgm:cxn modelId="{FB67899E-4079-4A12-B364-88971732F58F}" srcId="{DDE246E3-F7AD-4598-BF80-73A0B8A48479}" destId="{379DA1FE-56B4-41FA-99B1-4629893F5694}" srcOrd="0" destOrd="0" parTransId="{6F8005F4-BF5F-49C9-BBFE-F5D4BE2AB60C}" sibTransId="{5D8C26DE-0D92-48CD-8620-3661445699A2}"/>
    <dgm:cxn modelId="{14DBCBAC-AB11-45FF-B5B4-5B7C24A50949}" type="presOf" srcId="{DDE246E3-F7AD-4598-BF80-73A0B8A48479}" destId="{514554B7-9B31-4B36-B2CA-0A4D6A98F441}" srcOrd="0" destOrd="0" presId="urn:microsoft.com/office/officeart/2005/8/layout/chart3"/>
    <dgm:cxn modelId="{269C97CD-F16E-4C8F-AEF5-8F2046E3D03B}" type="presOf" srcId="{B042BDCA-39A5-463E-8708-441E51F39484}" destId="{7E090904-2A7A-4D57-89BE-389E113B3A67}" srcOrd="0" destOrd="0" presId="urn:microsoft.com/office/officeart/2005/8/layout/chart3"/>
    <dgm:cxn modelId="{53C196E9-12EF-4194-843F-089C90B0BC1A}" type="presOf" srcId="{4309E08F-283C-4B2A-A828-7B26073BA079}" destId="{39FA8198-7D13-4CDD-B406-0A5A16B9F81B}" srcOrd="1" destOrd="0" presId="urn:microsoft.com/office/officeart/2005/8/layout/chart3"/>
    <dgm:cxn modelId="{39F1232E-2A71-4CA5-8D36-E2504AD9A96A}" type="presParOf" srcId="{514554B7-9B31-4B36-B2CA-0A4D6A98F441}" destId="{0D0A05CD-6CF2-46EE-8566-D03B5E76C012}" srcOrd="0" destOrd="0" presId="urn:microsoft.com/office/officeart/2005/8/layout/chart3"/>
    <dgm:cxn modelId="{8C9E6C7A-26F3-4B25-9A24-835519B6F788}" type="presParOf" srcId="{514554B7-9B31-4B36-B2CA-0A4D6A98F441}" destId="{44703DB0-DA6D-4C63-AF58-460B120FA034}" srcOrd="1" destOrd="0" presId="urn:microsoft.com/office/officeart/2005/8/layout/chart3"/>
    <dgm:cxn modelId="{31EA7D32-213D-44D2-88EC-828C1F0D4BEE}" type="presParOf" srcId="{514554B7-9B31-4B36-B2CA-0A4D6A98F441}" destId="{475731F5-8B9D-4A0D-98C9-1B7DF5D9E876}" srcOrd="2" destOrd="0" presId="urn:microsoft.com/office/officeart/2005/8/layout/chart3"/>
    <dgm:cxn modelId="{9337EF92-BF96-43FA-AD6B-9FDEBCE73377}" type="presParOf" srcId="{514554B7-9B31-4B36-B2CA-0A4D6A98F441}" destId="{39FA8198-7D13-4CDD-B406-0A5A16B9F81B}" srcOrd="3" destOrd="0" presId="urn:microsoft.com/office/officeart/2005/8/layout/chart3"/>
    <dgm:cxn modelId="{467612FA-2157-4648-B01A-66F5696F93D6}" type="presParOf" srcId="{514554B7-9B31-4B36-B2CA-0A4D6A98F441}" destId="{7E090904-2A7A-4D57-89BE-389E113B3A67}" srcOrd="4" destOrd="0" presId="urn:microsoft.com/office/officeart/2005/8/layout/chart3"/>
    <dgm:cxn modelId="{4579428E-5653-4D49-A484-61ADAC75F99C}" type="presParOf" srcId="{514554B7-9B31-4B36-B2CA-0A4D6A98F441}" destId="{00D760D1-D37C-49B1-9B6B-4674EA023278}" srcOrd="5" destOrd="0" presId="urn:microsoft.com/office/officeart/2005/8/layout/chart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057890E-C2BA-431B-B89E-F33D837EF311}" type="doc">
      <dgm:prSet loTypeId="urn:microsoft.com/office/officeart/2005/8/layout/vList6" loCatId="list" qsTypeId="urn:microsoft.com/office/officeart/2005/8/quickstyle/simple1" qsCatId="simple" csTypeId="urn:microsoft.com/office/officeart/2005/8/colors/accent2_2" csCatId="accent2"/>
      <dgm:spPr/>
      <dgm:t>
        <a:bodyPr/>
        <a:lstStyle/>
        <a:p>
          <a:endParaRPr lang="tr-TR"/>
        </a:p>
      </dgm:t>
    </dgm:pt>
    <dgm:pt modelId="{A6AF0392-E19A-4D94-ADE7-BD4390FFFED6}">
      <dgm:prSet custT="1"/>
      <dgm:spPr/>
      <dgm:t>
        <a:bodyPr/>
        <a:lstStyle/>
        <a:p>
          <a:r>
            <a:rPr lang="tr-TR" sz="2000" b="1" dirty="0" err="1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rPr>
            <a:t>Kisspeptin</a:t>
          </a:r>
          <a:endParaRPr lang="tr-TR" sz="2000" dirty="0">
            <a:solidFill>
              <a:schemeClr val="bg2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B3E10DF-64FE-46FD-B605-260E369D11B5}" type="parTrans" cxnId="{0E9DAFB7-9485-4A4F-8E8C-A8FF840BAA65}">
      <dgm:prSet/>
      <dgm:spPr/>
      <dgm:t>
        <a:bodyPr/>
        <a:lstStyle/>
        <a:p>
          <a:endParaRPr lang="tr-TR"/>
        </a:p>
      </dgm:t>
    </dgm:pt>
    <dgm:pt modelId="{90ABDD28-5B96-44CC-8BBB-7719F7FC304F}" type="sibTrans" cxnId="{0E9DAFB7-9485-4A4F-8E8C-A8FF840BAA65}">
      <dgm:prSet/>
      <dgm:spPr/>
      <dgm:t>
        <a:bodyPr/>
        <a:lstStyle/>
        <a:p>
          <a:endParaRPr lang="tr-TR"/>
        </a:p>
      </dgm:t>
    </dgm:pt>
    <dgm:pt modelId="{E84E542F-EA57-4ABF-95E0-995645B71DBD}">
      <dgm:prSet custT="1"/>
      <dgm:spPr/>
      <dgm:t>
        <a:bodyPr/>
        <a:lstStyle/>
        <a:p>
          <a:r>
            <a:rPr lang="tr-TR" sz="2000" b="1" dirty="0" err="1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rPr>
            <a:t>Nöropeptid</a:t>
          </a:r>
          <a:r>
            <a:rPr lang="tr-TR" sz="2000" b="1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rPr>
            <a:t> Y</a:t>
          </a:r>
          <a:endParaRPr lang="tr-TR" sz="2000" dirty="0">
            <a:solidFill>
              <a:schemeClr val="bg2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0680956-124F-448F-BD64-307C7AA64CB5}" type="parTrans" cxnId="{B61400BE-3F73-4629-AA6B-A004A5E82672}">
      <dgm:prSet/>
      <dgm:spPr/>
      <dgm:t>
        <a:bodyPr/>
        <a:lstStyle/>
        <a:p>
          <a:endParaRPr lang="tr-TR"/>
        </a:p>
      </dgm:t>
    </dgm:pt>
    <dgm:pt modelId="{52CFC500-6DAF-43DC-A24A-53B90B982F8A}" type="sibTrans" cxnId="{B61400BE-3F73-4629-AA6B-A004A5E82672}">
      <dgm:prSet/>
      <dgm:spPr/>
      <dgm:t>
        <a:bodyPr/>
        <a:lstStyle/>
        <a:p>
          <a:endParaRPr lang="tr-TR"/>
        </a:p>
      </dgm:t>
    </dgm:pt>
    <dgm:pt modelId="{710C84C4-CD59-4E84-AAB5-CDF8DB3DE707}">
      <dgm:prSet custT="1"/>
      <dgm:spPr/>
      <dgm:t>
        <a:bodyPr/>
        <a:lstStyle/>
        <a:p>
          <a:r>
            <a:rPr lang="tr-TR" sz="2000" b="1" dirty="0" err="1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rPr>
            <a:t>Ghrelin</a:t>
          </a:r>
          <a:endParaRPr lang="tr-TR" sz="2000" dirty="0">
            <a:solidFill>
              <a:schemeClr val="bg2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2929D5F-F26E-4329-94E8-E774F01DC5D2}" type="parTrans" cxnId="{0EE84844-4470-4BF9-A236-88930E67E0A3}">
      <dgm:prSet/>
      <dgm:spPr/>
      <dgm:t>
        <a:bodyPr/>
        <a:lstStyle/>
        <a:p>
          <a:endParaRPr lang="tr-TR"/>
        </a:p>
      </dgm:t>
    </dgm:pt>
    <dgm:pt modelId="{4897C6A6-DE82-4585-BDC3-8F8FA02A3B64}" type="sibTrans" cxnId="{0EE84844-4470-4BF9-A236-88930E67E0A3}">
      <dgm:prSet/>
      <dgm:spPr/>
      <dgm:t>
        <a:bodyPr/>
        <a:lstStyle/>
        <a:p>
          <a:endParaRPr lang="tr-TR"/>
        </a:p>
      </dgm:t>
    </dgm:pt>
    <dgm:pt modelId="{A6793D5C-BCEA-4291-AFD4-A7F6B0C48CFB}">
      <dgm:prSet custT="1"/>
      <dgm:spPr/>
      <dgm:t>
        <a:bodyPr/>
        <a:lstStyle/>
        <a:p>
          <a:r>
            <a:rPr lang="tr-TR" sz="2000" b="1" dirty="0" err="1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rPr>
            <a:t>Leptin</a:t>
          </a:r>
          <a:endParaRPr lang="tr-TR" sz="2000" b="1" dirty="0">
            <a:solidFill>
              <a:schemeClr val="bg2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5EC0AA3-4340-4260-899D-3F77CAB2EC59}" type="parTrans" cxnId="{9C66AA9F-6539-4B21-9973-BFEF78CAFA70}">
      <dgm:prSet/>
      <dgm:spPr/>
      <dgm:t>
        <a:bodyPr/>
        <a:lstStyle/>
        <a:p>
          <a:endParaRPr lang="tr-TR"/>
        </a:p>
      </dgm:t>
    </dgm:pt>
    <dgm:pt modelId="{7BDE638A-CF9C-4AFD-A389-4D080A9B3724}" type="sibTrans" cxnId="{9C66AA9F-6539-4B21-9973-BFEF78CAFA70}">
      <dgm:prSet/>
      <dgm:spPr/>
      <dgm:t>
        <a:bodyPr/>
        <a:lstStyle/>
        <a:p>
          <a:endParaRPr lang="tr-TR"/>
        </a:p>
      </dgm:t>
    </dgm:pt>
    <dgm:pt modelId="{B1160BE6-5C44-4829-B054-29E3FE01BE3D}">
      <dgm:prSet custT="1"/>
      <dgm:spPr/>
      <dgm:t>
        <a:bodyPr/>
        <a:lstStyle/>
        <a:p>
          <a:r>
            <a:rPr lang="tr-TR" sz="2000" b="1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rPr>
            <a:t>CRH</a:t>
          </a:r>
        </a:p>
      </dgm:t>
    </dgm:pt>
    <dgm:pt modelId="{6DD0A91A-5656-4329-B759-2E0BC697C66B}" type="parTrans" cxnId="{D0AE99E9-0CCE-4367-A037-FCCE44BB9436}">
      <dgm:prSet/>
      <dgm:spPr/>
      <dgm:t>
        <a:bodyPr/>
        <a:lstStyle/>
        <a:p>
          <a:endParaRPr lang="tr-TR"/>
        </a:p>
      </dgm:t>
    </dgm:pt>
    <dgm:pt modelId="{77FDFD75-EE85-4EC7-883C-2D49BAF2EFCE}" type="sibTrans" cxnId="{D0AE99E9-0CCE-4367-A037-FCCE44BB9436}">
      <dgm:prSet/>
      <dgm:spPr/>
      <dgm:t>
        <a:bodyPr/>
        <a:lstStyle/>
        <a:p>
          <a:endParaRPr lang="tr-TR"/>
        </a:p>
      </dgm:t>
    </dgm:pt>
    <dgm:pt modelId="{5129E842-2C74-4F0C-84AC-507030AC0427}">
      <dgm:prSet custT="1"/>
      <dgm:spPr/>
      <dgm:t>
        <a:bodyPr/>
        <a:lstStyle/>
        <a:p>
          <a:r>
            <a:rPr lang="tr-TR" sz="2000" b="1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rPr>
            <a:t>Beta </a:t>
          </a:r>
          <a:r>
            <a:rPr lang="tr-TR" sz="2000" b="1" dirty="0" err="1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rPr>
            <a:t>endorfin</a:t>
          </a:r>
          <a:endParaRPr lang="tr-TR" sz="2000" dirty="0">
            <a:solidFill>
              <a:schemeClr val="bg2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4209874-86F2-401B-815F-C2000FFA8D90}" type="parTrans" cxnId="{6565FDE9-F209-4984-ACE3-25ED364F57C0}">
      <dgm:prSet/>
      <dgm:spPr/>
      <dgm:t>
        <a:bodyPr/>
        <a:lstStyle/>
        <a:p>
          <a:endParaRPr lang="tr-TR"/>
        </a:p>
      </dgm:t>
    </dgm:pt>
    <dgm:pt modelId="{D1EE5A07-9FEB-439A-9A7C-38724FF68E19}" type="sibTrans" cxnId="{6565FDE9-F209-4984-ACE3-25ED364F57C0}">
      <dgm:prSet/>
      <dgm:spPr/>
      <dgm:t>
        <a:bodyPr/>
        <a:lstStyle/>
        <a:p>
          <a:endParaRPr lang="tr-TR"/>
        </a:p>
      </dgm:t>
    </dgm:pt>
    <dgm:pt modelId="{44560F47-B219-4CBE-8F27-335D7E0AF990}">
      <dgm:prSet custT="1"/>
      <dgm:spPr/>
      <dgm:t>
        <a:bodyPr/>
        <a:lstStyle/>
        <a:p>
          <a:r>
            <a:rPr lang="tr-TR" sz="2000" b="1" dirty="0" err="1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rPr>
            <a:t>Allopregnanolon</a:t>
          </a:r>
          <a:r>
            <a:rPr lang="tr-TR" sz="2000" b="1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</a:p>
      </dgm:t>
    </dgm:pt>
    <dgm:pt modelId="{C69DE741-8975-467B-BD1D-1958F0B139B2}" type="parTrans" cxnId="{62D6F4D1-5FEA-4E23-AE8D-CD35D7C0F62B}">
      <dgm:prSet/>
      <dgm:spPr/>
      <dgm:t>
        <a:bodyPr/>
        <a:lstStyle/>
        <a:p>
          <a:endParaRPr lang="tr-TR"/>
        </a:p>
      </dgm:t>
    </dgm:pt>
    <dgm:pt modelId="{24904F15-82E5-41CB-BE09-F40D07BF8638}" type="sibTrans" cxnId="{62D6F4D1-5FEA-4E23-AE8D-CD35D7C0F62B}">
      <dgm:prSet/>
      <dgm:spPr/>
      <dgm:t>
        <a:bodyPr/>
        <a:lstStyle/>
        <a:p>
          <a:endParaRPr lang="tr-TR"/>
        </a:p>
      </dgm:t>
    </dgm:pt>
    <dgm:pt modelId="{56FAAAC5-4244-4096-A19D-A02E707C7617}" type="pres">
      <dgm:prSet presAssocID="{4057890E-C2BA-431B-B89E-F33D837EF311}" presName="Name0" presStyleCnt="0">
        <dgm:presLayoutVars>
          <dgm:dir/>
          <dgm:animLvl val="lvl"/>
          <dgm:resizeHandles/>
        </dgm:presLayoutVars>
      </dgm:prSet>
      <dgm:spPr/>
    </dgm:pt>
    <dgm:pt modelId="{8920650C-3A19-4FCC-8EAE-4B37AAFCB7CB}" type="pres">
      <dgm:prSet presAssocID="{A6AF0392-E19A-4D94-ADE7-BD4390FFFED6}" presName="linNode" presStyleCnt="0"/>
      <dgm:spPr/>
    </dgm:pt>
    <dgm:pt modelId="{48601666-083B-4EA4-9694-3710929572F2}" type="pres">
      <dgm:prSet presAssocID="{A6AF0392-E19A-4D94-ADE7-BD4390FFFED6}" presName="parentShp" presStyleLbl="node1" presStyleIdx="0" presStyleCnt="7">
        <dgm:presLayoutVars>
          <dgm:bulletEnabled val="1"/>
        </dgm:presLayoutVars>
      </dgm:prSet>
      <dgm:spPr/>
    </dgm:pt>
    <dgm:pt modelId="{13BD3310-371B-4A5B-A7F9-7F683D83F62E}" type="pres">
      <dgm:prSet presAssocID="{A6AF0392-E19A-4D94-ADE7-BD4390FFFED6}" presName="childShp" presStyleLbl="bgAccFollowNode1" presStyleIdx="0" presStyleCnt="7">
        <dgm:presLayoutVars>
          <dgm:bulletEnabled val="1"/>
        </dgm:presLayoutVars>
      </dgm:prSet>
      <dgm:spPr/>
    </dgm:pt>
    <dgm:pt modelId="{6CA2D3D2-8BAE-4F88-BE94-F7E60B451B0A}" type="pres">
      <dgm:prSet presAssocID="{90ABDD28-5B96-44CC-8BBB-7719F7FC304F}" presName="spacing" presStyleCnt="0"/>
      <dgm:spPr/>
    </dgm:pt>
    <dgm:pt modelId="{B3B020F8-A363-4E91-96B4-3FF7C968B011}" type="pres">
      <dgm:prSet presAssocID="{E84E542F-EA57-4ABF-95E0-995645B71DBD}" presName="linNode" presStyleCnt="0"/>
      <dgm:spPr/>
    </dgm:pt>
    <dgm:pt modelId="{DCDC8953-631A-49EC-8C18-91968442FA6C}" type="pres">
      <dgm:prSet presAssocID="{E84E542F-EA57-4ABF-95E0-995645B71DBD}" presName="parentShp" presStyleLbl="node1" presStyleIdx="1" presStyleCnt="7">
        <dgm:presLayoutVars>
          <dgm:bulletEnabled val="1"/>
        </dgm:presLayoutVars>
      </dgm:prSet>
      <dgm:spPr/>
    </dgm:pt>
    <dgm:pt modelId="{0EFA550B-5580-45CE-B3EF-6095A1188BF3}" type="pres">
      <dgm:prSet presAssocID="{E84E542F-EA57-4ABF-95E0-995645B71DBD}" presName="childShp" presStyleLbl="bgAccFollowNode1" presStyleIdx="1" presStyleCnt="7">
        <dgm:presLayoutVars>
          <dgm:bulletEnabled val="1"/>
        </dgm:presLayoutVars>
      </dgm:prSet>
      <dgm:spPr/>
    </dgm:pt>
    <dgm:pt modelId="{09E29B95-D27D-49A6-A0F7-BEFF67B71080}" type="pres">
      <dgm:prSet presAssocID="{52CFC500-6DAF-43DC-A24A-53B90B982F8A}" presName="spacing" presStyleCnt="0"/>
      <dgm:spPr/>
    </dgm:pt>
    <dgm:pt modelId="{91D98734-3164-4C4B-9A8F-6B2F45F0896D}" type="pres">
      <dgm:prSet presAssocID="{710C84C4-CD59-4E84-AAB5-CDF8DB3DE707}" presName="linNode" presStyleCnt="0"/>
      <dgm:spPr/>
    </dgm:pt>
    <dgm:pt modelId="{258D0B90-6E1B-4C95-AA8C-2CDD574E9780}" type="pres">
      <dgm:prSet presAssocID="{710C84C4-CD59-4E84-AAB5-CDF8DB3DE707}" presName="parentShp" presStyleLbl="node1" presStyleIdx="2" presStyleCnt="7">
        <dgm:presLayoutVars>
          <dgm:bulletEnabled val="1"/>
        </dgm:presLayoutVars>
      </dgm:prSet>
      <dgm:spPr/>
    </dgm:pt>
    <dgm:pt modelId="{40822D7A-BF88-4F0D-B759-B3567CFC9B07}" type="pres">
      <dgm:prSet presAssocID="{710C84C4-CD59-4E84-AAB5-CDF8DB3DE707}" presName="childShp" presStyleLbl="bgAccFollowNode1" presStyleIdx="2" presStyleCnt="7" custLinFactNeighborX="393" custLinFactNeighborY="5216">
        <dgm:presLayoutVars>
          <dgm:bulletEnabled val="1"/>
        </dgm:presLayoutVars>
      </dgm:prSet>
      <dgm:spPr/>
    </dgm:pt>
    <dgm:pt modelId="{76C26DA1-9124-4661-BFF6-FBE2092B2DC2}" type="pres">
      <dgm:prSet presAssocID="{4897C6A6-DE82-4585-BDC3-8F8FA02A3B64}" presName="spacing" presStyleCnt="0"/>
      <dgm:spPr/>
    </dgm:pt>
    <dgm:pt modelId="{4EC9E3D6-87E5-408F-A0E6-272AF4F4506F}" type="pres">
      <dgm:prSet presAssocID="{A6793D5C-BCEA-4291-AFD4-A7F6B0C48CFB}" presName="linNode" presStyleCnt="0"/>
      <dgm:spPr/>
    </dgm:pt>
    <dgm:pt modelId="{EEBFA7D9-AB26-4CA7-8870-66DD988301F9}" type="pres">
      <dgm:prSet presAssocID="{A6793D5C-BCEA-4291-AFD4-A7F6B0C48CFB}" presName="parentShp" presStyleLbl="node1" presStyleIdx="3" presStyleCnt="7" custLinFactNeighborY="-3357">
        <dgm:presLayoutVars>
          <dgm:bulletEnabled val="1"/>
        </dgm:presLayoutVars>
      </dgm:prSet>
      <dgm:spPr/>
    </dgm:pt>
    <dgm:pt modelId="{E239DECC-231F-44B4-B908-2D6B1CF24CB3}" type="pres">
      <dgm:prSet presAssocID="{A6793D5C-BCEA-4291-AFD4-A7F6B0C48CFB}" presName="childShp" presStyleLbl="bgAccFollowNode1" presStyleIdx="3" presStyleCnt="7" custLinFactNeighborY="3085">
        <dgm:presLayoutVars>
          <dgm:bulletEnabled val="1"/>
        </dgm:presLayoutVars>
      </dgm:prSet>
      <dgm:spPr/>
    </dgm:pt>
    <dgm:pt modelId="{A4ED3665-4719-4AA0-834F-96C27E794443}" type="pres">
      <dgm:prSet presAssocID="{7BDE638A-CF9C-4AFD-A389-4D080A9B3724}" presName="spacing" presStyleCnt="0"/>
      <dgm:spPr/>
    </dgm:pt>
    <dgm:pt modelId="{7F0BBE2E-5915-46E7-B1EB-13FC0E2C3BE2}" type="pres">
      <dgm:prSet presAssocID="{B1160BE6-5C44-4829-B054-29E3FE01BE3D}" presName="linNode" presStyleCnt="0"/>
      <dgm:spPr/>
    </dgm:pt>
    <dgm:pt modelId="{31BD800D-0EA1-4FB5-84FF-D3D97A343A06}" type="pres">
      <dgm:prSet presAssocID="{B1160BE6-5C44-4829-B054-29E3FE01BE3D}" presName="parentShp" presStyleLbl="node1" presStyleIdx="4" presStyleCnt="7">
        <dgm:presLayoutVars>
          <dgm:bulletEnabled val="1"/>
        </dgm:presLayoutVars>
      </dgm:prSet>
      <dgm:spPr/>
    </dgm:pt>
    <dgm:pt modelId="{7CE0CC59-CB11-44C7-958B-B4D1452673D9}" type="pres">
      <dgm:prSet presAssocID="{B1160BE6-5C44-4829-B054-29E3FE01BE3D}" presName="childShp" presStyleLbl="bgAccFollowNode1" presStyleIdx="4" presStyleCnt="7">
        <dgm:presLayoutVars>
          <dgm:bulletEnabled val="1"/>
        </dgm:presLayoutVars>
      </dgm:prSet>
      <dgm:spPr/>
    </dgm:pt>
    <dgm:pt modelId="{5DA1460E-7AD1-4949-A6E0-15F2E18ED8C8}" type="pres">
      <dgm:prSet presAssocID="{77FDFD75-EE85-4EC7-883C-2D49BAF2EFCE}" presName="spacing" presStyleCnt="0"/>
      <dgm:spPr/>
    </dgm:pt>
    <dgm:pt modelId="{E314151F-2C3C-45A4-95F8-B981F61CEAF5}" type="pres">
      <dgm:prSet presAssocID="{5129E842-2C74-4F0C-84AC-507030AC0427}" presName="linNode" presStyleCnt="0"/>
      <dgm:spPr/>
    </dgm:pt>
    <dgm:pt modelId="{E4114532-7249-4F2F-AD8B-21A6EE881672}" type="pres">
      <dgm:prSet presAssocID="{5129E842-2C74-4F0C-84AC-507030AC0427}" presName="parentShp" presStyleLbl="node1" presStyleIdx="5" presStyleCnt="7">
        <dgm:presLayoutVars>
          <dgm:bulletEnabled val="1"/>
        </dgm:presLayoutVars>
      </dgm:prSet>
      <dgm:spPr/>
    </dgm:pt>
    <dgm:pt modelId="{12FB3F44-D311-4895-B87D-3FEFBD4CBF8B}" type="pres">
      <dgm:prSet presAssocID="{5129E842-2C74-4F0C-84AC-507030AC0427}" presName="childShp" presStyleLbl="bgAccFollowNode1" presStyleIdx="5" presStyleCnt="7">
        <dgm:presLayoutVars>
          <dgm:bulletEnabled val="1"/>
        </dgm:presLayoutVars>
      </dgm:prSet>
      <dgm:spPr/>
    </dgm:pt>
    <dgm:pt modelId="{3D12AC84-C47E-44D8-BA0C-2ACC2ACE2B3E}" type="pres">
      <dgm:prSet presAssocID="{D1EE5A07-9FEB-439A-9A7C-38724FF68E19}" presName="spacing" presStyleCnt="0"/>
      <dgm:spPr/>
    </dgm:pt>
    <dgm:pt modelId="{1947A448-DD68-4D72-A5E0-8A3A35FFB580}" type="pres">
      <dgm:prSet presAssocID="{44560F47-B219-4CBE-8F27-335D7E0AF990}" presName="linNode" presStyleCnt="0"/>
      <dgm:spPr/>
    </dgm:pt>
    <dgm:pt modelId="{E7F629C3-ABF8-4B24-A09C-CFFF7F5E68B9}" type="pres">
      <dgm:prSet presAssocID="{44560F47-B219-4CBE-8F27-335D7E0AF990}" presName="parentShp" presStyleLbl="node1" presStyleIdx="6" presStyleCnt="7">
        <dgm:presLayoutVars>
          <dgm:bulletEnabled val="1"/>
        </dgm:presLayoutVars>
      </dgm:prSet>
      <dgm:spPr/>
    </dgm:pt>
    <dgm:pt modelId="{E633122D-2C25-41A5-8437-563D0D29E666}" type="pres">
      <dgm:prSet presAssocID="{44560F47-B219-4CBE-8F27-335D7E0AF990}" presName="childShp" presStyleLbl="bgAccFollowNode1" presStyleIdx="6" presStyleCnt="7">
        <dgm:presLayoutVars>
          <dgm:bulletEnabled val="1"/>
        </dgm:presLayoutVars>
      </dgm:prSet>
      <dgm:spPr/>
    </dgm:pt>
  </dgm:ptLst>
  <dgm:cxnLst>
    <dgm:cxn modelId="{B0A90F1E-2D53-40B5-9A03-E0FAD7326960}" type="presOf" srcId="{A6AF0392-E19A-4D94-ADE7-BD4390FFFED6}" destId="{48601666-083B-4EA4-9694-3710929572F2}" srcOrd="0" destOrd="0" presId="urn:microsoft.com/office/officeart/2005/8/layout/vList6"/>
    <dgm:cxn modelId="{3A31DC38-E30E-4B49-B1F3-CE44245111A0}" type="presOf" srcId="{44560F47-B219-4CBE-8F27-335D7E0AF990}" destId="{E7F629C3-ABF8-4B24-A09C-CFFF7F5E68B9}" srcOrd="0" destOrd="0" presId="urn:microsoft.com/office/officeart/2005/8/layout/vList6"/>
    <dgm:cxn modelId="{0EE84844-4470-4BF9-A236-88930E67E0A3}" srcId="{4057890E-C2BA-431B-B89E-F33D837EF311}" destId="{710C84C4-CD59-4E84-AAB5-CDF8DB3DE707}" srcOrd="2" destOrd="0" parTransId="{82929D5F-F26E-4329-94E8-E774F01DC5D2}" sibTransId="{4897C6A6-DE82-4585-BDC3-8F8FA02A3B64}"/>
    <dgm:cxn modelId="{E2662B6C-A694-4F1E-BC9A-C6DE27C765DB}" type="presOf" srcId="{4057890E-C2BA-431B-B89E-F33D837EF311}" destId="{56FAAAC5-4244-4096-A19D-A02E707C7617}" srcOrd="0" destOrd="0" presId="urn:microsoft.com/office/officeart/2005/8/layout/vList6"/>
    <dgm:cxn modelId="{BDE06C71-692B-4805-B7F1-938D8701A9C0}" type="presOf" srcId="{5129E842-2C74-4F0C-84AC-507030AC0427}" destId="{E4114532-7249-4F2F-AD8B-21A6EE881672}" srcOrd="0" destOrd="0" presId="urn:microsoft.com/office/officeart/2005/8/layout/vList6"/>
    <dgm:cxn modelId="{D9293F99-201D-4EAD-BB06-C769118C3598}" type="presOf" srcId="{E84E542F-EA57-4ABF-95E0-995645B71DBD}" destId="{DCDC8953-631A-49EC-8C18-91968442FA6C}" srcOrd="0" destOrd="0" presId="urn:microsoft.com/office/officeart/2005/8/layout/vList6"/>
    <dgm:cxn modelId="{841EEE9D-FEE1-4A49-9738-50A736B2A529}" type="presOf" srcId="{710C84C4-CD59-4E84-AAB5-CDF8DB3DE707}" destId="{258D0B90-6E1B-4C95-AA8C-2CDD574E9780}" srcOrd="0" destOrd="0" presId="urn:microsoft.com/office/officeart/2005/8/layout/vList6"/>
    <dgm:cxn modelId="{9C66AA9F-6539-4B21-9973-BFEF78CAFA70}" srcId="{4057890E-C2BA-431B-B89E-F33D837EF311}" destId="{A6793D5C-BCEA-4291-AFD4-A7F6B0C48CFB}" srcOrd="3" destOrd="0" parTransId="{25EC0AA3-4340-4260-899D-3F77CAB2EC59}" sibTransId="{7BDE638A-CF9C-4AFD-A389-4D080A9B3724}"/>
    <dgm:cxn modelId="{0E9DAFB7-9485-4A4F-8E8C-A8FF840BAA65}" srcId="{4057890E-C2BA-431B-B89E-F33D837EF311}" destId="{A6AF0392-E19A-4D94-ADE7-BD4390FFFED6}" srcOrd="0" destOrd="0" parTransId="{0B3E10DF-64FE-46FD-B605-260E369D11B5}" sibTransId="{90ABDD28-5B96-44CC-8BBB-7719F7FC304F}"/>
    <dgm:cxn modelId="{517FA8BA-6E73-4B83-83AE-A906EC5D623A}" type="presOf" srcId="{B1160BE6-5C44-4829-B054-29E3FE01BE3D}" destId="{31BD800D-0EA1-4FB5-84FF-D3D97A343A06}" srcOrd="0" destOrd="0" presId="urn:microsoft.com/office/officeart/2005/8/layout/vList6"/>
    <dgm:cxn modelId="{B61400BE-3F73-4629-AA6B-A004A5E82672}" srcId="{4057890E-C2BA-431B-B89E-F33D837EF311}" destId="{E84E542F-EA57-4ABF-95E0-995645B71DBD}" srcOrd="1" destOrd="0" parTransId="{10680956-124F-448F-BD64-307C7AA64CB5}" sibTransId="{52CFC500-6DAF-43DC-A24A-53B90B982F8A}"/>
    <dgm:cxn modelId="{62D6F4D1-5FEA-4E23-AE8D-CD35D7C0F62B}" srcId="{4057890E-C2BA-431B-B89E-F33D837EF311}" destId="{44560F47-B219-4CBE-8F27-335D7E0AF990}" srcOrd="6" destOrd="0" parTransId="{C69DE741-8975-467B-BD1D-1958F0B139B2}" sibTransId="{24904F15-82E5-41CB-BE09-F40D07BF8638}"/>
    <dgm:cxn modelId="{D0AE99E9-0CCE-4367-A037-FCCE44BB9436}" srcId="{4057890E-C2BA-431B-B89E-F33D837EF311}" destId="{B1160BE6-5C44-4829-B054-29E3FE01BE3D}" srcOrd="4" destOrd="0" parTransId="{6DD0A91A-5656-4329-B759-2E0BC697C66B}" sibTransId="{77FDFD75-EE85-4EC7-883C-2D49BAF2EFCE}"/>
    <dgm:cxn modelId="{6565FDE9-F209-4984-ACE3-25ED364F57C0}" srcId="{4057890E-C2BA-431B-B89E-F33D837EF311}" destId="{5129E842-2C74-4F0C-84AC-507030AC0427}" srcOrd="5" destOrd="0" parTransId="{04209874-86F2-401B-815F-C2000FFA8D90}" sibTransId="{D1EE5A07-9FEB-439A-9A7C-38724FF68E19}"/>
    <dgm:cxn modelId="{5052B5EB-46CE-41FD-AB2B-501E50E1BE61}" type="presOf" srcId="{A6793D5C-BCEA-4291-AFD4-A7F6B0C48CFB}" destId="{EEBFA7D9-AB26-4CA7-8870-66DD988301F9}" srcOrd="0" destOrd="0" presId="urn:microsoft.com/office/officeart/2005/8/layout/vList6"/>
    <dgm:cxn modelId="{E60C7809-06D1-4498-98A4-1A562B36C4BB}" type="presParOf" srcId="{56FAAAC5-4244-4096-A19D-A02E707C7617}" destId="{8920650C-3A19-4FCC-8EAE-4B37AAFCB7CB}" srcOrd="0" destOrd="0" presId="urn:microsoft.com/office/officeart/2005/8/layout/vList6"/>
    <dgm:cxn modelId="{9EDBD97C-9D17-47F8-894C-03D4D73FFE6C}" type="presParOf" srcId="{8920650C-3A19-4FCC-8EAE-4B37AAFCB7CB}" destId="{48601666-083B-4EA4-9694-3710929572F2}" srcOrd="0" destOrd="0" presId="urn:microsoft.com/office/officeart/2005/8/layout/vList6"/>
    <dgm:cxn modelId="{C1ECEEAB-EE5B-4D8A-A07D-EB7DB043428C}" type="presParOf" srcId="{8920650C-3A19-4FCC-8EAE-4B37AAFCB7CB}" destId="{13BD3310-371B-4A5B-A7F9-7F683D83F62E}" srcOrd="1" destOrd="0" presId="urn:microsoft.com/office/officeart/2005/8/layout/vList6"/>
    <dgm:cxn modelId="{2B98D594-1988-4F07-B4B8-1F69715B85BB}" type="presParOf" srcId="{56FAAAC5-4244-4096-A19D-A02E707C7617}" destId="{6CA2D3D2-8BAE-4F88-BE94-F7E60B451B0A}" srcOrd="1" destOrd="0" presId="urn:microsoft.com/office/officeart/2005/8/layout/vList6"/>
    <dgm:cxn modelId="{F539939D-C36F-435D-A2A4-D852404E4452}" type="presParOf" srcId="{56FAAAC5-4244-4096-A19D-A02E707C7617}" destId="{B3B020F8-A363-4E91-96B4-3FF7C968B011}" srcOrd="2" destOrd="0" presId="urn:microsoft.com/office/officeart/2005/8/layout/vList6"/>
    <dgm:cxn modelId="{379595F4-4388-4AC9-A99A-A296E72E0FE2}" type="presParOf" srcId="{B3B020F8-A363-4E91-96B4-3FF7C968B011}" destId="{DCDC8953-631A-49EC-8C18-91968442FA6C}" srcOrd="0" destOrd="0" presId="urn:microsoft.com/office/officeart/2005/8/layout/vList6"/>
    <dgm:cxn modelId="{21E0E1B9-2E93-4762-97B8-61EB694125CD}" type="presParOf" srcId="{B3B020F8-A363-4E91-96B4-3FF7C968B011}" destId="{0EFA550B-5580-45CE-B3EF-6095A1188BF3}" srcOrd="1" destOrd="0" presId="urn:microsoft.com/office/officeart/2005/8/layout/vList6"/>
    <dgm:cxn modelId="{19FA3C9A-988C-4FB3-B0DD-A34F737F3156}" type="presParOf" srcId="{56FAAAC5-4244-4096-A19D-A02E707C7617}" destId="{09E29B95-D27D-49A6-A0F7-BEFF67B71080}" srcOrd="3" destOrd="0" presId="urn:microsoft.com/office/officeart/2005/8/layout/vList6"/>
    <dgm:cxn modelId="{CE8D19F6-1BA7-4EB9-B84E-EEF89E0DFC1E}" type="presParOf" srcId="{56FAAAC5-4244-4096-A19D-A02E707C7617}" destId="{91D98734-3164-4C4B-9A8F-6B2F45F0896D}" srcOrd="4" destOrd="0" presId="urn:microsoft.com/office/officeart/2005/8/layout/vList6"/>
    <dgm:cxn modelId="{ABC3C21B-7ABC-4C10-BB0A-C66501C76EF8}" type="presParOf" srcId="{91D98734-3164-4C4B-9A8F-6B2F45F0896D}" destId="{258D0B90-6E1B-4C95-AA8C-2CDD574E9780}" srcOrd="0" destOrd="0" presId="urn:microsoft.com/office/officeart/2005/8/layout/vList6"/>
    <dgm:cxn modelId="{DD5D16A0-E7A2-4EB0-B4FD-E2B24B7A9407}" type="presParOf" srcId="{91D98734-3164-4C4B-9A8F-6B2F45F0896D}" destId="{40822D7A-BF88-4F0D-B759-B3567CFC9B07}" srcOrd="1" destOrd="0" presId="urn:microsoft.com/office/officeart/2005/8/layout/vList6"/>
    <dgm:cxn modelId="{3A2E69E5-7551-4E35-9D0F-000AB1A3C5A9}" type="presParOf" srcId="{56FAAAC5-4244-4096-A19D-A02E707C7617}" destId="{76C26DA1-9124-4661-BFF6-FBE2092B2DC2}" srcOrd="5" destOrd="0" presId="urn:microsoft.com/office/officeart/2005/8/layout/vList6"/>
    <dgm:cxn modelId="{083FE2F4-FEB9-48D8-B172-B8273F06D840}" type="presParOf" srcId="{56FAAAC5-4244-4096-A19D-A02E707C7617}" destId="{4EC9E3D6-87E5-408F-A0E6-272AF4F4506F}" srcOrd="6" destOrd="0" presId="urn:microsoft.com/office/officeart/2005/8/layout/vList6"/>
    <dgm:cxn modelId="{89F050F6-7179-4B7A-B7A9-BE4591304AC7}" type="presParOf" srcId="{4EC9E3D6-87E5-408F-A0E6-272AF4F4506F}" destId="{EEBFA7D9-AB26-4CA7-8870-66DD988301F9}" srcOrd="0" destOrd="0" presId="urn:microsoft.com/office/officeart/2005/8/layout/vList6"/>
    <dgm:cxn modelId="{86EDD504-70C4-4CDA-8B17-9F7E9B531329}" type="presParOf" srcId="{4EC9E3D6-87E5-408F-A0E6-272AF4F4506F}" destId="{E239DECC-231F-44B4-B908-2D6B1CF24CB3}" srcOrd="1" destOrd="0" presId="urn:microsoft.com/office/officeart/2005/8/layout/vList6"/>
    <dgm:cxn modelId="{60FD0EE8-6807-4E6E-99F7-7B0462028316}" type="presParOf" srcId="{56FAAAC5-4244-4096-A19D-A02E707C7617}" destId="{A4ED3665-4719-4AA0-834F-96C27E794443}" srcOrd="7" destOrd="0" presId="urn:microsoft.com/office/officeart/2005/8/layout/vList6"/>
    <dgm:cxn modelId="{635C4C68-196F-444D-8004-381ED2C72E56}" type="presParOf" srcId="{56FAAAC5-4244-4096-A19D-A02E707C7617}" destId="{7F0BBE2E-5915-46E7-B1EB-13FC0E2C3BE2}" srcOrd="8" destOrd="0" presId="urn:microsoft.com/office/officeart/2005/8/layout/vList6"/>
    <dgm:cxn modelId="{8FF57624-0BEC-4F76-9544-AF614C20C5B2}" type="presParOf" srcId="{7F0BBE2E-5915-46E7-B1EB-13FC0E2C3BE2}" destId="{31BD800D-0EA1-4FB5-84FF-D3D97A343A06}" srcOrd="0" destOrd="0" presId="urn:microsoft.com/office/officeart/2005/8/layout/vList6"/>
    <dgm:cxn modelId="{69B9C4DB-587C-46A5-B4CD-F1F4EBA78956}" type="presParOf" srcId="{7F0BBE2E-5915-46E7-B1EB-13FC0E2C3BE2}" destId="{7CE0CC59-CB11-44C7-958B-B4D1452673D9}" srcOrd="1" destOrd="0" presId="urn:microsoft.com/office/officeart/2005/8/layout/vList6"/>
    <dgm:cxn modelId="{AC9D3EC2-4A27-499B-8CFD-7489D8AA3419}" type="presParOf" srcId="{56FAAAC5-4244-4096-A19D-A02E707C7617}" destId="{5DA1460E-7AD1-4949-A6E0-15F2E18ED8C8}" srcOrd="9" destOrd="0" presId="urn:microsoft.com/office/officeart/2005/8/layout/vList6"/>
    <dgm:cxn modelId="{B94237F1-2175-4E25-A553-DAFD09EF3EEA}" type="presParOf" srcId="{56FAAAC5-4244-4096-A19D-A02E707C7617}" destId="{E314151F-2C3C-45A4-95F8-B981F61CEAF5}" srcOrd="10" destOrd="0" presId="urn:microsoft.com/office/officeart/2005/8/layout/vList6"/>
    <dgm:cxn modelId="{C6F1B5B6-4A2C-4865-B606-7F0A5D166B77}" type="presParOf" srcId="{E314151F-2C3C-45A4-95F8-B981F61CEAF5}" destId="{E4114532-7249-4F2F-AD8B-21A6EE881672}" srcOrd="0" destOrd="0" presId="urn:microsoft.com/office/officeart/2005/8/layout/vList6"/>
    <dgm:cxn modelId="{BF2DDAE8-3B4F-435D-97B7-C81706216104}" type="presParOf" srcId="{E314151F-2C3C-45A4-95F8-B981F61CEAF5}" destId="{12FB3F44-D311-4895-B87D-3FEFBD4CBF8B}" srcOrd="1" destOrd="0" presId="urn:microsoft.com/office/officeart/2005/8/layout/vList6"/>
    <dgm:cxn modelId="{A88E38A8-26DF-4707-A847-D235D9894FC9}" type="presParOf" srcId="{56FAAAC5-4244-4096-A19D-A02E707C7617}" destId="{3D12AC84-C47E-44D8-BA0C-2ACC2ACE2B3E}" srcOrd="11" destOrd="0" presId="urn:microsoft.com/office/officeart/2005/8/layout/vList6"/>
    <dgm:cxn modelId="{499D8644-4E5A-4572-8720-2940D8FE4E7F}" type="presParOf" srcId="{56FAAAC5-4244-4096-A19D-A02E707C7617}" destId="{1947A448-DD68-4D72-A5E0-8A3A35FFB580}" srcOrd="12" destOrd="0" presId="urn:microsoft.com/office/officeart/2005/8/layout/vList6"/>
    <dgm:cxn modelId="{3AA38A5D-BEDA-495A-A4AD-3B0DB9E1E36C}" type="presParOf" srcId="{1947A448-DD68-4D72-A5E0-8A3A35FFB580}" destId="{E7F629C3-ABF8-4B24-A09C-CFFF7F5E68B9}" srcOrd="0" destOrd="0" presId="urn:microsoft.com/office/officeart/2005/8/layout/vList6"/>
    <dgm:cxn modelId="{CED5B9A1-AC7C-43B9-BA92-8CEC26E36165}" type="presParOf" srcId="{1947A448-DD68-4D72-A5E0-8A3A35FFB580}" destId="{E633122D-2C25-41A5-8437-563D0D29E666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657A66D-3D1D-4FA9-B521-4FFCD2F5CCD8}" type="doc">
      <dgm:prSet loTypeId="urn:microsoft.com/office/officeart/2005/8/layout/cycle3" loCatId="cycle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tr-TR"/>
        </a:p>
      </dgm:t>
    </dgm:pt>
    <dgm:pt modelId="{6C42D8B9-EFFA-42B6-A93F-AD08AD6C565F}">
      <dgm:prSet/>
      <dgm:spPr/>
      <dgm:t>
        <a:bodyPr/>
        <a:lstStyle/>
        <a:p>
          <a:r>
            <a:rPr lang="tr-TR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Negatif enerji </a:t>
          </a:r>
          <a:r>
            <a:rPr lang="tr-TR" b="1" dirty="0" err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dengesi&amp;vücut</a:t>
          </a:r>
          <a:r>
            <a:rPr lang="tr-TR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 yağında azalma</a:t>
          </a:r>
        </a:p>
      </dgm:t>
    </dgm:pt>
    <dgm:pt modelId="{3EBF6CBB-FD70-4E08-B56F-08F38D59C3C2}" type="parTrans" cxnId="{8F40E652-D72B-4DE8-BA8E-EECF16E8FD37}">
      <dgm:prSet/>
      <dgm:spPr/>
      <dgm:t>
        <a:bodyPr/>
        <a:lstStyle/>
        <a:p>
          <a:endParaRPr lang="tr-TR"/>
        </a:p>
      </dgm:t>
    </dgm:pt>
    <dgm:pt modelId="{429D241E-7E1F-4858-BAAE-DE052C1189B5}" type="sibTrans" cxnId="{8F40E652-D72B-4DE8-BA8E-EECF16E8FD37}">
      <dgm:prSet/>
      <dgm:spPr/>
      <dgm:t>
        <a:bodyPr/>
        <a:lstStyle/>
        <a:p>
          <a:endParaRPr lang="tr-TR"/>
        </a:p>
      </dgm:t>
    </dgm:pt>
    <dgm:pt modelId="{579E6833-5735-4AAC-97AA-275DA1C4FD6A}">
      <dgm:prSet/>
      <dgm:spPr/>
      <dgm:t>
        <a:bodyPr/>
        <a:lstStyle/>
        <a:p>
          <a:r>
            <a:rPr lang="tr-TR" b="1" dirty="0">
              <a:latin typeface="Arial" panose="020B0604020202020204" pitchFamily="34" charset="0"/>
              <a:cs typeface="Arial" panose="020B0604020202020204" pitchFamily="34" charset="0"/>
            </a:rPr>
            <a:t>Artmış beyin-adrenal aktivitesi</a:t>
          </a:r>
        </a:p>
      </dgm:t>
    </dgm:pt>
    <dgm:pt modelId="{542A75BE-AE76-460D-95D1-8E815C1C4F94}" type="parTrans" cxnId="{3EE0846C-83A7-4DC9-93C1-C81511CFFBEF}">
      <dgm:prSet/>
      <dgm:spPr/>
      <dgm:t>
        <a:bodyPr/>
        <a:lstStyle/>
        <a:p>
          <a:endParaRPr lang="tr-TR"/>
        </a:p>
      </dgm:t>
    </dgm:pt>
    <dgm:pt modelId="{B92AE87B-1A01-4204-AD47-5C91E42CFD26}" type="sibTrans" cxnId="{3EE0846C-83A7-4DC9-93C1-C81511CFFBEF}">
      <dgm:prSet/>
      <dgm:spPr/>
      <dgm:t>
        <a:bodyPr/>
        <a:lstStyle/>
        <a:p>
          <a:endParaRPr lang="tr-TR"/>
        </a:p>
      </dgm:t>
    </dgm:pt>
    <dgm:pt modelId="{56B5D75C-DCA4-4E2C-B6DF-29477A608B9A}">
      <dgm:prSet/>
      <dgm:spPr/>
      <dgm:t>
        <a:bodyPr/>
        <a:lstStyle/>
        <a:p>
          <a:r>
            <a:rPr lang="tr-TR" b="1" dirty="0">
              <a:latin typeface="Arial" panose="020B0604020202020204" pitchFamily="34" charset="0"/>
              <a:cs typeface="Arial" panose="020B0604020202020204" pitchFamily="34" charset="0"/>
            </a:rPr>
            <a:t>Düşük </a:t>
          </a:r>
          <a:r>
            <a:rPr lang="tr-TR" b="1" dirty="0" err="1">
              <a:latin typeface="Arial" panose="020B0604020202020204" pitchFamily="34" charset="0"/>
              <a:cs typeface="Arial" panose="020B0604020202020204" pitchFamily="34" charset="0"/>
            </a:rPr>
            <a:t>leptin</a:t>
          </a:r>
          <a:r>
            <a:rPr lang="tr-TR" b="1" dirty="0">
              <a:latin typeface="Arial" panose="020B0604020202020204" pitchFamily="34" charset="0"/>
              <a:cs typeface="Arial" panose="020B0604020202020204" pitchFamily="34" charset="0"/>
            </a:rPr>
            <a:t> seviyeleri </a:t>
          </a:r>
        </a:p>
      </dgm:t>
    </dgm:pt>
    <dgm:pt modelId="{BEE31781-6792-47C0-9AE7-DE1BA65BE758}" type="parTrans" cxnId="{46552603-5C6C-4026-B6FE-A440ED46BB07}">
      <dgm:prSet/>
      <dgm:spPr/>
      <dgm:t>
        <a:bodyPr/>
        <a:lstStyle/>
        <a:p>
          <a:endParaRPr lang="tr-TR"/>
        </a:p>
      </dgm:t>
    </dgm:pt>
    <dgm:pt modelId="{816AE0A0-A8B7-4391-9EC7-F57ECC9EFAF1}" type="sibTrans" cxnId="{46552603-5C6C-4026-B6FE-A440ED46BB07}">
      <dgm:prSet/>
      <dgm:spPr/>
      <dgm:t>
        <a:bodyPr/>
        <a:lstStyle/>
        <a:p>
          <a:endParaRPr lang="tr-TR"/>
        </a:p>
      </dgm:t>
    </dgm:pt>
    <dgm:pt modelId="{3FFABDA5-CF7A-4730-A1A5-06A35BFEDCBF}" type="pres">
      <dgm:prSet presAssocID="{7657A66D-3D1D-4FA9-B521-4FFCD2F5CCD8}" presName="Name0" presStyleCnt="0">
        <dgm:presLayoutVars>
          <dgm:dir/>
          <dgm:resizeHandles val="exact"/>
        </dgm:presLayoutVars>
      </dgm:prSet>
      <dgm:spPr/>
    </dgm:pt>
    <dgm:pt modelId="{7573226D-CE63-4B42-BE01-2F04E1AF66C8}" type="pres">
      <dgm:prSet presAssocID="{7657A66D-3D1D-4FA9-B521-4FFCD2F5CCD8}" presName="cycle" presStyleCnt="0"/>
      <dgm:spPr/>
    </dgm:pt>
    <dgm:pt modelId="{B0C1162B-91D9-4264-8F4A-B7881AFCB4F0}" type="pres">
      <dgm:prSet presAssocID="{6C42D8B9-EFFA-42B6-A93F-AD08AD6C565F}" presName="nodeFirstNode" presStyleLbl="node1" presStyleIdx="0" presStyleCnt="3">
        <dgm:presLayoutVars>
          <dgm:bulletEnabled val="1"/>
        </dgm:presLayoutVars>
      </dgm:prSet>
      <dgm:spPr/>
    </dgm:pt>
    <dgm:pt modelId="{830B66E8-4E79-4AFD-962A-8E78C5D66C1A}" type="pres">
      <dgm:prSet presAssocID="{429D241E-7E1F-4858-BAAE-DE052C1189B5}" presName="sibTransFirstNode" presStyleLbl="bgShp" presStyleIdx="0" presStyleCnt="1"/>
      <dgm:spPr/>
    </dgm:pt>
    <dgm:pt modelId="{06D0FC1B-3057-4704-85E9-3BD1A5ABDBA3}" type="pres">
      <dgm:prSet presAssocID="{579E6833-5735-4AAC-97AA-275DA1C4FD6A}" presName="nodeFollowingNodes" presStyleLbl="node1" presStyleIdx="1" presStyleCnt="3">
        <dgm:presLayoutVars>
          <dgm:bulletEnabled val="1"/>
        </dgm:presLayoutVars>
      </dgm:prSet>
      <dgm:spPr/>
    </dgm:pt>
    <dgm:pt modelId="{EE7B9D4A-6266-4B2D-A6C2-16C7F2B9B96B}" type="pres">
      <dgm:prSet presAssocID="{56B5D75C-DCA4-4E2C-B6DF-29477A608B9A}" presName="nodeFollowingNodes" presStyleLbl="node1" presStyleIdx="2" presStyleCnt="3">
        <dgm:presLayoutVars>
          <dgm:bulletEnabled val="1"/>
        </dgm:presLayoutVars>
      </dgm:prSet>
      <dgm:spPr/>
    </dgm:pt>
  </dgm:ptLst>
  <dgm:cxnLst>
    <dgm:cxn modelId="{46552603-5C6C-4026-B6FE-A440ED46BB07}" srcId="{7657A66D-3D1D-4FA9-B521-4FFCD2F5CCD8}" destId="{56B5D75C-DCA4-4E2C-B6DF-29477A608B9A}" srcOrd="2" destOrd="0" parTransId="{BEE31781-6792-47C0-9AE7-DE1BA65BE758}" sibTransId="{816AE0A0-A8B7-4391-9EC7-F57ECC9EFAF1}"/>
    <dgm:cxn modelId="{13B88C35-5CAC-4EBB-9A21-E02E82555A01}" type="presOf" srcId="{429D241E-7E1F-4858-BAAE-DE052C1189B5}" destId="{830B66E8-4E79-4AFD-962A-8E78C5D66C1A}" srcOrd="0" destOrd="0" presId="urn:microsoft.com/office/officeart/2005/8/layout/cycle3"/>
    <dgm:cxn modelId="{B05FBB6B-5BE1-4EF6-86B7-3F44ADB3664C}" type="presOf" srcId="{56B5D75C-DCA4-4E2C-B6DF-29477A608B9A}" destId="{EE7B9D4A-6266-4B2D-A6C2-16C7F2B9B96B}" srcOrd="0" destOrd="0" presId="urn:microsoft.com/office/officeart/2005/8/layout/cycle3"/>
    <dgm:cxn modelId="{3EE0846C-83A7-4DC9-93C1-C81511CFFBEF}" srcId="{7657A66D-3D1D-4FA9-B521-4FFCD2F5CCD8}" destId="{579E6833-5735-4AAC-97AA-275DA1C4FD6A}" srcOrd="1" destOrd="0" parTransId="{542A75BE-AE76-460D-95D1-8E815C1C4F94}" sibTransId="{B92AE87B-1A01-4204-AD47-5C91E42CFD26}"/>
    <dgm:cxn modelId="{8F40E652-D72B-4DE8-BA8E-EECF16E8FD37}" srcId="{7657A66D-3D1D-4FA9-B521-4FFCD2F5CCD8}" destId="{6C42D8B9-EFFA-42B6-A93F-AD08AD6C565F}" srcOrd="0" destOrd="0" parTransId="{3EBF6CBB-FD70-4E08-B56F-08F38D59C3C2}" sibTransId="{429D241E-7E1F-4858-BAAE-DE052C1189B5}"/>
    <dgm:cxn modelId="{981A80AC-9B08-47BD-BE11-534C7F9AEDFA}" type="presOf" srcId="{579E6833-5735-4AAC-97AA-275DA1C4FD6A}" destId="{06D0FC1B-3057-4704-85E9-3BD1A5ABDBA3}" srcOrd="0" destOrd="0" presId="urn:microsoft.com/office/officeart/2005/8/layout/cycle3"/>
    <dgm:cxn modelId="{D7625ED8-0734-4263-83D6-8079A4ED84EC}" type="presOf" srcId="{7657A66D-3D1D-4FA9-B521-4FFCD2F5CCD8}" destId="{3FFABDA5-CF7A-4730-A1A5-06A35BFEDCBF}" srcOrd="0" destOrd="0" presId="urn:microsoft.com/office/officeart/2005/8/layout/cycle3"/>
    <dgm:cxn modelId="{4C8FCFDB-51E2-4019-A0B6-0AD06BFDF1BA}" type="presOf" srcId="{6C42D8B9-EFFA-42B6-A93F-AD08AD6C565F}" destId="{B0C1162B-91D9-4264-8F4A-B7881AFCB4F0}" srcOrd="0" destOrd="0" presId="urn:microsoft.com/office/officeart/2005/8/layout/cycle3"/>
    <dgm:cxn modelId="{E7A26F79-057F-4A1A-A04D-9ACC7E4D8A8A}" type="presParOf" srcId="{3FFABDA5-CF7A-4730-A1A5-06A35BFEDCBF}" destId="{7573226D-CE63-4B42-BE01-2F04E1AF66C8}" srcOrd="0" destOrd="0" presId="urn:microsoft.com/office/officeart/2005/8/layout/cycle3"/>
    <dgm:cxn modelId="{4102C4B5-20E4-41D8-AAB5-B9A7FDE940FB}" type="presParOf" srcId="{7573226D-CE63-4B42-BE01-2F04E1AF66C8}" destId="{B0C1162B-91D9-4264-8F4A-B7881AFCB4F0}" srcOrd="0" destOrd="0" presId="urn:microsoft.com/office/officeart/2005/8/layout/cycle3"/>
    <dgm:cxn modelId="{B788494A-85C7-476C-900C-3AE3A6440EC2}" type="presParOf" srcId="{7573226D-CE63-4B42-BE01-2F04E1AF66C8}" destId="{830B66E8-4E79-4AFD-962A-8E78C5D66C1A}" srcOrd="1" destOrd="0" presId="urn:microsoft.com/office/officeart/2005/8/layout/cycle3"/>
    <dgm:cxn modelId="{3D55C1AF-B80B-45D0-A6B3-C8933BD6B168}" type="presParOf" srcId="{7573226D-CE63-4B42-BE01-2F04E1AF66C8}" destId="{06D0FC1B-3057-4704-85E9-3BD1A5ABDBA3}" srcOrd="2" destOrd="0" presId="urn:microsoft.com/office/officeart/2005/8/layout/cycle3"/>
    <dgm:cxn modelId="{35A79FED-9D56-4839-A908-1F8B177111E8}" type="presParOf" srcId="{7573226D-CE63-4B42-BE01-2F04E1AF66C8}" destId="{EE7B9D4A-6266-4B2D-A6C2-16C7F2B9B96B}" srcOrd="3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5367B90-7EBB-44B2-B88C-5C4FEB783AE9}" type="doc">
      <dgm:prSet loTypeId="urn:microsoft.com/office/officeart/2005/8/layout/list1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52E1DF6A-EB7C-4F5B-9E56-0E2A7CA789B6}">
      <dgm:prSet/>
      <dgm:spPr/>
      <dgm:t>
        <a:bodyPr/>
        <a:lstStyle/>
        <a:p>
          <a:r>
            <a:rPr lang="tr-TR" b="1" dirty="0">
              <a:latin typeface="Arial" panose="020B0604020202020204" pitchFamily="34" charset="0"/>
              <a:cs typeface="Arial" panose="020B0604020202020204" pitchFamily="34" charset="0"/>
            </a:rPr>
            <a:t>Kemik üzerine dolaylı ve doğrudan olmak üzere etkileri mevcut</a:t>
          </a:r>
          <a:endParaRPr lang="tr-TR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E1E61D0-165C-4337-ADAC-B0D81DC22AF3}" type="parTrans" cxnId="{CD6B4AAA-5CF8-41C7-99F9-E0B34191F48E}">
      <dgm:prSet/>
      <dgm:spPr/>
      <dgm:t>
        <a:bodyPr/>
        <a:lstStyle/>
        <a:p>
          <a:endParaRPr lang="tr-TR"/>
        </a:p>
      </dgm:t>
    </dgm:pt>
    <dgm:pt modelId="{CCFC22D6-065B-4E86-8327-82B19EB299ED}" type="sibTrans" cxnId="{CD6B4AAA-5CF8-41C7-99F9-E0B34191F48E}">
      <dgm:prSet/>
      <dgm:spPr/>
      <dgm:t>
        <a:bodyPr/>
        <a:lstStyle/>
        <a:p>
          <a:endParaRPr lang="tr-TR"/>
        </a:p>
      </dgm:t>
    </dgm:pt>
    <dgm:pt modelId="{9D89A660-A1C7-46D5-8DB8-B7470BAB5BD4}">
      <dgm:prSet/>
      <dgm:spPr/>
      <dgm:t>
        <a:bodyPr/>
        <a:lstStyle/>
        <a:p>
          <a:r>
            <a:rPr lang="tr-TR" b="1" dirty="0">
              <a:latin typeface="Arial" panose="020B0604020202020204" pitchFamily="34" charset="0"/>
              <a:cs typeface="Arial" panose="020B0604020202020204" pitchFamily="34" charset="0"/>
            </a:rPr>
            <a:t>Kemik dokuya ait hücrelerde bulunan reseptörleri aracılığı ile </a:t>
          </a:r>
          <a:r>
            <a:rPr lang="tr-TR" b="1" dirty="0" err="1">
              <a:latin typeface="Arial" panose="020B0604020202020204" pitchFamily="34" charset="0"/>
              <a:cs typeface="Arial" panose="020B0604020202020204" pitchFamily="34" charset="0"/>
            </a:rPr>
            <a:t>osteoklastik</a:t>
          </a:r>
          <a:r>
            <a:rPr lang="tr-TR" b="1" dirty="0">
              <a:latin typeface="Arial" panose="020B0604020202020204" pitchFamily="34" charset="0"/>
              <a:cs typeface="Arial" panose="020B0604020202020204" pitchFamily="34" charset="0"/>
            </a:rPr>
            <a:t> aktiviteyi </a:t>
          </a:r>
          <a:r>
            <a:rPr lang="tr-TR" b="1" dirty="0" err="1">
              <a:latin typeface="Arial" panose="020B0604020202020204" pitchFamily="34" charset="0"/>
              <a:cs typeface="Arial" panose="020B0604020202020204" pitchFamily="34" charset="0"/>
            </a:rPr>
            <a:t>inhibe</a:t>
          </a:r>
          <a:r>
            <a:rPr lang="tr-TR" b="1" dirty="0">
              <a:latin typeface="Arial" panose="020B0604020202020204" pitchFamily="34" charset="0"/>
              <a:cs typeface="Arial" panose="020B0604020202020204" pitchFamily="34" charset="0"/>
            </a:rPr>
            <a:t> eder</a:t>
          </a:r>
          <a:endParaRPr lang="tr-TR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3CFC8D8-6E2F-4758-A0BE-BD63B277D211}" type="parTrans" cxnId="{A0A7EF69-AEAB-4A6C-A6CD-3FE800B084AC}">
      <dgm:prSet/>
      <dgm:spPr/>
      <dgm:t>
        <a:bodyPr/>
        <a:lstStyle/>
        <a:p>
          <a:endParaRPr lang="tr-TR"/>
        </a:p>
      </dgm:t>
    </dgm:pt>
    <dgm:pt modelId="{AED924AD-B591-459B-AEBA-DBC0942D7B71}" type="sibTrans" cxnId="{A0A7EF69-AEAB-4A6C-A6CD-3FE800B084AC}">
      <dgm:prSet/>
      <dgm:spPr/>
      <dgm:t>
        <a:bodyPr/>
        <a:lstStyle/>
        <a:p>
          <a:endParaRPr lang="tr-TR"/>
        </a:p>
      </dgm:t>
    </dgm:pt>
    <dgm:pt modelId="{64A58BF5-9365-41F1-88A8-09A9A342531A}">
      <dgm:prSet custT="1"/>
      <dgm:spPr/>
      <dgm:t>
        <a:bodyPr/>
        <a:lstStyle/>
        <a:p>
          <a:r>
            <a:rPr lang="tr-TR" sz="1600" b="1" dirty="0" err="1">
              <a:latin typeface="Arial" panose="020B0604020202020204" pitchFamily="34" charset="0"/>
              <a:cs typeface="Arial" panose="020B0604020202020204" pitchFamily="34" charset="0"/>
            </a:rPr>
            <a:t>Osteoblastik</a:t>
          </a:r>
          <a:r>
            <a:rPr lang="tr-TR" sz="1600" b="1" dirty="0">
              <a:latin typeface="Arial" panose="020B0604020202020204" pitchFamily="34" charset="0"/>
              <a:cs typeface="Arial" panose="020B0604020202020204" pitchFamily="34" charset="0"/>
            </a:rPr>
            <a:t> aktiviteyi arttırır (TGF-</a:t>
          </a:r>
          <a:r>
            <a:rPr lang="el-GR" sz="1600" b="1" dirty="0">
              <a:latin typeface="Arial" panose="020B0604020202020204" pitchFamily="34" charset="0"/>
              <a:cs typeface="Arial" panose="020B0604020202020204" pitchFamily="34" charset="0"/>
            </a:rPr>
            <a:t>β</a:t>
          </a:r>
          <a:r>
            <a:rPr lang="tr-TR" sz="1600" b="1" dirty="0">
              <a:latin typeface="Arial" panose="020B0604020202020204" pitchFamily="34" charset="0"/>
              <a:cs typeface="Arial" panose="020B0604020202020204" pitchFamily="34" charset="0"/>
            </a:rPr>
            <a:t>, IGF-I, BMP6)</a:t>
          </a:r>
          <a:endParaRPr lang="tr-TR" sz="16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64AE395-04F9-4244-8ED2-6C5F9E124523}" type="parTrans" cxnId="{656ACCFB-19DE-4FDC-B333-96D333E97E60}">
      <dgm:prSet/>
      <dgm:spPr/>
      <dgm:t>
        <a:bodyPr/>
        <a:lstStyle/>
        <a:p>
          <a:endParaRPr lang="tr-TR"/>
        </a:p>
      </dgm:t>
    </dgm:pt>
    <dgm:pt modelId="{AD716CE3-3C9E-4E8D-B0AB-D9B51B38F15C}" type="sibTrans" cxnId="{656ACCFB-19DE-4FDC-B333-96D333E97E60}">
      <dgm:prSet/>
      <dgm:spPr/>
      <dgm:t>
        <a:bodyPr/>
        <a:lstStyle/>
        <a:p>
          <a:endParaRPr lang="tr-TR"/>
        </a:p>
      </dgm:t>
    </dgm:pt>
    <dgm:pt modelId="{673B7B29-AE1C-4857-AFB5-0CADB379B493}">
      <dgm:prSet custT="1"/>
      <dgm:spPr/>
      <dgm:t>
        <a:bodyPr/>
        <a:lstStyle/>
        <a:p>
          <a:r>
            <a:rPr lang="tr-TR" sz="1600" b="1" dirty="0" err="1">
              <a:latin typeface="Arial" panose="020B0604020202020204" pitchFamily="34" charset="0"/>
              <a:cs typeface="Arial" panose="020B0604020202020204" pitchFamily="34" charset="0"/>
            </a:rPr>
            <a:t>Antirezorptif</a:t>
          </a:r>
          <a:r>
            <a:rPr lang="tr-TR" sz="1600" b="1" dirty="0">
              <a:latin typeface="Arial" panose="020B0604020202020204" pitchFamily="34" charset="0"/>
              <a:cs typeface="Arial" panose="020B0604020202020204" pitchFamily="34" charset="0"/>
            </a:rPr>
            <a:t> ve kısmen de formasyon arttırıcı etki sağlar (RANKL, MCSF, IL-6, IL-1, TNF-</a:t>
          </a:r>
          <a:r>
            <a:rPr lang="el-GR" sz="1600" b="1" dirty="0">
              <a:latin typeface="Arial" panose="020B0604020202020204" pitchFamily="34" charset="0"/>
              <a:cs typeface="Arial" panose="020B0604020202020204" pitchFamily="34" charset="0"/>
            </a:rPr>
            <a:t>α</a:t>
          </a:r>
          <a:r>
            <a:rPr lang="tr-TR" sz="1600" b="1" dirty="0">
              <a:latin typeface="Arial" panose="020B0604020202020204" pitchFamily="34" charset="0"/>
              <a:cs typeface="Arial" panose="020B0604020202020204" pitchFamily="34" charset="0"/>
            </a:rPr>
            <a:t>)</a:t>
          </a:r>
          <a:endParaRPr lang="tr-TR" sz="16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92ED049-D245-4A3D-A6BF-8BE8E9C13EFF}" type="parTrans" cxnId="{4BE1C16F-DC01-4568-AD67-8DD85B443AB6}">
      <dgm:prSet/>
      <dgm:spPr/>
      <dgm:t>
        <a:bodyPr/>
        <a:lstStyle/>
        <a:p>
          <a:endParaRPr lang="tr-TR"/>
        </a:p>
      </dgm:t>
    </dgm:pt>
    <dgm:pt modelId="{B7DADF67-77A2-4E40-96D6-FDC02417D831}" type="sibTrans" cxnId="{4BE1C16F-DC01-4568-AD67-8DD85B443AB6}">
      <dgm:prSet/>
      <dgm:spPr/>
      <dgm:t>
        <a:bodyPr/>
        <a:lstStyle/>
        <a:p>
          <a:endParaRPr lang="tr-TR"/>
        </a:p>
      </dgm:t>
    </dgm:pt>
    <dgm:pt modelId="{2F0E3424-D11C-4079-B201-6DAB65AEA0A0}">
      <dgm:prSet custT="1"/>
      <dgm:spPr/>
      <dgm:t>
        <a:bodyPr/>
        <a:lstStyle/>
        <a:p>
          <a:r>
            <a:rPr lang="tr-TR" sz="1600" b="1" dirty="0">
              <a:latin typeface="Arial" panose="020B0604020202020204" pitchFamily="34" charset="0"/>
              <a:cs typeface="Arial" panose="020B0604020202020204" pitchFamily="34" charset="0"/>
            </a:rPr>
            <a:t>Kemik döngüsünü yavaşlatarak yıkımı önler</a:t>
          </a:r>
          <a:r>
            <a:rPr lang="tr-TR" sz="1500" b="1" dirty="0"/>
            <a:t> </a:t>
          </a:r>
          <a:endParaRPr lang="tr-TR" sz="1500" dirty="0"/>
        </a:p>
      </dgm:t>
    </dgm:pt>
    <dgm:pt modelId="{1DD50A05-0F6E-46F9-BC77-DDF52BD3E8A9}" type="parTrans" cxnId="{9DBBCC5E-8498-4307-868F-8DB63356B41E}">
      <dgm:prSet/>
      <dgm:spPr/>
      <dgm:t>
        <a:bodyPr/>
        <a:lstStyle/>
        <a:p>
          <a:endParaRPr lang="tr-TR"/>
        </a:p>
      </dgm:t>
    </dgm:pt>
    <dgm:pt modelId="{469EDD94-C563-4EED-B46F-A33F2D90748F}" type="sibTrans" cxnId="{9DBBCC5E-8498-4307-868F-8DB63356B41E}">
      <dgm:prSet/>
      <dgm:spPr/>
      <dgm:t>
        <a:bodyPr/>
        <a:lstStyle/>
        <a:p>
          <a:endParaRPr lang="tr-TR"/>
        </a:p>
      </dgm:t>
    </dgm:pt>
    <dgm:pt modelId="{CFBB4F99-28FE-4D86-9B05-4D727546AABC}">
      <dgm:prSet custT="1"/>
      <dgm:spPr/>
      <dgm:t>
        <a:bodyPr/>
        <a:lstStyle/>
        <a:p>
          <a:r>
            <a:rPr lang="tr-TR" sz="1600" b="1" dirty="0">
              <a:latin typeface="Arial" panose="020B0604020202020204" pitchFamily="34" charset="0"/>
              <a:cs typeface="Arial" panose="020B0604020202020204" pitchFamily="34" charset="0"/>
            </a:rPr>
            <a:t>Dolaylı yoldan vitamin D sentezini etkiler ve bu yolla </a:t>
          </a:r>
          <a:r>
            <a:rPr lang="tr-TR" sz="1600" b="1" dirty="0" err="1">
              <a:latin typeface="Arial" panose="020B0604020202020204" pitchFamily="34" charset="0"/>
              <a:cs typeface="Arial" panose="020B0604020202020204" pitchFamily="34" charset="0"/>
            </a:rPr>
            <a:t>barsaktan</a:t>
          </a:r>
          <a:r>
            <a:rPr lang="tr-TR" sz="1600" b="1" dirty="0">
              <a:latin typeface="Arial" panose="020B0604020202020204" pitchFamily="34" charset="0"/>
              <a:cs typeface="Arial" panose="020B0604020202020204" pitchFamily="34" charset="0"/>
            </a:rPr>
            <a:t> kalsiyum emilimini </a:t>
          </a:r>
          <a:r>
            <a:rPr lang="tr-TR" sz="1600" b="1" dirty="0" err="1">
              <a:latin typeface="Arial" panose="020B0604020202020204" pitchFamily="34" charset="0"/>
              <a:cs typeface="Arial" panose="020B0604020202020204" pitchFamily="34" charset="0"/>
            </a:rPr>
            <a:t>regüle</a:t>
          </a:r>
          <a:r>
            <a:rPr lang="tr-TR" sz="1600" b="1" dirty="0">
              <a:latin typeface="Arial" panose="020B0604020202020204" pitchFamily="34" charset="0"/>
              <a:cs typeface="Arial" panose="020B0604020202020204" pitchFamily="34" charset="0"/>
            </a:rPr>
            <a:t> eder</a:t>
          </a:r>
          <a:endParaRPr lang="tr-TR" sz="16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481164E-404E-4348-ABEA-2F8D45956516}" type="parTrans" cxnId="{AE551F3B-EF53-49D4-812D-CE087D3C4BA2}">
      <dgm:prSet/>
      <dgm:spPr/>
      <dgm:t>
        <a:bodyPr/>
        <a:lstStyle/>
        <a:p>
          <a:endParaRPr lang="tr-TR"/>
        </a:p>
      </dgm:t>
    </dgm:pt>
    <dgm:pt modelId="{71B55B76-918D-441F-82CB-85BC50EC9DE1}" type="sibTrans" cxnId="{AE551F3B-EF53-49D4-812D-CE087D3C4BA2}">
      <dgm:prSet/>
      <dgm:spPr/>
      <dgm:t>
        <a:bodyPr/>
        <a:lstStyle/>
        <a:p>
          <a:endParaRPr lang="tr-TR"/>
        </a:p>
      </dgm:t>
    </dgm:pt>
    <dgm:pt modelId="{7C55851F-04C0-404E-8833-8942FF3678AB}" type="pres">
      <dgm:prSet presAssocID="{75367B90-7EBB-44B2-B88C-5C4FEB783AE9}" presName="linear" presStyleCnt="0">
        <dgm:presLayoutVars>
          <dgm:dir/>
          <dgm:animLvl val="lvl"/>
          <dgm:resizeHandles val="exact"/>
        </dgm:presLayoutVars>
      </dgm:prSet>
      <dgm:spPr/>
    </dgm:pt>
    <dgm:pt modelId="{B1E998C8-C107-413D-BBB3-73B29789B353}" type="pres">
      <dgm:prSet presAssocID="{52E1DF6A-EB7C-4F5B-9E56-0E2A7CA789B6}" presName="parentLin" presStyleCnt="0"/>
      <dgm:spPr/>
    </dgm:pt>
    <dgm:pt modelId="{538E71A5-911A-4325-BB9D-17B779B95BA2}" type="pres">
      <dgm:prSet presAssocID="{52E1DF6A-EB7C-4F5B-9E56-0E2A7CA789B6}" presName="parentLeftMargin" presStyleLbl="node1" presStyleIdx="0" presStyleCnt="6"/>
      <dgm:spPr/>
    </dgm:pt>
    <dgm:pt modelId="{6A988D11-36AC-48B9-8696-43E48167DD4A}" type="pres">
      <dgm:prSet presAssocID="{52E1DF6A-EB7C-4F5B-9E56-0E2A7CA789B6}" presName="parentText" presStyleLbl="node1" presStyleIdx="0" presStyleCnt="6">
        <dgm:presLayoutVars>
          <dgm:chMax val="0"/>
          <dgm:bulletEnabled val="1"/>
        </dgm:presLayoutVars>
      </dgm:prSet>
      <dgm:spPr/>
    </dgm:pt>
    <dgm:pt modelId="{6E235293-E5AD-4EC3-8806-0A65A5190E71}" type="pres">
      <dgm:prSet presAssocID="{52E1DF6A-EB7C-4F5B-9E56-0E2A7CA789B6}" presName="negativeSpace" presStyleCnt="0"/>
      <dgm:spPr/>
    </dgm:pt>
    <dgm:pt modelId="{2BE437B6-763C-4FA0-9155-51A137DC0988}" type="pres">
      <dgm:prSet presAssocID="{52E1DF6A-EB7C-4F5B-9E56-0E2A7CA789B6}" presName="childText" presStyleLbl="conFgAcc1" presStyleIdx="0" presStyleCnt="6">
        <dgm:presLayoutVars>
          <dgm:bulletEnabled val="1"/>
        </dgm:presLayoutVars>
      </dgm:prSet>
      <dgm:spPr/>
    </dgm:pt>
    <dgm:pt modelId="{EAE36146-06DA-4937-BF0F-B2CB05A616F6}" type="pres">
      <dgm:prSet presAssocID="{CCFC22D6-065B-4E86-8327-82B19EB299ED}" presName="spaceBetweenRectangles" presStyleCnt="0"/>
      <dgm:spPr/>
    </dgm:pt>
    <dgm:pt modelId="{F32B01FD-CA30-4F93-BD55-5AB9539E08E8}" type="pres">
      <dgm:prSet presAssocID="{9D89A660-A1C7-46D5-8DB8-B7470BAB5BD4}" presName="parentLin" presStyleCnt="0"/>
      <dgm:spPr/>
    </dgm:pt>
    <dgm:pt modelId="{9F921F8F-1589-4F52-A18B-6F65D76A18F8}" type="pres">
      <dgm:prSet presAssocID="{9D89A660-A1C7-46D5-8DB8-B7470BAB5BD4}" presName="parentLeftMargin" presStyleLbl="node1" presStyleIdx="0" presStyleCnt="6"/>
      <dgm:spPr/>
    </dgm:pt>
    <dgm:pt modelId="{F5BA2046-70BA-42EE-942A-B6DAC8D175A3}" type="pres">
      <dgm:prSet presAssocID="{9D89A660-A1C7-46D5-8DB8-B7470BAB5BD4}" presName="parentText" presStyleLbl="node1" presStyleIdx="1" presStyleCnt="6">
        <dgm:presLayoutVars>
          <dgm:chMax val="0"/>
          <dgm:bulletEnabled val="1"/>
        </dgm:presLayoutVars>
      </dgm:prSet>
      <dgm:spPr/>
    </dgm:pt>
    <dgm:pt modelId="{9D9FFB86-AF1B-4A6D-9A19-32BB3F008BA1}" type="pres">
      <dgm:prSet presAssocID="{9D89A660-A1C7-46D5-8DB8-B7470BAB5BD4}" presName="negativeSpace" presStyleCnt="0"/>
      <dgm:spPr/>
    </dgm:pt>
    <dgm:pt modelId="{AC39B5DF-7906-45F2-B5F3-FD35C38A6F85}" type="pres">
      <dgm:prSet presAssocID="{9D89A660-A1C7-46D5-8DB8-B7470BAB5BD4}" presName="childText" presStyleLbl="conFgAcc1" presStyleIdx="1" presStyleCnt="6">
        <dgm:presLayoutVars>
          <dgm:bulletEnabled val="1"/>
        </dgm:presLayoutVars>
      </dgm:prSet>
      <dgm:spPr/>
    </dgm:pt>
    <dgm:pt modelId="{E6CF702C-8B5C-4374-8BB6-BE55A95AAE6F}" type="pres">
      <dgm:prSet presAssocID="{AED924AD-B591-459B-AEBA-DBC0942D7B71}" presName="spaceBetweenRectangles" presStyleCnt="0"/>
      <dgm:spPr/>
    </dgm:pt>
    <dgm:pt modelId="{A3E1FBEB-D18D-4631-A256-AF33A6BD0047}" type="pres">
      <dgm:prSet presAssocID="{64A58BF5-9365-41F1-88A8-09A9A342531A}" presName="parentLin" presStyleCnt="0"/>
      <dgm:spPr/>
    </dgm:pt>
    <dgm:pt modelId="{25C2FF77-6626-48B2-B6B7-E2E943B89546}" type="pres">
      <dgm:prSet presAssocID="{64A58BF5-9365-41F1-88A8-09A9A342531A}" presName="parentLeftMargin" presStyleLbl="node1" presStyleIdx="1" presStyleCnt="6"/>
      <dgm:spPr/>
    </dgm:pt>
    <dgm:pt modelId="{3AD48C87-4D11-4E42-9E36-8B4B6953E511}" type="pres">
      <dgm:prSet presAssocID="{64A58BF5-9365-41F1-88A8-09A9A342531A}" presName="parentText" presStyleLbl="node1" presStyleIdx="2" presStyleCnt="6">
        <dgm:presLayoutVars>
          <dgm:chMax val="0"/>
          <dgm:bulletEnabled val="1"/>
        </dgm:presLayoutVars>
      </dgm:prSet>
      <dgm:spPr/>
    </dgm:pt>
    <dgm:pt modelId="{B4999F3B-73FC-4B28-B40B-88A3C361A635}" type="pres">
      <dgm:prSet presAssocID="{64A58BF5-9365-41F1-88A8-09A9A342531A}" presName="negativeSpace" presStyleCnt="0"/>
      <dgm:spPr/>
    </dgm:pt>
    <dgm:pt modelId="{91C42C50-360F-4B22-B0A2-7FB1FB7106B6}" type="pres">
      <dgm:prSet presAssocID="{64A58BF5-9365-41F1-88A8-09A9A342531A}" presName="childText" presStyleLbl="conFgAcc1" presStyleIdx="2" presStyleCnt="6">
        <dgm:presLayoutVars>
          <dgm:bulletEnabled val="1"/>
        </dgm:presLayoutVars>
      </dgm:prSet>
      <dgm:spPr/>
    </dgm:pt>
    <dgm:pt modelId="{1B02DE86-3970-4265-828D-42FCBD2B2297}" type="pres">
      <dgm:prSet presAssocID="{AD716CE3-3C9E-4E8D-B0AB-D9B51B38F15C}" presName="spaceBetweenRectangles" presStyleCnt="0"/>
      <dgm:spPr/>
    </dgm:pt>
    <dgm:pt modelId="{6EF1DB17-E6AB-488C-AD54-C75D21AC7C3B}" type="pres">
      <dgm:prSet presAssocID="{673B7B29-AE1C-4857-AFB5-0CADB379B493}" presName="parentLin" presStyleCnt="0"/>
      <dgm:spPr/>
    </dgm:pt>
    <dgm:pt modelId="{7FC4A45C-0EA8-49ED-A99F-C077BF8BDEDB}" type="pres">
      <dgm:prSet presAssocID="{673B7B29-AE1C-4857-AFB5-0CADB379B493}" presName="parentLeftMargin" presStyleLbl="node1" presStyleIdx="2" presStyleCnt="6"/>
      <dgm:spPr/>
    </dgm:pt>
    <dgm:pt modelId="{B62A8574-DEA2-4C26-B215-84FA65EDAD4F}" type="pres">
      <dgm:prSet presAssocID="{673B7B29-AE1C-4857-AFB5-0CADB379B493}" presName="parentText" presStyleLbl="node1" presStyleIdx="3" presStyleCnt="6">
        <dgm:presLayoutVars>
          <dgm:chMax val="0"/>
          <dgm:bulletEnabled val="1"/>
        </dgm:presLayoutVars>
      </dgm:prSet>
      <dgm:spPr/>
    </dgm:pt>
    <dgm:pt modelId="{21110052-6F7D-4A2C-BB9D-81ED0254095E}" type="pres">
      <dgm:prSet presAssocID="{673B7B29-AE1C-4857-AFB5-0CADB379B493}" presName="negativeSpace" presStyleCnt="0"/>
      <dgm:spPr/>
    </dgm:pt>
    <dgm:pt modelId="{52883203-3DC5-4445-9B3A-5B42C735BF2A}" type="pres">
      <dgm:prSet presAssocID="{673B7B29-AE1C-4857-AFB5-0CADB379B493}" presName="childText" presStyleLbl="conFgAcc1" presStyleIdx="3" presStyleCnt="6">
        <dgm:presLayoutVars>
          <dgm:bulletEnabled val="1"/>
        </dgm:presLayoutVars>
      </dgm:prSet>
      <dgm:spPr/>
    </dgm:pt>
    <dgm:pt modelId="{38A373BB-2382-488C-BEB4-B844E744E8FA}" type="pres">
      <dgm:prSet presAssocID="{B7DADF67-77A2-4E40-96D6-FDC02417D831}" presName="spaceBetweenRectangles" presStyleCnt="0"/>
      <dgm:spPr/>
    </dgm:pt>
    <dgm:pt modelId="{7D94FC2E-E162-4DEC-9767-2B65CC702499}" type="pres">
      <dgm:prSet presAssocID="{2F0E3424-D11C-4079-B201-6DAB65AEA0A0}" presName="parentLin" presStyleCnt="0"/>
      <dgm:spPr/>
    </dgm:pt>
    <dgm:pt modelId="{9610FAE7-E79E-4EDA-BAE4-B39FC467F3A5}" type="pres">
      <dgm:prSet presAssocID="{2F0E3424-D11C-4079-B201-6DAB65AEA0A0}" presName="parentLeftMargin" presStyleLbl="node1" presStyleIdx="3" presStyleCnt="6"/>
      <dgm:spPr/>
    </dgm:pt>
    <dgm:pt modelId="{A7E08F08-0A29-4907-B3D4-C2E98A87ED5A}" type="pres">
      <dgm:prSet presAssocID="{2F0E3424-D11C-4079-B201-6DAB65AEA0A0}" presName="parentText" presStyleLbl="node1" presStyleIdx="4" presStyleCnt="6">
        <dgm:presLayoutVars>
          <dgm:chMax val="0"/>
          <dgm:bulletEnabled val="1"/>
        </dgm:presLayoutVars>
      </dgm:prSet>
      <dgm:spPr/>
    </dgm:pt>
    <dgm:pt modelId="{142D7E04-B767-4B5C-9A82-9EF7E8BB6C47}" type="pres">
      <dgm:prSet presAssocID="{2F0E3424-D11C-4079-B201-6DAB65AEA0A0}" presName="negativeSpace" presStyleCnt="0"/>
      <dgm:spPr/>
    </dgm:pt>
    <dgm:pt modelId="{311C082E-3DD0-44C7-88B1-829D73309704}" type="pres">
      <dgm:prSet presAssocID="{2F0E3424-D11C-4079-B201-6DAB65AEA0A0}" presName="childText" presStyleLbl="conFgAcc1" presStyleIdx="4" presStyleCnt="6">
        <dgm:presLayoutVars>
          <dgm:bulletEnabled val="1"/>
        </dgm:presLayoutVars>
      </dgm:prSet>
      <dgm:spPr/>
    </dgm:pt>
    <dgm:pt modelId="{CA04F76E-97AC-457B-8868-816D34A4C205}" type="pres">
      <dgm:prSet presAssocID="{469EDD94-C563-4EED-B46F-A33F2D90748F}" presName="spaceBetweenRectangles" presStyleCnt="0"/>
      <dgm:spPr/>
    </dgm:pt>
    <dgm:pt modelId="{FA60E1BC-7FD1-4D1F-A701-70CC287925FC}" type="pres">
      <dgm:prSet presAssocID="{CFBB4F99-28FE-4D86-9B05-4D727546AABC}" presName="parentLin" presStyleCnt="0"/>
      <dgm:spPr/>
    </dgm:pt>
    <dgm:pt modelId="{31E7E201-3203-4BB7-B4F9-B7959775D3E1}" type="pres">
      <dgm:prSet presAssocID="{CFBB4F99-28FE-4D86-9B05-4D727546AABC}" presName="parentLeftMargin" presStyleLbl="node1" presStyleIdx="4" presStyleCnt="6"/>
      <dgm:spPr/>
    </dgm:pt>
    <dgm:pt modelId="{3B664782-DA7B-469C-B843-E05B9FF6EB73}" type="pres">
      <dgm:prSet presAssocID="{CFBB4F99-28FE-4D86-9B05-4D727546AABC}" presName="parentText" presStyleLbl="node1" presStyleIdx="5" presStyleCnt="6">
        <dgm:presLayoutVars>
          <dgm:chMax val="0"/>
          <dgm:bulletEnabled val="1"/>
        </dgm:presLayoutVars>
      </dgm:prSet>
      <dgm:spPr/>
    </dgm:pt>
    <dgm:pt modelId="{34EE5548-80C0-4902-9472-0C92C210B8A0}" type="pres">
      <dgm:prSet presAssocID="{CFBB4F99-28FE-4D86-9B05-4D727546AABC}" presName="negativeSpace" presStyleCnt="0"/>
      <dgm:spPr/>
    </dgm:pt>
    <dgm:pt modelId="{CC46CCFA-ED7C-4E07-B795-E172065EAEF1}" type="pres">
      <dgm:prSet presAssocID="{CFBB4F99-28FE-4D86-9B05-4D727546AABC}" presName="childText" presStyleLbl="conFgAcc1" presStyleIdx="5" presStyleCnt="6">
        <dgm:presLayoutVars>
          <dgm:bulletEnabled val="1"/>
        </dgm:presLayoutVars>
      </dgm:prSet>
      <dgm:spPr/>
    </dgm:pt>
  </dgm:ptLst>
  <dgm:cxnLst>
    <dgm:cxn modelId="{68E0F618-85F1-4922-A5DC-85D2BD630858}" type="presOf" srcId="{9D89A660-A1C7-46D5-8DB8-B7470BAB5BD4}" destId="{F5BA2046-70BA-42EE-942A-B6DAC8D175A3}" srcOrd="1" destOrd="0" presId="urn:microsoft.com/office/officeart/2005/8/layout/list1"/>
    <dgm:cxn modelId="{AA584B20-B4A5-455A-BEBD-75F1D432E791}" type="presOf" srcId="{64A58BF5-9365-41F1-88A8-09A9A342531A}" destId="{3AD48C87-4D11-4E42-9E36-8B4B6953E511}" srcOrd="1" destOrd="0" presId="urn:microsoft.com/office/officeart/2005/8/layout/list1"/>
    <dgm:cxn modelId="{AE551F3B-EF53-49D4-812D-CE087D3C4BA2}" srcId="{75367B90-7EBB-44B2-B88C-5C4FEB783AE9}" destId="{CFBB4F99-28FE-4D86-9B05-4D727546AABC}" srcOrd="5" destOrd="0" parTransId="{1481164E-404E-4348-ABEA-2F8D45956516}" sibTransId="{71B55B76-918D-441F-82CB-85BC50EC9DE1}"/>
    <dgm:cxn modelId="{2A81093D-D06E-4B5F-ADFD-6E6CD3F0714B}" type="presOf" srcId="{2F0E3424-D11C-4079-B201-6DAB65AEA0A0}" destId="{A7E08F08-0A29-4907-B3D4-C2E98A87ED5A}" srcOrd="1" destOrd="0" presId="urn:microsoft.com/office/officeart/2005/8/layout/list1"/>
    <dgm:cxn modelId="{9DBBCC5E-8498-4307-868F-8DB63356B41E}" srcId="{75367B90-7EBB-44B2-B88C-5C4FEB783AE9}" destId="{2F0E3424-D11C-4079-B201-6DAB65AEA0A0}" srcOrd="4" destOrd="0" parTransId="{1DD50A05-0F6E-46F9-BC77-DDF52BD3E8A9}" sibTransId="{469EDD94-C563-4EED-B46F-A33F2D90748F}"/>
    <dgm:cxn modelId="{A0A7EF69-AEAB-4A6C-A6CD-3FE800B084AC}" srcId="{75367B90-7EBB-44B2-B88C-5C4FEB783AE9}" destId="{9D89A660-A1C7-46D5-8DB8-B7470BAB5BD4}" srcOrd="1" destOrd="0" parTransId="{C3CFC8D8-6E2F-4758-A0BE-BD63B277D211}" sibTransId="{AED924AD-B591-459B-AEBA-DBC0942D7B71}"/>
    <dgm:cxn modelId="{28B74F6B-EEEB-491D-9673-8BE18FEB85DC}" type="presOf" srcId="{64A58BF5-9365-41F1-88A8-09A9A342531A}" destId="{25C2FF77-6626-48B2-B6B7-E2E943B89546}" srcOrd="0" destOrd="0" presId="urn:microsoft.com/office/officeart/2005/8/layout/list1"/>
    <dgm:cxn modelId="{4BE1C16F-DC01-4568-AD67-8DD85B443AB6}" srcId="{75367B90-7EBB-44B2-B88C-5C4FEB783AE9}" destId="{673B7B29-AE1C-4857-AFB5-0CADB379B493}" srcOrd="3" destOrd="0" parTransId="{292ED049-D245-4A3D-A6BF-8BE8E9C13EFF}" sibTransId="{B7DADF67-77A2-4E40-96D6-FDC02417D831}"/>
    <dgm:cxn modelId="{67F96F70-E3FD-4A33-9A0E-1D38C512A063}" type="presOf" srcId="{9D89A660-A1C7-46D5-8DB8-B7470BAB5BD4}" destId="{9F921F8F-1589-4F52-A18B-6F65D76A18F8}" srcOrd="0" destOrd="0" presId="urn:microsoft.com/office/officeart/2005/8/layout/list1"/>
    <dgm:cxn modelId="{14640271-651B-4F17-A0F0-5743C610751B}" type="presOf" srcId="{52E1DF6A-EB7C-4F5B-9E56-0E2A7CA789B6}" destId="{6A988D11-36AC-48B9-8696-43E48167DD4A}" srcOrd="1" destOrd="0" presId="urn:microsoft.com/office/officeart/2005/8/layout/list1"/>
    <dgm:cxn modelId="{86ED4558-E36A-43E1-B2B4-494E15841F58}" type="presOf" srcId="{52E1DF6A-EB7C-4F5B-9E56-0E2A7CA789B6}" destId="{538E71A5-911A-4325-BB9D-17B779B95BA2}" srcOrd="0" destOrd="0" presId="urn:microsoft.com/office/officeart/2005/8/layout/list1"/>
    <dgm:cxn modelId="{BE0C417E-7F01-4091-8AB4-40D8069D0CA9}" type="presOf" srcId="{CFBB4F99-28FE-4D86-9B05-4D727546AABC}" destId="{3B664782-DA7B-469C-B843-E05B9FF6EB73}" srcOrd="1" destOrd="0" presId="urn:microsoft.com/office/officeart/2005/8/layout/list1"/>
    <dgm:cxn modelId="{09B31281-C76A-4CA2-8311-541F6B53B13D}" type="presOf" srcId="{673B7B29-AE1C-4857-AFB5-0CADB379B493}" destId="{7FC4A45C-0EA8-49ED-A99F-C077BF8BDEDB}" srcOrd="0" destOrd="0" presId="urn:microsoft.com/office/officeart/2005/8/layout/list1"/>
    <dgm:cxn modelId="{0118C79B-8BD6-408E-9EB4-B1D52165AD5C}" type="presOf" srcId="{75367B90-7EBB-44B2-B88C-5C4FEB783AE9}" destId="{7C55851F-04C0-404E-8833-8942FF3678AB}" srcOrd="0" destOrd="0" presId="urn:microsoft.com/office/officeart/2005/8/layout/list1"/>
    <dgm:cxn modelId="{016399A9-2085-4795-8BC1-9FC93F061799}" type="presOf" srcId="{673B7B29-AE1C-4857-AFB5-0CADB379B493}" destId="{B62A8574-DEA2-4C26-B215-84FA65EDAD4F}" srcOrd="1" destOrd="0" presId="urn:microsoft.com/office/officeart/2005/8/layout/list1"/>
    <dgm:cxn modelId="{CD6B4AAA-5CF8-41C7-99F9-E0B34191F48E}" srcId="{75367B90-7EBB-44B2-B88C-5C4FEB783AE9}" destId="{52E1DF6A-EB7C-4F5B-9E56-0E2A7CA789B6}" srcOrd="0" destOrd="0" parTransId="{FE1E61D0-165C-4337-ADAC-B0D81DC22AF3}" sibTransId="{CCFC22D6-065B-4E86-8327-82B19EB299ED}"/>
    <dgm:cxn modelId="{3F181BD1-F9A2-44D9-A5C7-3216010FDC94}" type="presOf" srcId="{2F0E3424-D11C-4079-B201-6DAB65AEA0A0}" destId="{9610FAE7-E79E-4EDA-BAE4-B39FC467F3A5}" srcOrd="0" destOrd="0" presId="urn:microsoft.com/office/officeart/2005/8/layout/list1"/>
    <dgm:cxn modelId="{D4BC0AD4-7D80-4212-8078-117EFED08531}" type="presOf" srcId="{CFBB4F99-28FE-4D86-9B05-4D727546AABC}" destId="{31E7E201-3203-4BB7-B4F9-B7959775D3E1}" srcOrd="0" destOrd="0" presId="urn:microsoft.com/office/officeart/2005/8/layout/list1"/>
    <dgm:cxn modelId="{656ACCFB-19DE-4FDC-B333-96D333E97E60}" srcId="{75367B90-7EBB-44B2-B88C-5C4FEB783AE9}" destId="{64A58BF5-9365-41F1-88A8-09A9A342531A}" srcOrd="2" destOrd="0" parTransId="{C64AE395-04F9-4244-8ED2-6C5F9E124523}" sibTransId="{AD716CE3-3C9E-4E8D-B0AB-D9B51B38F15C}"/>
    <dgm:cxn modelId="{81B8AA28-95D0-4439-A13B-9BC36A291122}" type="presParOf" srcId="{7C55851F-04C0-404E-8833-8942FF3678AB}" destId="{B1E998C8-C107-413D-BBB3-73B29789B353}" srcOrd="0" destOrd="0" presId="urn:microsoft.com/office/officeart/2005/8/layout/list1"/>
    <dgm:cxn modelId="{D1DA065A-375E-4C8C-A42A-C73CE4D8F260}" type="presParOf" srcId="{B1E998C8-C107-413D-BBB3-73B29789B353}" destId="{538E71A5-911A-4325-BB9D-17B779B95BA2}" srcOrd="0" destOrd="0" presId="urn:microsoft.com/office/officeart/2005/8/layout/list1"/>
    <dgm:cxn modelId="{4AE755FB-F721-4EB0-9FBC-5EEDB8D0AF30}" type="presParOf" srcId="{B1E998C8-C107-413D-BBB3-73B29789B353}" destId="{6A988D11-36AC-48B9-8696-43E48167DD4A}" srcOrd="1" destOrd="0" presId="urn:microsoft.com/office/officeart/2005/8/layout/list1"/>
    <dgm:cxn modelId="{120FB032-3CCF-450C-899C-4E901F5B94FC}" type="presParOf" srcId="{7C55851F-04C0-404E-8833-8942FF3678AB}" destId="{6E235293-E5AD-4EC3-8806-0A65A5190E71}" srcOrd="1" destOrd="0" presId="urn:microsoft.com/office/officeart/2005/8/layout/list1"/>
    <dgm:cxn modelId="{1ACD6BBA-597F-4F98-BD6E-95BEAED609B6}" type="presParOf" srcId="{7C55851F-04C0-404E-8833-8942FF3678AB}" destId="{2BE437B6-763C-4FA0-9155-51A137DC0988}" srcOrd="2" destOrd="0" presId="urn:microsoft.com/office/officeart/2005/8/layout/list1"/>
    <dgm:cxn modelId="{EAFDB14F-4D4E-40AC-AE2A-050ED100679B}" type="presParOf" srcId="{7C55851F-04C0-404E-8833-8942FF3678AB}" destId="{EAE36146-06DA-4937-BF0F-B2CB05A616F6}" srcOrd="3" destOrd="0" presId="urn:microsoft.com/office/officeart/2005/8/layout/list1"/>
    <dgm:cxn modelId="{E64B1AF4-7645-44A2-BFB2-EDF2995393CA}" type="presParOf" srcId="{7C55851F-04C0-404E-8833-8942FF3678AB}" destId="{F32B01FD-CA30-4F93-BD55-5AB9539E08E8}" srcOrd="4" destOrd="0" presId="urn:microsoft.com/office/officeart/2005/8/layout/list1"/>
    <dgm:cxn modelId="{F020CA18-DC0D-4136-969B-B0994B70ACFD}" type="presParOf" srcId="{F32B01FD-CA30-4F93-BD55-5AB9539E08E8}" destId="{9F921F8F-1589-4F52-A18B-6F65D76A18F8}" srcOrd="0" destOrd="0" presId="urn:microsoft.com/office/officeart/2005/8/layout/list1"/>
    <dgm:cxn modelId="{F6C457C5-D220-4DC2-95DE-ACF039230C21}" type="presParOf" srcId="{F32B01FD-CA30-4F93-BD55-5AB9539E08E8}" destId="{F5BA2046-70BA-42EE-942A-B6DAC8D175A3}" srcOrd="1" destOrd="0" presId="urn:microsoft.com/office/officeart/2005/8/layout/list1"/>
    <dgm:cxn modelId="{19C78C53-5D26-4E82-9CB5-E901610D88EB}" type="presParOf" srcId="{7C55851F-04C0-404E-8833-8942FF3678AB}" destId="{9D9FFB86-AF1B-4A6D-9A19-32BB3F008BA1}" srcOrd="5" destOrd="0" presId="urn:microsoft.com/office/officeart/2005/8/layout/list1"/>
    <dgm:cxn modelId="{55407BF5-ADE3-4F61-AE00-10B21C1F5F09}" type="presParOf" srcId="{7C55851F-04C0-404E-8833-8942FF3678AB}" destId="{AC39B5DF-7906-45F2-B5F3-FD35C38A6F85}" srcOrd="6" destOrd="0" presId="urn:microsoft.com/office/officeart/2005/8/layout/list1"/>
    <dgm:cxn modelId="{BB1FB4C9-CED2-43CE-993E-90C1D0710A66}" type="presParOf" srcId="{7C55851F-04C0-404E-8833-8942FF3678AB}" destId="{E6CF702C-8B5C-4374-8BB6-BE55A95AAE6F}" srcOrd="7" destOrd="0" presId="urn:microsoft.com/office/officeart/2005/8/layout/list1"/>
    <dgm:cxn modelId="{DCF967C7-1C9A-4048-B539-E4183A7A85DA}" type="presParOf" srcId="{7C55851F-04C0-404E-8833-8942FF3678AB}" destId="{A3E1FBEB-D18D-4631-A256-AF33A6BD0047}" srcOrd="8" destOrd="0" presId="urn:microsoft.com/office/officeart/2005/8/layout/list1"/>
    <dgm:cxn modelId="{5CB4A760-DD25-4343-BCB2-EE7FED57F0FA}" type="presParOf" srcId="{A3E1FBEB-D18D-4631-A256-AF33A6BD0047}" destId="{25C2FF77-6626-48B2-B6B7-E2E943B89546}" srcOrd="0" destOrd="0" presId="urn:microsoft.com/office/officeart/2005/8/layout/list1"/>
    <dgm:cxn modelId="{1B018C53-6AEA-4751-9C36-4F24F18DE511}" type="presParOf" srcId="{A3E1FBEB-D18D-4631-A256-AF33A6BD0047}" destId="{3AD48C87-4D11-4E42-9E36-8B4B6953E511}" srcOrd="1" destOrd="0" presId="urn:microsoft.com/office/officeart/2005/8/layout/list1"/>
    <dgm:cxn modelId="{73348D79-B2E5-4892-B718-01E17BE28BC4}" type="presParOf" srcId="{7C55851F-04C0-404E-8833-8942FF3678AB}" destId="{B4999F3B-73FC-4B28-B40B-88A3C361A635}" srcOrd="9" destOrd="0" presId="urn:microsoft.com/office/officeart/2005/8/layout/list1"/>
    <dgm:cxn modelId="{C8C5E08E-954C-4374-BF31-7998F9D13892}" type="presParOf" srcId="{7C55851F-04C0-404E-8833-8942FF3678AB}" destId="{91C42C50-360F-4B22-B0A2-7FB1FB7106B6}" srcOrd="10" destOrd="0" presId="urn:microsoft.com/office/officeart/2005/8/layout/list1"/>
    <dgm:cxn modelId="{3CD5502E-BC34-4D34-9BDC-01C6776A1A65}" type="presParOf" srcId="{7C55851F-04C0-404E-8833-8942FF3678AB}" destId="{1B02DE86-3970-4265-828D-42FCBD2B2297}" srcOrd="11" destOrd="0" presId="urn:microsoft.com/office/officeart/2005/8/layout/list1"/>
    <dgm:cxn modelId="{B8477CAD-03B2-45F6-A59B-EE32C15287D9}" type="presParOf" srcId="{7C55851F-04C0-404E-8833-8942FF3678AB}" destId="{6EF1DB17-E6AB-488C-AD54-C75D21AC7C3B}" srcOrd="12" destOrd="0" presId="urn:microsoft.com/office/officeart/2005/8/layout/list1"/>
    <dgm:cxn modelId="{69120F02-6880-497C-8F80-7EA669C9CD27}" type="presParOf" srcId="{6EF1DB17-E6AB-488C-AD54-C75D21AC7C3B}" destId="{7FC4A45C-0EA8-49ED-A99F-C077BF8BDEDB}" srcOrd="0" destOrd="0" presId="urn:microsoft.com/office/officeart/2005/8/layout/list1"/>
    <dgm:cxn modelId="{059B88BB-7D3F-4807-9361-9A5975019061}" type="presParOf" srcId="{6EF1DB17-E6AB-488C-AD54-C75D21AC7C3B}" destId="{B62A8574-DEA2-4C26-B215-84FA65EDAD4F}" srcOrd="1" destOrd="0" presId="urn:microsoft.com/office/officeart/2005/8/layout/list1"/>
    <dgm:cxn modelId="{9570C721-2B80-4D79-AA0C-BC85DE5FDFDF}" type="presParOf" srcId="{7C55851F-04C0-404E-8833-8942FF3678AB}" destId="{21110052-6F7D-4A2C-BB9D-81ED0254095E}" srcOrd="13" destOrd="0" presId="urn:microsoft.com/office/officeart/2005/8/layout/list1"/>
    <dgm:cxn modelId="{DEADB4FE-9FDA-44FF-BFC3-1541C93380D1}" type="presParOf" srcId="{7C55851F-04C0-404E-8833-8942FF3678AB}" destId="{52883203-3DC5-4445-9B3A-5B42C735BF2A}" srcOrd="14" destOrd="0" presId="urn:microsoft.com/office/officeart/2005/8/layout/list1"/>
    <dgm:cxn modelId="{4285CDB9-6BB3-446E-BEFA-D11B299B8670}" type="presParOf" srcId="{7C55851F-04C0-404E-8833-8942FF3678AB}" destId="{38A373BB-2382-488C-BEB4-B844E744E8FA}" srcOrd="15" destOrd="0" presId="urn:microsoft.com/office/officeart/2005/8/layout/list1"/>
    <dgm:cxn modelId="{CCDDBB42-0D44-4745-B11B-9108050AD5E5}" type="presParOf" srcId="{7C55851F-04C0-404E-8833-8942FF3678AB}" destId="{7D94FC2E-E162-4DEC-9767-2B65CC702499}" srcOrd="16" destOrd="0" presId="urn:microsoft.com/office/officeart/2005/8/layout/list1"/>
    <dgm:cxn modelId="{EE9E3EFA-DA5B-4A52-AFF7-1390A3B06B69}" type="presParOf" srcId="{7D94FC2E-E162-4DEC-9767-2B65CC702499}" destId="{9610FAE7-E79E-4EDA-BAE4-B39FC467F3A5}" srcOrd="0" destOrd="0" presId="urn:microsoft.com/office/officeart/2005/8/layout/list1"/>
    <dgm:cxn modelId="{DD7AF367-26A7-4816-9F58-3F911BE48D12}" type="presParOf" srcId="{7D94FC2E-E162-4DEC-9767-2B65CC702499}" destId="{A7E08F08-0A29-4907-B3D4-C2E98A87ED5A}" srcOrd="1" destOrd="0" presId="urn:microsoft.com/office/officeart/2005/8/layout/list1"/>
    <dgm:cxn modelId="{9695D0DA-450F-4B9B-A837-D56E9E152B72}" type="presParOf" srcId="{7C55851F-04C0-404E-8833-8942FF3678AB}" destId="{142D7E04-B767-4B5C-9A82-9EF7E8BB6C47}" srcOrd="17" destOrd="0" presId="urn:microsoft.com/office/officeart/2005/8/layout/list1"/>
    <dgm:cxn modelId="{61552E6B-B968-4E01-982A-52E3779E4B2A}" type="presParOf" srcId="{7C55851F-04C0-404E-8833-8942FF3678AB}" destId="{311C082E-3DD0-44C7-88B1-829D73309704}" srcOrd="18" destOrd="0" presId="urn:microsoft.com/office/officeart/2005/8/layout/list1"/>
    <dgm:cxn modelId="{91439AE5-F924-4094-85A1-FFCF3AA7177A}" type="presParOf" srcId="{7C55851F-04C0-404E-8833-8942FF3678AB}" destId="{CA04F76E-97AC-457B-8868-816D34A4C205}" srcOrd="19" destOrd="0" presId="urn:microsoft.com/office/officeart/2005/8/layout/list1"/>
    <dgm:cxn modelId="{B1FBC27C-A4B4-45EC-B723-770E2299DE93}" type="presParOf" srcId="{7C55851F-04C0-404E-8833-8942FF3678AB}" destId="{FA60E1BC-7FD1-4D1F-A701-70CC287925FC}" srcOrd="20" destOrd="0" presId="urn:microsoft.com/office/officeart/2005/8/layout/list1"/>
    <dgm:cxn modelId="{6E540A69-F3E7-45C3-9A9C-D8B5DFF83A55}" type="presParOf" srcId="{FA60E1BC-7FD1-4D1F-A701-70CC287925FC}" destId="{31E7E201-3203-4BB7-B4F9-B7959775D3E1}" srcOrd="0" destOrd="0" presId="urn:microsoft.com/office/officeart/2005/8/layout/list1"/>
    <dgm:cxn modelId="{97622E61-33E2-47A7-9352-617206B308AF}" type="presParOf" srcId="{FA60E1BC-7FD1-4D1F-A701-70CC287925FC}" destId="{3B664782-DA7B-469C-B843-E05B9FF6EB73}" srcOrd="1" destOrd="0" presId="urn:microsoft.com/office/officeart/2005/8/layout/list1"/>
    <dgm:cxn modelId="{5AFAD28E-2C29-4622-A2C1-B584159197AC}" type="presParOf" srcId="{7C55851F-04C0-404E-8833-8942FF3678AB}" destId="{34EE5548-80C0-4902-9472-0C92C210B8A0}" srcOrd="21" destOrd="0" presId="urn:microsoft.com/office/officeart/2005/8/layout/list1"/>
    <dgm:cxn modelId="{D7B9E472-C655-4F32-B5F6-E1A34797B607}" type="presParOf" srcId="{7C55851F-04C0-404E-8833-8942FF3678AB}" destId="{CC46CCFA-ED7C-4E07-B795-E172065EAEF1}" srcOrd="2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2D459D1-E943-4391-87F8-68A0940D451B}" type="doc">
      <dgm:prSet loTypeId="urn:microsoft.com/office/officeart/2005/8/layout/list1" loCatId="list" qsTypeId="urn:microsoft.com/office/officeart/2005/8/quickstyle/3d2" qsCatId="3D" csTypeId="urn:microsoft.com/office/officeart/2005/8/colors/accent1_2" csCatId="accent1"/>
      <dgm:spPr/>
      <dgm:t>
        <a:bodyPr/>
        <a:lstStyle/>
        <a:p>
          <a:endParaRPr lang="tr-TR"/>
        </a:p>
      </dgm:t>
    </dgm:pt>
    <dgm:pt modelId="{B5299A87-7404-4639-A11B-671FAD22E430}">
      <dgm:prSet/>
      <dgm:spPr/>
      <dgm:t>
        <a:bodyPr/>
        <a:lstStyle/>
        <a:p>
          <a:r>
            <a:rPr lang="tr-TR" b="1" dirty="0">
              <a:latin typeface="Arial" panose="020B0604020202020204" pitchFamily="34" charset="0"/>
              <a:cs typeface="Arial" panose="020B0604020202020204" pitchFamily="34" charset="0"/>
            </a:rPr>
            <a:t>Sağlıklı bir damarda NO üretimi ile </a:t>
          </a:r>
          <a:r>
            <a:rPr lang="tr-TR" b="1" dirty="0" err="1">
              <a:latin typeface="Arial" panose="020B0604020202020204" pitchFamily="34" charset="0"/>
              <a:cs typeface="Arial" panose="020B0604020202020204" pitchFamily="34" charset="0"/>
            </a:rPr>
            <a:t>potent</a:t>
          </a:r>
          <a:r>
            <a:rPr lang="tr-TR" b="1" dirty="0">
              <a:latin typeface="Arial" panose="020B0604020202020204" pitchFamily="34" charset="0"/>
              <a:cs typeface="Arial" panose="020B0604020202020204" pitchFamily="34" charset="0"/>
            </a:rPr>
            <a:t> bir </a:t>
          </a:r>
          <a:r>
            <a:rPr lang="tr-TR" b="1" dirty="0" err="1">
              <a:latin typeface="Arial" panose="020B0604020202020204" pitchFamily="34" charset="0"/>
              <a:cs typeface="Arial" panose="020B0604020202020204" pitchFamily="34" charset="0"/>
            </a:rPr>
            <a:t>vazodilatör</a:t>
          </a:r>
          <a:endParaRPr lang="tr-TR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60E4215-E4F6-4F8F-BA2D-F40B979DCBAE}" type="parTrans" cxnId="{8BA247B3-9A3A-4940-95AF-B17E9F1A6412}">
      <dgm:prSet/>
      <dgm:spPr/>
      <dgm:t>
        <a:bodyPr/>
        <a:lstStyle/>
        <a:p>
          <a:endParaRPr lang="tr-TR"/>
        </a:p>
      </dgm:t>
    </dgm:pt>
    <dgm:pt modelId="{87F86A78-027F-486F-93DA-BA81DB5AC2CD}" type="sibTrans" cxnId="{8BA247B3-9A3A-4940-95AF-B17E9F1A6412}">
      <dgm:prSet/>
      <dgm:spPr/>
      <dgm:t>
        <a:bodyPr/>
        <a:lstStyle/>
        <a:p>
          <a:endParaRPr lang="tr-TR"/>
        </a:p>
      </dgm:t>
    </dgm:pt>
    <dgm:pt modelId="{CF0ECE76-F960-470E-8A0C-D42D6108836D}">
      <dgm:prSet/>
      <dgm:spPr/>
      <dgm:t>
        <a:bodyPr/>
        <a:lstStyle/>
        <a:p>
          <a:r>
            <a:rPr lang="tr-TR" b="1" dirty="0" err="1">
              <a:latin typeface="Arial" panose="020B0604020202020204" pitchFamily="34" charset="0"/>
              <a:cs typeface="Arial" panose="020B0604020202020204" pitchFamily="34" charset="0"/>
            </a:rPr>
            <a:t>İnflamasyon</a:t>
          </a:r>
          <a:r>
            <a:rPr lang="tr-TR" b="1" dirty="0">
              <a:latin typeface="Arial" panose="020B0604020202020204" pitchFamily="34" charset="0"/>
              <a:cs typeface="Arial" panose="020B0604020202020204" pitchFamily="34" charset="0"/>
            </a:rPr>
            <a:t> ve </a:t>
          </a:r>
          <a:r>
            <a:rPr lang="tr-TR" b="1" dirty="0" err="1">
              <a:latin typeface="Arial" panose="020B0604020202020204" pitchFamily="34" charset="0"/>
              <a:cs typeface="Arial" panose="020B0604020202020204" pitchFamily="34" charset="0"/>
            </a:rPr>
            <a:t>oksidatif</a:t>
          </a:r>
          <a:r>
            <a:rPr lang="tr-TR" b="1" dirty="0">
              <a:latin typeface="Arial" panose="020B0604020202020204" pitchFamily="34" charset="0"/>
              <a:cs typeface="Arial" panose="020B0604020202020204" pitchFamily="34" charset="0"/>
            </a:rPr>
            <a:t> strese aracılık eder</a:t>
          </a:r>
          <a:endParaRPr lang="tr-TR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05CFF23-82D6-4006-A5BE-64BEAAC2C2FF}" type="parTrans" cxnId="{389B7D5E-286F-47D7-8062-91FB9EEA10C0}">
      <dgm:prSet/>
      <dgm:spPr/>
      <dgm:t>
        <a:bodyPr/>
        <a:lstStyle/>
        <a:p>
          <a:endParaRPr lang="tr-TR"/>
        </a:p>
      </dgm:t>
    </dgm:pt>
    <dgm:pt modelId="{7E385287-8390-4CDA-9EA0-465CD2854E1E}" type="sibTrans" cxnId="{389B7D5E-286F-47D7-8062-91FB9EEA10C0}">
      <dgm:prSet/>
      <dgm:spPr/>
      <dgm:t>
        <a:bodyPr/>
        <a:lstStyle/>
        <a:p>
          <a:endParaRPr lang="tr-TR"/>
        </a:p>
      </dgm:t>
    </dgm:pt>
    <dgm:pt modelId="{DE09BFE6-BFBD-44D6-87B1-F913B1C77100}">
      <dgm:prSet/>
      <dgm:spPr/>
      <dgm:t>
        <a:bodyPr/>
        <a:lstStyle/>
        <a:p>
          <a:r>
            <a:rPr lang="tr-TR" b="1" dirty="0" err="1">
              <a:latin typeface="Arial" panose="020B0604020202020204" pitchFamily="34" charset="0"/>
              <a:cs typeface="Arial" panose="020B0604020202020204" pitchFamily="34" charset="0"/>
            </a:rPr>
            <a:t>Endotelial</a:t>
          </a:r>
          <a:r>
            <a:rPr lang="tr-TR" b="1" dirty="0">
              <a:latin typeface="Arial" panose="020B0604020202020204" pitchFamily="34" charset="0"/>
              <a:cs typeface="Arial" panose="020B0604020202020204" pitchFamily="34" charset="0"/>
            </a:rPr>
            <a:t> hücre büyümesini sağlar, düz kas hücre </a:t>
          </a:r>
          <a:r>
            <a:rPr lang="tr-TR" b="1" dirty="0" err="1">
              <a:latin typeface="Arial" panose="020B0604020202020204" pitchFamily="34" charset="0"/>
              <a:cs typeface="Arial" panose="020B0604020202020204" pitchFamily="34" charset="0"/>
            </a:rPr>
            <a:t>proliferasyonunu</a:t>
          </a:r>
          <a:r>
            <a:rPr lang="tr-TR" b="1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tr-TR" b="1" dirty="0" err="1">
              <a:latin typeface="Arial" panose="020B0604020202020204" pitchFamily="34" charset="0"/>
              <a:cs typeface="Arial" panose="020B0604020202020204" pitchFamily="34" charset="0"/>
            </a:rPr>
            <a:t>inhibe</a:t>
          </a:r>
          <a:r>
            <a:rPr lang="tr-TR" b="1" dirty="0">
              <a:latin typeface="Arial" panose="020B0604020202020204" pitchFamily="34" charset="0"/>
              <a:cs typeface="Arial" panose="020B0604020202020204" pitchFamily="34" charset="0"/>
            </a:rPr>
            <a:t> eder </a:t>
          </a:r>
          <a:endParaRPr lang="tr-TR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9C3DD32-39DA-40D9-A157-602AB2710E47}" type="parTrans" cxnId="{3396A0BA-4BED-4491-AF32-D8EF5F412AC7}">
      <dgm:prSet/>
      <dgm:spPr/>
      <dgm:t>
        <a:bodyPr/>
        <a:lstStyle/>
        <a:p>
          <a:endParaRPr lang="tr-TR"/>
        </a:p>
      </dgm:t>
    </dgm:pt>
    <dgm:pt modelId="{DB4EF0BE-9459-4447-9BCD-02B1981DCEA4}" type="sibTrans" cxnId="{3396A0BA-4BED-4491-AF32-D8EF5F412AC7}">
      <dgm:prSet/>
      <dgm:spPr/>
      <dgm:t>
        <a:bodyPr/>
        <a:lstStyle/>
        <a:p>
          <a:endParaRPr lang="tr-TR"/>
        </a:p>
      </dgm:t>
    </dgm:pt>
    <dgm:pt modelId="{48645600-D2AB-45B4-A3E2-DD99F930E5FF}" type="pres">
      <dgm:prSet presAssocID="{E2D459D1-E943-4391-87F8-68A0940D451B}" presName="linear" presStyleCnt="0">
        <dgm:presLayoutVars>
          <dgm:dir/>
          <dgm:animLvl val="lvl"/>
          <dgm:resizeHandles val="exact"/>
        </dgm:presLayoutVars>
      </dgm:prSet>
      <dgm:spPr/>
    </dgm:pt>
    <dgm:pt modelId="{79543855-D709-4DDF-ADB6-5C0E56199139}" type="pres">
      <dgm:prSet presAssocID="{B5299A87-7404-4639-A11B-671FAD22E430}" presName="parentLin" presStyleCnt="0"/>
      <dgm:spPr/>
    </dgm:pt>
    <dgm:pt modelId="{C9BB9BF3-5C83-481E-9404-699220810F9C}" type="pres">
      <dgm:prSet presAssocID="{B5299A87-7404-4639-A11B-671FAD22E430}" presName="parentLeftMargin" presStyleLbl="node1" presStyleIdx="0" presStyleCnt="3"/>
      <dgm:spPr/>
    </dgm:pt>
    <dgm:pt modelId="{1174F600-68DF-4D83-AB97-3F94E3FA7B73}" type="pres">
      <dgm:prSet presAssocID="{B5299A87-7404-4639-A11B-671FAD22E430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5B04728B-9536-494A-8D3F-AC8AC6C8BA31}" type="pres">
      <dgm:prSet presAssocID="{B5299A87-7404-4639-A11B-671FAD22E430}" presName="negativeSpace" presStyleCnt="0"/>
      <dgm:spPr/>
    </dgm:pt>
    <dgm:pt modelId="{B9FD85D7-FFF0-4E4F-B5BA-023393318BE8}" type="pres">
      <dgm:prSet presAssocID="{B5299A87-7404-4639-A11B-671FAD22E430}" presName="childText" presStyleLbl="conFgAcc1" presStyleIdx="0" presStyleCnt="3">
        <dgm:presLayoutVars>
          <dgm:bulletEnabled val="1"/>
        </dgm:presLayoutVars>
      </dgm:prSet>
      <dgm:spPr/>
    </dgm:pt>
    <dgm:pt modelId="{1DAC0FD9-50C1-4D5D-9CC5-81313DF282F8}" type="pres">
      <dgm:prSet presAssocID="{87F86A78-027F-486F-93DA-BA81DB5AC2CD}" presName="spaceBetweenRectangles" presStyleCnt="0"/>
      <dgm:spPr/>
    </dgm:pt>
    <dgm:pt modelId="{F9E09046-66EC-4F07-9525-2CB1B967CC70}" type="pres">
      <dgm:prSet presAssocID="{CF0ECE76-F960-470E-8A0C-D42D6108836D}" presName="parentLin" presStyleCnt="0"/>
      <dgm:spPr/>
    </dgm:pt>
    <dgm:pt modelId="{22EEC568-B22E-420C-9C88-73703181B983}" type="pres">
      <dgm:prSet presAssocID="{CF0ECE76-F960-470E-8A0C-D42D6108836D}" presName="parentLeftMargin" presStyleLbl="node1" presStyleIdx="0" presStyleCnt="3"/>
      <dgm:spPr/>
    </dgm:pt>
    <dgm:pt modelId="{30656E9A-4A3A-441E-B166-0CB928CF8375}" type="pres">
      <dgm:prSet presAssocID="{CF0ECE76-F960-470E-8A0C-D42D6108836D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0BE70D21-604A-4FA1-ABBA-D44FA5F7A48B}" type="pres">
      <dgm:prSet presAssocID="{CF0ECE76-F960-470E-8A0C-D42D6108836D}" presName="negativeSpace" presStyleCnt="0"/>
      <dgm:spPr/>
    </dgm:pt>
    <dgm:pt modelId="{232B6095-FDEB-499A-B932-ABCA464ECDB4}" type="pres">
      <dgm:prSet presAssocID="{CF0ECE76-F960-470E-8A0C-D42D6108836D}" presName="childText" presStyleLbl="conFgAcc1" presStyleIdx="1" presStyleCnt="3">
        <dgm:presLayoutVars>
          <dgm:bulletEnabled val="1"/>
        </dgm:presLayoutVars>
      </dgm:prSet>
      <dgm:spPr/>
    </dgm:pt>
    <dgm:pt modelId="{EDCE935F-31F2-4460-91BB-F5A0D8544109}" type="pres">
      <dgm:prSet presAssocID="{7E385287-8390-4CDA-9EA0-465CD2854E1E}" presName="spaceBetweenRectangles" presStyleCnt="0"/>
      <dgm:spPr/>
    </dgm:pt>
    <dgm:pt modelId="{DA672AA6-8AC5-46A4-AF56-E54E2393783C}" type="pres">
      <dgm:prSet presAssocID="{DE09BFE6-BFBD-44D6-87B1-F913B1C77100}" presName="parentLin" presStyleCnt="0"/>
      <dgm:spPr/>
    </dgm:pt>
    <dgm:pt modelId="{5B27948E-86E0-4128-BDEB-D20AE8145E5C}" type="pres">
      <dgm:prSet presAssocID="{DE09BFE6-BFBD-44D6-87B1-F913B1C77100}" presName="parentLeftMargin" presStyleLbl="node1" presStyleIdx="1" presStyleCnt="3"/>
      <dgm:spPr/>
    </dgm:pt>
    <dgm:pt modelId="{F62616D9-8614-40E8-8F66-B54A4BABC7B0}" type="pres">
      <dgm:prSet presAssocID="{DE09BFE6-BFBD-44D6-87B1-F913B1C77100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4EC10583-DC52-43FC-81CE-8D6EF9E1AB48}" type="pres">
      <dgm:prSet presAssocID="{DE09BFE6-BFBD-44D6-87B1-F913B1C77100}" presName="negativeSpace" presStyleCnt="0"/>
      <dgm:spPr/>
    </dgm:pt>
    <dgm:pt modelId="{6D975986-07DD-42E1-946B-9DE695808DDE}" type="pres">
      <dgm:prSet presAssocID="{DE09BFE6-BFBD-44D6-87B1-F913B1C77100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389B7D5E-286F-47D7-8062-91FB9EEA10C0}" srcId="{E2D459D1-E943-4391-87F8-68A0940D451B}" destId="{CF0ECE76-F960-470E-8A0C-D42D6108836D}" srcOrd="1" destOrd="0" parTransId="{805CFF23-82D6-4006-A5BE-64BEAAC2C2FF}" sibTransId="{7E385287-8390-4CDA-9EA0-465CD2854E1E}"/>
    <dgm:cxn modelId="{1730CF77-7C3A-463F-A8F9-91E371E81195}" type="presOf" srcId="{B5299A87-7404-4639-A11B-671FAD22E430}" destId="{1174F600-68DF-4D83-AB97-3F94E3FA7B73}" srcOrd="1" destOrd="0" presId="urn:microsoft.com/office/officeart/2005/8/layout/list1"/>
    <dgm:cxn modelId="{7C0A767B-570D-4C96-A1AF-3CC623986246}" type="presOf" srcId="{B5299A87-7404-4639-A11B-671FAD22E430}" destId="{C9BB9BF3-5C83-481E-9404-699220810F9C}" srcOrd="0" destOrd="0" presId="urn:microsoft.com/office/officeart/2005/8/layout/list1"/>
    <dgm:cxn modelId="{2C75DD92-C988-40AE-ACE4-A8C9A3F6BC5A}" type="presOf" srcId="{DE09BFE6-BFBD-44D6-87B1-F913B1C77100}" destId="{5B27948E-86E0-4128-BDEB-D20AE8145E5C}" srcOrd="0" destOrd="0" presId="urn:microsoft.com/office/officeart/2005/8/layout/list1"/>
    <dgm:cxn modelId="{D681A397-18A1-44D7-969E-A7E68E10DD3B}" type="presOf" srcId="{CF0ECE76-F960-470E-8A0C-D42D6108836D}" destId="{22EEC568-B22E-420C-9C88-73703181B983}" srcOrd="0" destOrd="0" presId="urn:microsoft.com/office/officeart/2005/8/layout/list1"/>
    <dgm:cxn modelId="{8BA247B3-9A3A-4940-95AF-B17E9F1A6412}" srcId="{E2D459D1-E943-4391-87F8-68A0940D451B}" destId="{B5299A87-7404-4639-A11B-671FAD22E430}" srcOrd="0" destOrd="0" parTransId="{360E4215-E4F6-4F8F-BA2D-F40B979DCBAE}" sibTransId="{87F86A78-027F-486F-93DA-BA81DB5AC2CD}"/>
    <dgm:cxn modelId="{3396A0BA-4BED-4491-AF32-D8EF5F412AC7}" srcId="{E2D459D1-E943-4391-87F8-68A0940D451B}" destId="{DE09BFE6-BFBD-44D6-87B1-F913B1C77100}" srcOrd="2" destOrd="0" parTransId="{E9C3DD32-39DA-40D9-A157-602AB2710E47}" sibTransId="{DB4EF0BE-9459-4447-9BCD-02B1981DCEA4}"/>
    <dgm:cxn modelId="{93D525DB-E641-451F-8D00-93DE8A27F1A9}" type="presOf" srcId="{CF0ECE76-F960-470E-8A0C-D42D6108836D}" destId="{30656E9A-4A3A-441E-B166-0CB928CF8375}" srcOrd="1" destOrd="0" presId="urn:microsoft.com/office/officeart/2005/8/layout/list1"/>
    <dgm:cxn modelId="{D87573DB-76CA-40CA-ABCB-7C3B813F4D9E}" type="presOf" srcId="{E2D459D1-E943-4391-87F8-68A0940D451B}" destId="{48645600-D2AB-45B4-A3E2-DD99F930E5FF}" srcOrd="0" destOrd="0" presId="urn:microsoft.com/office/officeart/2005/8/layout/list1"/>
    <dgm:cxn modelId="{F87975E9-1F62-4628-9B9E-29197C4335DC}" type="presOf" srcId="{DE09BFE6-BFBD-44D6-87B1-F913B1C77100}" destId="{F62616D9-8614-40E8-8F66-B54A4BABC7B0}" srcOrd="1" destOrd="0" presId="urn:microsoft.com/office/officeart/2005/8/layout/list1"/>
    <dgm:cxn modelId="{BDED848D-1C90-41B6-B8A1-D3A3AAADD564}" type="presParOf" srcId="{48645600-D2AB-45B4-A3E2-DD99F930E5FF}" destId="{79543855-D709-4DDF-ADB6-5C0E56199139}" srcOrd="0" destOrd="0" presId="urn:microsoft.com/office/officeart/2005/8/layout/list1"/>
    <dgm:cxn modelId="{5F1DAD95-FD30-4B49-B9DE-08FC5B80D143}" type="presParOf" srcId="{79543855-D709-4DDF-ADB6-5C0E56199139}" destId="{C9BB9BF3-5C83-481E-9404-699220810F9C}" srcOrd="0" destOrd="0" presId="urn:microsoft.com/office/officeart/2005/8/layout/list1"/>
    <dgm:cxn modelId="{4A5EEB28-871B-4DE5-89BD-2C09BFFEF0B5}" type="presParOf" srcId="{79543855-D709-4DDF-ADB6-5C0E56199139}" destId="{1174F600-68DF-4D83-AB97-3F94E3FA7B73}" srcOrd="1" destOrd="0" presId="urn:microsoft.com/office/officeart/2005/8/layout/list1"/>
    <dgm:cxn modelId="{F60FD1DE-3032-49AD-BF5B-55EE2D8ECD87}" type="presParOf" srcId="{48645600-D2AB-45B4-A3E2-DD99F930E5FF}" destId="{5B04728B-9536-494A-8D3F-AC8AC6C8BA31}" srcOrd="1" destOrd="0" presId="urn:microsoft.com/office/officeart/2005/8/layout/list1"/>
    <dgm:cxn modelId="{B3711CF1-D786-489D-ACC3-46D1574B168B}" type="presParOf" srcId="{48645600-D2AB-45B4-A3E2-DD99F930E5FF}" destId="{B9FD85D7-FFF0-4E4F-B5BA-023393318BE8}" srcOrd="2" destOrd="0" presId="urn:microsoft.com/office/officeart/2005/8/layout/list1"/>
    <dgm:cxn modelId="{A00D9308-F68D-458F-B823-7B0171907741}" type="presParOf" srcId="{48645600-D2AB-45B4-A3E2-DD99F930E5FF}" destId="{1DAC0FD9-50C1-4D5D-9CC5-81313DF282F8}" srcOrd="3" destOrd="0" presId="urn:microsoft.com/office/officeart/2005/8/layout/list1"/>
    <dgm:cxn modelId="{191597C5-04A6-4CA7-A7F8-4C0B5861508B}" type="presParOf" srcId="{48645600-D2AB-45B4-A3E2-DD99F930E5FF}" destId="{F9E09046-66EC-4F07-9525-2CB1B967CC70}" srcOrd="4" destOrd="0" presId="urn:microsoft.com/office/officeart/2005/8/layout/list1"/>
    <dgm:cxn modelId="{396A7272-2EAB-4BED-A82A-022A02CDA601}" type="presParOf" srcId="{F9E09046-66EC-4F07-9525-2CB1B967CC70}" destId="{22EEC568-B22E-420C-9C88-73703181B983}" srcOrd="0" destOrd="0" presId="urn:microsoft.com/office/officeart/2005/8/layout/list1"/>
    <dgm:cxn modelId="{C31FC554-B6E7-40E2-B162-590B53E67B68}" type="presParOf" srcId="{F9E09046-66EC-4F07-9525-2CB1B967CC70}" destId="{30656E9A-4A3A-441E-B166-0CB928CF8375}" srcOrd="1" destOrd="0" presId="urn:microsoft.com/office/officeart/2005/8/layout/list1"/>
    <dgm:cxn modelId="{9D3ABF8E-E756-425B-BF0C-A307A20531A6}" type="presParOf" srcId="{48645600-D2AB-45B4-A3E2-DD99F930E5FF}" destId="{0BE70D21-604A-4FA1-ABBA-D44FA5F7A48B}" srcOrd="5" destOrd="0" presId="urn:microsoft.com/office/officeart/2005/8/layout/list1"/>
    <dgm:cxn modelId="{A399B747-EE58-47F0-87AF-BD259F1FB43B}" type="presParOf" srcId="{48645600-D2AB-45B4-A3E2-DD99F930E5FF}" destId="{232B6095-FDEB-499A-B932-ABCA464ECDB4}" srcOrd="6" destOrd="0" presId="urn:microsoft.com/office/officeart/2005/8/layout/list1"/>
    <dgm:cxn modelId="{2CF15569-E7CE-4C07-AE57-A11A473D2DF3}" type="presParOf" srcId="{48645600-D2AB-45B4-A3E2-DD99F930E5FF}" destId="{EDCE935F-31F2-4460-91BB-F5A0D8544109}" srcOrd="7" destOrd="0" presId="urn:microsoft.com/office/officeart/2005/8/layout/list1"/>
    <dgm:cxn modelId="{BB1C5CB6-2A4E-495B-89CB-636829CDC011}" type="presParOf" srcId="{48645600-D2AB-45B4-A3E2-DD99F930E5FF}" destId="{DA672AA6-8AC5-46A4-AF56-E54E2393783C}" srcOrd="8" destOrd="0" presId="urn:microsoft.com/office/officeart/2005/8/layout/list1"/>
    <dgm:cxn modelId="{C61BC27E-83B3-416A-AFF4-527132375634}" type="presParOf" srcId="{DA672AA6-8AC5-46A4-AF56-E54E2393783C}" destId="{5B27948E-86E0-4128-BDEB-D20AE8145E5C}" srcOrd="0" destOrd="0" presId="urn:microsoft.com/office/officeart/2005/8/layout/list1"/>
    <dgm:cxn modelId="{803355FA-361E-4A23-9DB3-8922EAA2B4B2}" type="presParOf" srcId="{DA672AA6-8AC5-46A4-AF56-E54E2393783C}" destId="{F62616D9-8614-40E8-8F66-B54A4BABC7B0}" srcOrd="1" destOrd="0" presId="urn:microsoft.com/office/officeart/2005/8/layout/list1"/>
    <dgm:cxn modelId="{6F8DAC62-7B23-4C76-A821-09174EA40A74}" type="presParOf" srcId="{48645600-D2AB-45B4-A3E2-DD99F930E5FF}" destId="{4EC10583-DC52-43FC-81CE-8D6EF9E1AB48}" srcOrd="9" destOrd="0" presId="urn:microsoft.com/office/officeart/2005/8/layout/list1"/>
    <dgm:cxn modelId="{B1D79C54-C36A-4497-9B2F-A5058361F1AB}" type="presParOf" srcId="{48645600-D2AB-45B4-A3E2-DD99F930E5FF}" destId="{6D975986-07DD-42E1-946B-9DE695808DDE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79F06CC0-693E-4932-8F03-5AF195587FC3}" type="doc">
      <dgm:prSet loTypeId="urn:microsoft.com/office/officeart/2005/8/layout/list1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C4CCBDB5-8E95-435C-8E98-74CD6BEAA956}">
      <dgm:prSet/>
      <dgm:spPr/>
      <dgm:t>
        <a:bodyPr/>
        <a:lstStyle/>
        <a:p>
          <a:r>
            <a:rPr lang="tr-TR" b="1" dirty="0">
              <a:latin typeface="Arial" panose="020B0604020202020204" pitchFamily="34" charset="0"/>
              <a:cs typeface="Arial" panose="020B0604020202020204" pitchFamily="34" charset="0"/>
            </a:rPr>
            <a:t>Kısa ve uzun dönem sonuçlar</a:t>
          </a:r>
          <a:endParaRPr lang="tr-TR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E40DBA0-37D3-46C0-9332-21DC47BAF667}" type="parTrans" cxnId="{85D98514-BC11-441E-9EFB-936264D326F7}">
      <dgm:prSet/>
      <dgm:spPr/>
      <dgm:t>
        <a:bodyPr/>
        <a:lstStyle/>
        <a:p>
          <a:endParaRPr lang="tr-TR"/>
        </a:p>
      </dgm:t>
    </dgm:pt>
    <dgm:pt modelId="{B621F028-233C-4D05-BDF2-EBB4F3FDF379}" type="sibTrans" cxnId="{85D98514-BC11-441E-9EFB-936264D326F7}">
      <dgm:prSet/>
      <dgm:spPr/>
      <dgm:t>
        <a:bodyPr/>
        <a:lstStyle/>
        <a:p>
          <a:endParaRPr lang="tr-TR"/>
        </a:p>
      </dgm:t>
    </dgm:pt>
    <dgm:pt modelId="{E0187660-E074-42E8-A794-44B5CA8192AE}">
      <dgm:prSet/>
      <dgm:spPr/>
      <dgm:t>
        <a:bodyPr/>
        <a:lstStyle/>
        <a:p>
          <a:r>
            <a:rPr lang="tr-TR" b="1" dirty="0" err="1">
              <a:latin typeface="Arial" panose="020B0604020202020204" pitchFamily="34" charset="0"/>
              <a:cs typeface="Arial" panose="020B0604020202020204" pitchFamily="34" charset="0"/>
            </a:rPr>
            <a:t>Endometrial</a:t>
          </a:r>
          <a:r>
            <a:rPr lang="tr-TR" b="1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tr-TR" b="1" dirty="0" err="1">
              <a:latin typeface="Arial" panose="020B0604020202020204" pitchFamily="34" charset="0"/>
              <a:cs typeface="Arial" panose="020B0604020202020204" pitchFamily="34" charset="0"/>
            </a:rPr>
            <a:t>siklisite</a:t>
          </a:r>
          <a:r>
            <a:rPr lang="tr-TR" b="1" dirty="0">
              <a:latin typeface="Arial" panose="020B0604020202020204" pitchFamily="34" charset="0"/>
              <a:cs typeface="Arial" panose="020B0604020202020204" pitchFamily="34" charset="0"/>
            </a:rPr>
            <a:t> kaybı, erken </a:t>
          </a:r>
          <a:r>
            <a:rPr lang="tr-TR" b="1" dirty="0" err="1">
              <a:latin typeface="Arial" panose="020B0604020202020204" pitchFamily="34" charset="0"/>
              <a:cs typeface="Arial" panose="020B0604020202020204" pitchFamily="34" charset="0"/>
            </a:rPr>
            <a:t>proliferatif</a:t>
          </a:r>
          <a:r>
            <a:rPr lang="tr-TR" b="1" dirty="0">
              <a:latin typeface="Arial" panose="020B0604020202020204" pitchFamily="34" charset="0"/>
              <a:cs typeface="Arial" panose="020B0604020202020204" pitchFamily="34" charset="0"/>
            </a:rPr>
            <a:t> fazda </a:t>
          </a:r>
          <a:r>
            <a:rPr lang="tr-TR" b="1" dirty="0" err="1">
              <a:latin typeface="Arial" panose="020B0604020202020204" pitchFamily="34" charset="0"/>
              <a:cs typeface="Arial" panose="020B0604020202020204" pitchFamily="34" charset="0"/>
            </a:rPr>
            <a:t>endometrium</a:t>
          </a:r>
          <a:r>
            <a:rPr lang="tr-TR" b="1" dirty="0">
              <a:latin typeface="Arial" panose="020B0604020202020204" pitchFamily="34" charset="0"/>
              <a:cs typeface="Arial" panose="020B0604020202020204" pitchFamily="34" charset="0"/>
            </a:rPr>
            <a:t>, </a:t>
          </a:r>
          <a:r>
            <a:rPr lang="tr-TR" b="1" dirty="0" err="1">
              <a:latin typeface="Arial" panose="020B0604020202020204" pitchFamily="34" charset="0"/>
              <a:cs typeface="Arial" panose="020B0604020202020204" pitchFamily="34" charset="0"/>
            </a:rPr>
            <a:t>luteal</a:t>
          </a:r>
          <a:r>
            <a:rPr lang="tr-TR" b="1" dirty="0">
              <a:latin typeface="Arial" panose="020B0604020202020204" pitchFamily="34" charset="0"/>
              <a:cs typeface="Arial" panose="020B0604020202020204" pitchFamily="34" charset="0"/>
            </a:rPr>
            <a:t> faz kaybı</a:t>
          </a:r>
          <a:endParaRPr lang="tr-TR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76A3609-3B66-47BC-8170-892AFB3CBB84}" type="parTrans" cxnId="{3FFDDA1A-C5DD-435D-941C-F40678D1746E}">
      <dgm:prSet/>
      <dgm:spPr/>
      <dgm:t>
        <a:bodyPr/>
        <a:lstStyle/>
        <a:p>
          <a:endParaRPr lang="tr-TR"/>
        </a:p>
      </dgm:t>
    </dgm:pt>
    <dgm:pt modelId="{7E0AC4F0-6B30-4A55-A7EF-DE65EE65EA1F}" type="sibTrans" cxnId="{3FFDDA1A-C5DD-435D-941C-F40678D1746E}">
      <dgm:prSet/>
      <dgm:spPr/>
      <dgm:t>
        <a:bodyPr/>
        <a:lstStyle/>
        <a:p>
          <a:endParaRPr lang="tr-TR"/>
        </a:p>
      </dgm:t>
    </dgm:pt>
    <dgm:pt modelId="{F2580E74-ED62-459A-9A71-A1E58F610248}">
      <dgm:prSet/>
      <dgm:spPr/>
      <dgm:t>
        <a:bodyPr/>
        <a:lstStyle/>
        <a:p>
          <a:r>
            <a:rPr lang="tr-TR" b="1" dirty="0">
              <a:latin typeface="Arial" panose="020B0604020202020204" pitchFamily="34" charset="0"/>
              <a:cs typeface="Arial" panose="020B0604020202020204" pitchFamily="34" charset="0"/>
            </a:rPr>
            <a:t>LH ve FSH </a:t>
          </a:r>
          <a:r>
            <a:rPr lang="tr-TR" b="1" dirty="0" err="1">
              <a:latin typeface="Arial" panose="020B0604020202020204" pitchFamily="34" charset="0"/>
              <a:cs typeface="Arial" panose="020B0604020202020204" pitchFamily="34" charset="0"/>
            </a:rPr>
            <a:t>pulsatilite</a:t>
          </a:r>
          <a:r>
            <a:rPr lang="tr-TR" b="1" dirty="0">
              <a:latin typeface="Arial" panose="020B0604020202020204" pitchFamily="34" charset="0"/>
              <a:cs typeface="Arial" panose="020B0604020202020204" pitchFamily="34" charset="0"/>
            </a:rPr>
            <a:t> kaybı, </a:t>
          </a:r>
          <a:r>
            <a:rPr lang="tr-TR" b="1" dirty="0" err="1">
              <a:latin typeface="Arial" panose="020B0604020202020204" pitchFamily="34" charset="0"/>
              <a:cs typeface="Arial" panose="020B0604020202020204" pitchFamily="34" charset="0"/>
            </a:rPr>
            <a:t>hipoestrojenemi</a:t>
          </a:r>
          <a:r>
            <a:rPr lang="tr-TR" b="1" dirty="0">
              <a:latin typeface="Arial" panose="020B0604020202020204" pitchFamily="34" charset="0"/>
              <a:cs typeface="Arial" panose="020B0604020202020204" pitchFamily="34" charset="0"/>
            </a:rPr>
            <a:t> ve </a:t>
          </a:r>
          <a:r>
            <a:rPr lang="tr-TR" b="1" dirty="0" err="1">
              <a:latin typeface="Arial" panose="020B0604020202020204" pitchFamily="34" charset="0"/>
              <a:cs typeface="Arial" panose="020B0604020202020204" pitchFamily="34" charset="0"/>
            </a:rPr>
            <a:t>anovulasyon</a:t>
          </a:r>
          <a:r>
            <a:rPr lang="tr-TR" b="1" dirty="0">
              <a:latin typeface="Arial" panose="020B0604020202020204" pitchFamily="34" charset="0"/>
              <a:cs typeface="Arial" panose="020B0604020202020204" pitchFamily="34" charset="0"/>
            </a:rPr>
            <a:t>, </a:t>
          </a:r>
          <a:r>
            <a:rPr lang="tr-TR" b="1" dirty="0" err="1">
              <a:latin typeface="Arial" panose="020B0604020202020204" pitchFamily="34" charset="0"/>
              <a:cs typeface="Arial" panose="020B0604020202020204" pitchFamily="34" charset="0"/>
            </a:rPr>
            <a:t>oligomenore</a:t>
          </a:r>
          <a:r>
            <a:rPr lang="tr-TR" b="1" dirty="0">
              <a:latin typeface="Arial" panose="020B0604020202020204" pitchFamily="34" charset="0"/>
              <a:cs typeface="Arial" panose="020B0604020202020204" pitchFamily="34" charset="0"/>
            </a:rPr>
            <a:t>, </a:t>
          </a:r>
          <a:r>
            <a:rPr lang="tr-TR" b="1" dirty="0" err="1">
              <a:latin typeface="Arial" panose="020B0604020202020204" pitchFamily="34" charset="0"/>
              <a:cs typeface="Arial" panose="020B0604020202020204" pitchFamily="34" charset="0"/>
            </a:rPr>
            <a:t>amenore</a:t>
          </a:r>
          <a:endParaRPr lang="tr-TR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E374274-F762-47B2-B4F0-9ECBF546182B}" type="parTrans" cxnId="{43FC1F90-1965-4DAD-B1EE-79B4D6D78152}">
      <dgm:prSet/>
      <dgm:spPr/>
      <dgm:t>
        <a:bodyPr/>
        <a:lstStyle/>
        <a:p>
          <a:endParaRPr lang="tr-TR"/>
        </a:p>
      </dgm:t>
    </dgm:pt>
    <dgm:pt modelId="{CBDE9910-6C68-456D-9B80-E90F07E08238}" type="sibTrans" cxnId="{43FC1F90-1965-4DAD-B1EE-79B4D6D78152}">
      <dgm:prSet/>
      <dgm:spPr/>
      <dgm:t>
        <a:bodyPr/>
        <a:lstStyle/>
        <a:p>
          <a:endParaRPr lang="tr-TR"/>
        </a:p>
      </dgm:t>
    </dgm:pt>
    <dgm:pt modelId="{D67065E3-9200-40A5-8B36-0DD443C59809}">
      <dgm:prSet/>
      <dgm:spPr/>
      <dgm:t>
        <a:bodyPr/>
        <a:lstStyle/>
        <a:p>
          <a:r>
            <a:rPr lang="tr-TR" b="1" dirty="0">
              <a:latin typeface="Arial" panose="020B0604020202020204" pitchFamily="34" charset="0"/>
              <a:cs typeface="Arial" panose="020B0604020202020204" pitchFamily="34" charset="0"/>
            </a:rPr>
            <a:t>Gecikmiş </a:t>
          </a:r>
          <a:r>
            <a:rPr lang="tr-TR" b="1" dirty="0" err="1">
              <a:latin typeface="Arial" panose="020B0604020202020204" pitchFamily="34" charset="0"/>
              <a:cs typeface="Arial" panose="020B0604020202020204" pitchFamily="34" charset="0"/>
            </a:rPr>
            <a:t>menarş</a:t>
          </a:r>
          <a:r>
            <a:rPr lang="tr-TR" b="1" dirty="0">
              <a:latin typeface="Arial" panose="020B0604020202020204" pitchFamily="34" charset="0"/>
              <a:cs typeface="Arial" panose="020B0604020202020204" pitchFamily="34" charset="0"/>
            </a:rPr>
            <a:t>, </a:t>
          </a:r>
          <a:r>
            <a:rPr lang="tr-TR" b="1" dirty="0" err="1">
              <a:latin typeface="Arial" panose="020B0604020202020204" pitchFamily="34" charset="0"/>
              <a:cs typeface="Arial" panose="020B0604020202020204" pitchFamily="34" charset="0"/>
            </a:rPr>
            <a:t>sekonder</a:t>
          </a:r>
          <a:r>
            <a:rPr lang="tr-TR" b="1" dirty="0">
              <a:latin typeface="Arial" panose="020B0604020202020204" pitchFamily="34" charset="0"/>
              <a:cs typeface="Arial" panose="020B0604020202020204" pitchFamily="34" charset="0"/>
            </a:rPr>
            <a:t> seks karakterlerinin gelişmemesi veya </a:t>
          </a:r>
          <a:r>
            <a:rPr lang="tr-TR" b="1" dirty="0" err="1">
              <a:latin typeface="Arial" panose="020B0604020202020204" pitchFamily="34" charset="0"/>
              <a:cs typeface="Arial" panose="020B0604020202020204" pitchFamily="34" charset="0"/>
            </a:rPr>
            <a:t>parsiyel</a:t>
          </a:r>
          <a:r>
            <a:rPr lang="tr-TR" b="1" dirty="0">
              <a:latin typeface="Arial" panose="020B0604020202020204" pitchFamily="34" charset="0"/>
              <a:cs typeface="Arial" panose="020B0604020202020204" pitchFamily="34" charset="0"/>
            </a:rPr>
            <a:t> gelişimi</a:t>
          </a:r>
          <a:endParaRPr lang="tr-TR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92562FA-3D2F-4686-B64A-BACBF6A0B9CD}" type="parTrans" cxnId="{9D508F16-4FCA-4731-9726-B2A33C90122C}">
      <dgm:prSet/>
      <dgm:spPr/>
      <dgm:t>
        <a:bodyPr/>
        <a:lstStyle/>
        <a:p>
          <a:endParaRPr lang="tr-TR"/>
        </a:p>
      </dgm:t>
    </dgm:pt>
    <dgm:pt modelId="{498B8636-3770-429D-8D75-0117C96BFE3E}" type="sibTrans" cxnId="{9D508F16-4FCA-4731-9726-B2A33C90122C}">
      <dgm:prSet/>
      <dgm:spPr/>
      <dgm:t>
        <a:bodyPr/>
        <a:lstStyle/>
        <a:p>
          <a:endParaRPr lang="tr-TR"/>
        </a:p>
      </dgm:t>
    </dgm:pt>
    <dgm:pt modelId="{874221D6-BD74-4FE9-B4E4-C065578809BC}">
      <dgm:prSet/>
      <dgm:spPr/>
      <dgm:t>
        <a:bodyPr/>
        <a:lstStyle/>
        <a:p>
          <a:r>
            <a:rPr lang="tr-TR" b="1" dirty="0" err="1">
              <a:latin typeface="Arial" panose="020B0604020202020204" pitchFamily="34" charset="0"/>
              <a:cs typeface="Arial" panose="020B0604020202020204" pitchFamily="34" charset="0"/>
            </a:rPr>
            <a:t>Ürogenital</a:t>
          </a:r>
          <a:r>
            <a:rPr lang="tr-TR" b="1" dirty="0">
              <a:latin typeface="Arial" panose="020B0604020202020204" pitchFamily="34" charset="0"/>
              <a:cs typeface="Arial" panose="020B0604020202020204" pitchFamily="34" charset="0"/>
            </a:rPr>
            <a:t> mukozada ve </a:t>
          </a:r>
          <a:r>
            <a:rPr lang="tr-TR" b="1" dirty="0" err="1">
              <a:latin typeface="Arial" panose="020B0604020202020204" pitchFamily="34" charset="0"/>
              <a:cs typeface="Arial" panose="020B0604020202020204" pitchFamily="34" charset="0"/>
            </a:rPr>
            <a:t>uterus-overlerde</a:t>
          </a:r>
          <a:r>
            <a:rPr lang="tr-TR" b="1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tr-TR" b="1" dirty="0" err="1">
              <a:latin typeface="Arial" panose="020B0604020202020204" pitchFamily="34" charset="0"/>
              <a:cs typeface="Arial" panose="020B0604020202020204" pitchFamily="34" charset="0"/>
            </a:rPr>
            <a:t>atrofik</a:t>
          </a:r>
          <a:r>
            <a:rPr lang="tr-TR" b="1" dirty="0">
              <a:latin typeface="Arial" panose="020B0604020202020204" pitchFamily="34" charset="0"/>
              <a:cs typeface="Arial" panose="020B0604020202020204" pitchFamily="34" charset="0"/>
            </a:rPr>
            <a:t> değişiklikler</a:t>
          </a:r>
          <a:endParaRPr lang="tr-TR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E077F99-53E0-4446-81B7-08A4169285FC}" type="parTrans" cxnId="{AF84E796-A63A-46B7-90AB-966065D6B0ED}">
      <dgm:prSet/>
      <dgm:spPr/>
      <dgm:t>
        <a:bodyPr/>
        <a:lstStyle/>
        <a:p>
          <a:endParaRPr lang="tr-TR"/>
        </a:p>
      </dgm:t>
    </dgm:pt>
    <dgm:pt modelId="{EC02CF99-11C5-41C0-91D2-081606259AF2}" type="sibTrans" cxnId="{AF84E796-A63A-46B7-90AB-966065D6B0ED}">
      <dgm:prSet/>
      <dgm:spPr/>
      <dgm:t>
        <a:bodyPr/>
        <a:lstStyle/>
        <a:p>
          <a:endParaRPr lang="tr-TR"/>
        </a:p>
      </dgm:t>
    </dgm:pt>
    <dgm:pt modelId="{B03BD596-8B86-4D1A-837B-D20D3C41EB3D}">
      <dgm:prSet/>
      <dgm:spPr/>
      <dgm:t>
        <a:bodyPr/>
        <a:lstStyle/>
        <a:p>
          <a:r>
            <a:rPr lang="tr-TR" b="1" dirty="0" err="1">
              <a:latin typeface="Arial" panose="020B0604020202020204" pitchFamily="34" charset="0"/>
              <a:cs typeface="Arial" panose="020B0604020202020204" pitchFamily="34" charset="0"/>
            </a:rPr>
            <a:t>Fertilite</a:t>
          </a:r>
          <a:r>
            <a:rPr lang="tr-TR" b="1" dirty="0">
              <a:latin typeface="Arial" panose="020B0604020202020204" pitchFamily="34" charset="0"/>
              <a:cs typeface="Arial" panose="020B0604020202020204" pitchFamily="34" charset="0"/>
            </a:rPr>
            <a:t> sorunları</a:t>
          </a:r>
          <a:endParaRPr lang="tr-TR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672DDEB-133A-448F-96EB-4DD863BC88BB}" type="parTrans" cxnId="{68E7BD28-97ED-4B21-9E39-778A618631FF}">
      <dgm:prSet/>
      <dgm:spPr/>
      <dgm:t>
        <a:bodyPr/>
        <a:lstStyle/>
        <a:p>
          <a:endParaRPr lang="tr-TR"/>
        </a:p>
      </dgm:t>
    </dgm:pt>
    <dgm:pt modelId="{F3813A67-BD2D-4FE4-88B5-D2BBD9E627B0}" type="sibTrans" cxnId="{68E7BD28-97ED-4B21-9E39-778A618631FF}">
      <dgm:prSet/>
      <dgm:spPr/>
      <dgm:t>
        <a:bodyPr/>
        <a:lstStyle/>
        <a:p>
          <a:endParaRPr lang="tr-TR"/>
        </a:p>
      </dgm:t>
    </dgm:pt>
    <dgm:pt modelId="{B5DAA675-BB26-4F63-87E4-6176223E2E97}">
      <dgm:prSet/>
      <dgm:spPr/>
      <dgm:t>
        <a:bodyPr/>
        <a:lstStyle/>
        <a:p>
          <a:r>
            <a:rPr lang="tr-TR" b="1" dirty="0" err="1">
              <a:latin typeface="Arial" panose="020B0604020202020204" pitchFamily="34" charset="0"/>
              <a:cs typeface="Arial" panose="020B0604020202020204" pitchFamily="34" charset="0"/>
            </a:rPr>
            <a:t>Obstetrik</a:t>
          </a:r>
          <a:r>
            <a:rPr lang="tr-TR" b="1" dirty="0">
              <a:latin typeface="Arial" panose="020B0604020202020204" pitchFamily="34" charset="0"/>
              <a:cs typeface="Arial" panose="020B0604020202020204" pitchFamily="34" charset="0"/>
            </a:rPr>
            <a:t> sorunlar (</a:t>
          </a:r>
          <a:r>
            <a:rPr lang="tr-TR" b="1" dirty="0" err="1">
              <a:latin typeface="Arial" panose="020B0604020202020204" pitchFamily="34" charset="0"/>
              <a:cs typeface="Arial" panose="020B0604020202020204" pitchFamily="34" charset="0"/>
            </a:rPr>
            <a:t>abortus</a:t>
          </a:r>
          <a:r>
            <a:rPr lang="tr-TR" b="1" dirty="0">
              <a:latin typeface="Arial" panose="020B0604020202020204" pitchFamily="34" charset="0"/>
              <a:cs typeface="Arial" panose="020B0604020202020204" pitchFamily="34" charset="0"/>
            </a:rPr>
            <a:t>, </a:t>
          </a:r>
          <a:r>
            <a:rPr lang="tr-TR" b="1" dirty="0" err="1">
              <a:latin typeface="Arial" panose="020B0604020202020204" pitchFamily="34" charset="0"/>
              <a:cs typeface="Arial" panose="020B0604020202020204" pitchFamily="34" charset="0"/>
            </a:rPr>
            <a:t>preterm</a:t>
          </a:r>
          <a:r>
            <a:rPr lang="tr-TR" b="1" dirty="0">
              <a:latin typeface="Arial" panose="020B0604020202020204" pitchFamily="34" charset="0"/>
              <a:cs typeface="Arial" panose="020B0604020202020204" pitchFamily="34" charset="0"/>
            </a:rPr>
            <a:t> doğum, IUGG, </a:t>
          </a:r>
          <a:r>
            <a:rPr lang="tr-TR" b="1" dirty="0" err="1">
              <a:latin typeface="Arial" panose="020B0604020202020204" pitchFamily="34" charset="0"/>
              <a:cs typeface="Arial" panose="020B0604020202020204" pitchFamily="34" charset="0"/>
            </a:rPr>
            <a:t>intrauterin</a:t>
          </a:r>
          <a:r>
            <a:rPr lang="tr-TR" b="1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tr-TR" b="1" dirty="0" err="1">
              <a:latin typeface="Arial" panose="020B0604020202020204" pitchFamily="34" charset="0"/>
              <a:cs typeface="Arial" panose="020B0604020202020204" pitchFamily="34" charset="0"/>
            </a:rPr>
            <a:t>fetal</a:t>
          </a:r>
          <a:r>
            <a:rPr lang="tr-TR" b="1" dirty="0">
              <a:latin typeface="Arial" panose="020B0604020202020204" pitchFamily="34" charset="0"/>
              <a:cs typeface="Arial" panose="020B0604020202020204" pitchFamily="34" charset="0"/>
            </a:rPr>
            <a:t> ölüm)</a:t>
          </a:r>
          <a:endParaRPr lang="tr-TR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B4B7310-24AD-4BC8-98BB-E6CFEE6974A6}" type="parTrans" cxnId="{1766058E-593B-4E11-A9F0-F5CB03EA93E5}">
      <dgm:prSet/>
      <dgm:spPr/>
      <dgm:t>
        <a:bodyPr/>
        <a:lstStyle/>
        <a:p>
          <a:endParaRPr lang="tr-TR"/>
        </a:p>
      </dgm:t>
    </dgm:pt>
    <dgm:pt modelId="{025A531C-23B3-4121-AB48-617B647267F9}" type="sibTrans" cxnId="{1766058E-593B-4E11-A9F0-F5CB03EA93E5}">
      <dgm:prSet/>
      <dgm:spPr/>
      <dgm:t>
        <a:bodyPr/>
        <a:lstStyle/>
        <a:p>
          <a:endParaRPr lang="tr-TR"/>
        </a:p>
      </dgm:t>
    </dgm:pt>
    <dgm:pt modelId="{DB55C55C-DB89-4FBF-AAB9-E8DC6ADCB78E}" type="pres">
      <dgm:prSet presAssocID="{79F06CC0-693E-4932-8F03-5AF195587FC3}" presName="linear" presStyleCnt="0">
        <dgm:presLayoutVars>
          <dgm:dir/>
          <dgm:animLvl val="lvl"/>
          <dgm:resizeHandles val="exact"/>
        </dgm:presLayoutVars>
      </dgm:prSet>
      <dgm:spPr/>
    </dgm:pt>
    <dgm:pt modelId="{16DEDFA6-0E56-45B6-8AA9-771C3C2F1088}" type="pres">
      <dgm:prSet presAssocID="{C4CCBDB5-8E95-435C-8E98-74CD6BEAA956}" presName="parentLin" presStyleCnt="0"/>
      <dgm:spPr/>
    </dgm:pt>
    <dgm:pt modelId="{F7129B8C-3A61-402D-B2EB-80AFEC74603D}" type="pres">
      <dgm:prSet presAssocID="{C4CCBDB5-8E95-435C-8E98-74CD6BEAA956}" presName="parentLeftMargin" presStyleLbl="node1" presStyleIdx="0" presStyleCnt="7"/>
      <dgm:spPr/>
    </dgm:pt>
    <dgm:pt modelId="{E06AE074-D8D0-4571-87CC-1FF21DE16FB8}" type="pres">
      <dgm:prSet presAssocID="{C4CCBDB5-8E95-435C-8E98-74CD6BEAA956}" presName="parentText" presStyleLbl="node1" presStyleIdx="0" presStyleCnt="7">
        <dgm:presLayoutVars>
          <dgm:chMax val="0"/>
          <dgm:bulletEnabled val="1"/>
        </dgm:presLayoutVars>
      </dgm:prSet>
      <dgm:spPr/>
    </dgm:pt>
    <dgm:pt modelId="{74F0FD38-8EA0-41A6-8692-1E202AF7290A}" type="pres">
      <dgm:prSet presAssocID="{C4CCBDB5-8E95-435C-8E98-74CD6BEAA956}" presName="negativeSpace" presStyleCnt="0"/>
      <dgm:spPr/>
    </dgm:pt>
    <dgm:pt modelId="{28826A8B-66FB-462A-8431-672FECB146C6}" type="pres">
      <dgm:prSet presAssocID="{C4CCBDB5-8E95-435C-8E98-74CD6BEAA956}" presName="childText" presStyleLbl="conFgAcc1" presStyleIdx="0" presStyleCnt="7">
        <dgm:presLayoutVars>
          <dgm:bulletEnabled val="1"/>
        </dgm:presLayoutVars>
      </dgm:prSet>
      <dgm:spPr/>
    </dgm:pt>
    <dgm:pt modelId="{EC7844D4-52BC-48CC-B937-4FCB9D694C46}" type="pres">
      <dgm:prSet presAssocID="{B621F028-233C-4D05-BDF2-EBB4F3FDF379}" presName="spaceBetweenRectangles" presStyleCnt="0"/>
      <dgm:spPr/>
    </dgm:pt>
    <dgm:pt modelId="{F5C87A28-F10F-4284-A4D9-875035C4731F}" type="pres">
      <dgm:prSet presAssocID="{E0187660-E074-42E8-A794-44B5CA8192AE}" presName="parentLin" presStyleCnt="0"/>
      <dgm:spPr/>
    </dgm:pt>
    <dgm:pt modelId="{399DD5E9-B7A5-4218-8321-B282F1C1C811}" type="pres">
      <dgm:prSet presAssocID="{E0187660-E074-42E8-A794-44B5CA8192AE}" presName="parentLeftMargin" presStyleLbl="node1" presStyleIdx="0" presStyleCnt="7"/>
      <dgm:spPr/>
    </dgm:pt>
    <dgm:pt modelId="{3184F3B5-9109-4657-8BAE-7BC251D1D14E}" type="pres">
      <dgm:prSet presAssocID="{E0187660-E074-42E8-A794-44B5CA8192AE}" presName="parentText" presStyleLbl="node1" presStyleIdx="1" presStyleCnt="7">
        <dgm:presLayoutVars>
          <dgm:chMax val="0"/>
          <dgm:bulletEnabled val="1"/>
        </dgm:presLayoutVars>
      </dgm:prSet>
      <dgm:spPr/>
    </dgm:pt>
    <dgm:pt modelId="{3FAE227B-EA63-4EFE-8625-25E242B6B506}" type="pres">
      <dgm:prSet presAssocID="{E0187660-E074-42E8-A794-44B5CA8192AE}" presName="negativeSpace" presStyleCnt="0"/>
      <dgm:spPr/>
    </dgm:pt>
    <dgm:pt modelId="{5160B5A3-5BDD-4B5C-849F-8C6D7DE18422}" type="pres">
      <dgm:prSet presAssocID="{E0187660-E074-42E8-A794-44B5CA8192AE}" presName="childText" presStyleLbl="conFgAcc1" presStyleIdx="1" presStyleCnt="7">
        <dgm:presLayoutVars>
          <dgm:bulletEnabled val="1"/>
        </dgm:presLayoutVars>
      </dgm:prSet>
      <dgm:spPr/>
    </dgm:pt>
    <dgm:pt modelId="{AA8065ED-E1E1-43B9-A1DE-A07705412DCD}" type="pres">
      <dgm:prSet presAssocID="{7E0AC4F0-6B30-4A55-A7EF-DE65EE65EA1F}" presName="spaceBetweenRectangles" presStyleCnt="0"/>
      <dgm:spPr/>
    </dgm:pt>
    <dgm:pt modelId="{62E86BF6-55B6-4900-BD3E-A14B415FA78B}" type="pres">
      <dgm:prSet presAssocID="{F2580E74-ED62-459A-9A71-A1E58F610248}" presName="parentLin" presStyleCnt="0"/>
      <dgm:spPr/>
    </dgm:pt>
    <dgm:pt modelId="{9F9778B6-5945-4D14-9D5D-16C162C6E66A}" type="pres">
      <dgm:prSet presAssocID="{F2580E74-ED62-459A-9A71-A1E58F610248}" presName="parentLeftMargin" presStyleLbl="node1" presStyleIdx="1" presStyleCnt="7"/>
      <dgm:spPr/>
    </dgm:pt>
    <dgm:pt modelId="{D1130556-1F61-4182-8F44-C88C71CD197B}" type="pres">
      <dgm:prSet presAssocID="{F2580E74-ED62-459A-9A71-A1E58F610248}" presName="parentText" presStyleLbl="node1" presStyleIdx="2" presStyleCnt="7">
        <dgm:presLayoutVars>
          <dgm:chMax val="0"/>
          <dgm:bulletEnabled val="1"/>
        </dgm:presLayoutVars>
      </dgm:prSet>
      <dgm:spPr/>
    </dgm:pt>
    <dgm:pt modelId="{83C1BF5A-8AFB-4784-A395-40F4F992C986}" type="pres">
      <dgm:prSet presAssocID="{F2580E74-ED62-459A-9A71-A1E58F610248}" presName="negativeSpace" presStyleCnt="0"/>
      <dgm:spPr/>
    </dgm:pt>
    <dgm:pt modelId="{F4DDFB02-A360-42E1-B072-10847167FC81}" type="pres">
      <dgm:prSet presAssocID="{F2580E74-ED62-459A-9A71-A1E58F610248}" presName="childText" presStyleLbl="conFgAcc1" presStyleIdx="2" presStyleCnt="7">
        <dgm:presLayoutVars>
          <dgm:bulletEnabled val="1"/>
        </dgm:presLayoutVars>
      </dgm:prSet>
      <dgm:spPr/>
    </dgm:pt>
    <dgm:pt modelId="{04ECA117-B529-4E45-98EB-920F629827A3}" type="pres">
      <dgm:prSet presAssocID="{CBDE9910-6C68-456D-9B80-E90F07E08238}" presName="spaceBetweenRectangles" presStyleCnt="0"/>
      <dgm:spPr/>
    </dgm:pt>
    <dgm:pt modelId="{8E322707-CE78-49FE-9B8B-FDF9CD849CCD}" type="pres">
      <dgm:prSet presAssocID="{D67065E3-9200-40A5-8B36-0DD443C59809}" presName="parentLin" presStyleCnt="0"/>
      <dgm:spPr/>
    </dgm:pt>
    <dgm:pt modelId="{F8715532-F77E-4E3D-88CF-D4FE19B9066A}" type="pres">
      <dgm:prSet presAssocID="{D67065E3-9200-40A5-8B36-0DD443C59809}" presName="parentLeftMargin" presStyleLbl="node1" presStyleIdx="2" presStyleCnt="7"/>
      <dgm:spPr/>
    </dgm:pt>
    <dgm:pt modelId="{D034BF95-8E85-41C7-BB77-679C534B29B2}" type="pres">
      <dgm:prSet presAssocID="{D67065E3-9200-40A5-8B36-0DD443C59809}" presName="parentText" presStyleLbl="node1" presStyleIdx="3" presStyleCnt="7">
        <dgm:presLayoutVars>
          <dgm:chMax val="0"/>
          <dgm:bulletEnabled val="1"/>
        </dgm:presLayoutVars>
      </dgm:prSet>
      <dgm:spPr/>
    </dgm:pt>
    <dgm:pt modelId="{93868171-1FFC-4B55-A1B8-DD0A62916A3E}" type="pres">
      <dgm:prSet presAssocID="{D67065E3-9200-40A5-8B36-0DD443C59809}" presName="negativeSpace" presStyleCnt="0"/>
      <dgm:spPr/>
    </dgm:pt>
    <dgm:pt modelId="{F683DC6F-F8A6-4397-9281-AF2964B3DC2E}" type="pres">
      <dgm:prSet presAssocID="{D67065E3-9200-40A5-8B36-0DD443C59809}" presName="childText" presStyleLbl="conFgAcc1" presStyleIdx="3" presStyleCnt="7">
        <dgm:presLayoutVars>
          <dgm:bulletEnabled val="1"/>
        </dgm:presLayoutVars>
      </dgm:prSet>
      <dgm:spPr/>
    </dgm:pt>
    <dgm:pt modelId="{05457F97-B13F-4321-98AB-389AA01C4FEE}" type="pres">
      <dgm:prSet presAssocID="{498B8636-3770-429D-8D75-0117C96BFE3E}" presName="spaceBetweenRectangles" presStyleCnt="0"/>
      <dgm:spPr/>
    </dgm:pt>
    <dgm:pt modelId="{2619A2CD-0FC0-4401-BE8A-301BE4BF02DC}" type="pres">
      <dgm:prSet presAssocID="{874221D6-BD74-4FE9-B4E4-C065578809BC}" presName="parentLin" presStyleCnt="0"/>
      <dgm:spPr/>
    </dgm:pt>
    <dgm:pt modelId="{9659D4A5-F648-4BEF-9597-18EC86C59B07}" type="pres">
      <dgm:prSet presAssocID="{874221D6-BD74-4FE9-B4E4-C065578809BC}" presName="parentLeftMargin" presStyleLbl="node1" presStyleIdx="3" presStyleCnt="7"/>
      <dgm:spPr/>
    </dgm:pt>
    <dgm:pt modelId="{92BD78F6-2951-4D52-83FC-806D7ED952A3}" type="pres">
      <dgm:prSet presAssocID="{874221D6-BD74-4FE9-B4E4-C065578809BC}" presName="parentText" presStyleLbl="node1" presStyleIdx="4" presStyleCnt="7">
        <dgm:presLayoutVars>
          <dgm:chMax val="0"/>
          <dgm:bulletEnabled val="1"/>
        </dgm:presLayoutVars>
      </dgm:prSet>
      <dgm:spPr/>
    </dgm:pt>
    <dgm:pt modelId="{429EC4EE-3B2B-4C57-B7C9-FD52BED1FE38}" type="pres">
      <dgm:prSet presAssocID="{874221D6-BD74-4FE9-B4E4-C065578809BC}" presName="negativeSpace" presStyleCnt="0"/>
      <dgm:spPr/>
    </dgm:pt>
    <dgm:pt modelId="{B5767D34-98C1-4C60-B7F9-52A6460DBD68}" type="pres">
      <dgm:prSet presAssocID="{874221D6-BD74-4FE9-B4E4-C065578809BC}" presName="childText" presStyleLbl="conFgAcc1" presStyleIdx="4" presStyleCnt="7">
        <dgm:presLayoutVars>
          <dgm:bulletEnabled val="1"/>
        </dgm:presLayoutVars>
      </dgm:prSet>
      <dgm:spPr/>
    </dgm:pt>
    <dgm:pt modelId="{D2DF22C4-2836-4082-9A04-719DB0411B21}" type="pres">
      <dgm:prSet presAssocID="{EC02CF99-11C5-41C0-91D2-081606259AF2}" presName="spaceBetweenRectangles" presStyleCnt="0"/>
      <dgm:spPr/>
    </dgm:pt>
    <dgm:pt modelId="{B5DBA448-B21B-4BF1-AF62-8744C6D42476}" type="pres">
      <dgm:prSet presAssocID="{B03BD596-8B86-4D1A-837B-D20D3C41EB3D}" presName="parentLin" presStyleCnt="0"/>
      <dgm:spPr/>
    </dgm:pt>
    <dgm:pt modelId="{38C03F68-A468-47B0-8BE2-CD8650C8835E}" type="pres">
      <dgm:prSet presAssocID="{B03BD596-8B86-4D1A-837B-D20D3C41EB3D}" presName="parentLeftMargin" presStyleLbl="node1" presStyleIdx="4" presStyleCnt="7"/>
      <dgm:spPr/>
    </dgm:pt>
    <dgm:pt modelId="{B910065D-51FF-4405-BD42-77A0587D8F5F}" type="pres">
      <dgm:prSet presAssocID="{B03BD596-8B86-4D1A-837B-D20D3C41EB3D}" presName="parentText" presStyleLbl="node1" presStyleIdx="5" presStyleCnt="7">
        <dgm:presLayoutVars>
          <dgm:chMax val="0"/>
          <dgm:bulletEnabled val="1"/>
        </dgm:presLayoutVars>
      </dgm:prSet>
      <dgm:spPr/>
    </dgm:pt>
    <dgm:pt modelId="{8B19F03B-ADE8-4AAA-8B6C-B356F0804010}" type="pres">
      <dgm:prSet presAssocID="{B03BD596-8B86-4D1A-837B-D20D3C41EB3D}" presName="negativeSpace" presStyleCnt="0"/>
      <dgm:spPr/>
    </dgm:pt>
    <dgm:pt modelId="{9932FA32-6AC8-4578-BB3E-FDCDBB7070B4}" type="pres">
      <dgm:prSet presAssocID="{B03BD596-8B86-4D1A-837B-D20D3C41EB3D}" presName="childText" presStyleLbl="conFgAcc1" presStyleIdx="5" presStyleCnt="7">
        <dgm:presLayoutVars>
          <dgm:bulletEnabled val="1"/>
        </dgm:presLayoutVars>
      </dgm:prSet>
      <dgm:spPr/>
    </dgm:pt>
    <dgm:pt modelId="{4A09BB3D-FFBC-4464-830E-1F2D15222786}" type="pres">
      <dgm:prSet presAssocID="{F3813A67-BD2D-4FE4-88B5-D2BBD9E627B0}" presName="spaceBetweenRectangles" presStyleCnt="0"/>
      <dgm:spPr/>
    </dgm:pt>
    <dgm:pt modelId="{B3C49EC0-6EEE-41C0-9039-405A1C8C0848}" type="pres">
      <dgm:prSet presAssocID="{B5DAA675-BB26-4F63-87E4-6176223E2E97}" presName="parentLin" presStyleCnt="0"/>
      <dgm:spPr/>
    </dgm:pt>
    <dgm:pt modelId="{66C824F1-81E4-4858-9533-904DB61098AB}" type="pres">
      <dgm:prSet presAssocID="{B5DAA675-BB26-4F63-87E4-6176223E2E97}" presName="parentLeftMargin" presStyleLbl="node1" presStyleIdx="5" presStyleCnt="7"/>
      <dgm:spPr/>
    </dgm:pt>
    <dgm:pt modelId="{7E80367A-D6BE-425F-BC00-69A4FB0F371C}" type="pres">
      <dgm:prSet presAssocID="{B5DAA675-BB26-4F63-87E4-6176223E2E97}" presName="parentText" presStyleLbl="node1" presStyleIdx="6" presStyleCnt="7">
        <dgm:presLayoutVars>
          <dgm:chMax val="0"/>
          <dgm:bulletEnabled val="1"/>
        </dgm:presLayoutVars>
      </dgm:prSet>
      <dgm:spPr/>
    </dgm:pt>
    <dgm:pt modelId="{EC1C3FA9-1595-4F37-BF3D-223F0265854D}" type="pres">
      <dgm:prSet presAssocID="{B5DAA675-BB26-4F63-87E4-6176223E2E97}" presName="negativeSpace" presStyleCnt="0"/>
      <dgm:spPr/>
    </dgm:pt>
    <dgm:pt modelId="{E8757C1A-D7A8-42CF-80DE-AE5DECAFCF6B}" type="pres">
      <dgm:prSet presAssocID="{B5DAA675-BB26-4F63-87E4-6176223E2E97}" presName="childText" presStyleLbl="conFgAcc1" presStyleIdx="6" presStyleCnt="7">
        <dgm:presLayoutVars>
          <dgm:bulletEnabled val="1"/>
        </dgm:presLayoutVars>
      </dgm:prSet>
      <dgm:spPr/>
    </dgm:pt>
  </dgm:ptLst>
  <dgm:cxnLst>
    <dgm:cxn modelId="{85D98514-BC11-441E-9EFB-936264D326F7}" srcId="{79F06CC0-693E-4932-8F03-5AF195587FC3}" destId="{C4CCBDB5-8E95-435C-8E98-74CD6BEAA956}" srcOrd="0" destOrd="0" parTransId="{6E40DBA0-37D3-46C0-9332-21DC47BAF667}" sibTransId="{B621F028-233C-4D05-BDF2-EBB4F3FDF379}"/>
    <dgm:cxn modelId="{9D508F16-4FCA-4731-9726-B2A33C90122C}" srcId="{79F06CC0-693E-4932-8F03-5AF195587FC3}" destId="{D67065E3-9200-40A5-8B36-0DD443C59809}" srcOrd="3" destOrd="0" parTransId="{092562FA-3D2F-4686-B64A-BACBF6A0B9CD}" sibTransId="{498B8636-3770-429D-8D75-0117C96BFE3E}"/>
    <dgm:cxn modelId="{3FFDDA1A-C5DD-435D-941C-F40678D1746E}" srcId="{79F06CC0-693E-4932-8F03-5AF195587FC3}" destId="{E0187660-E074-42E8-A794-44B5CA8192AE}" srcOrd="1" destOrd="0" parTransId="{A76A3609-3B66-47BC-8170-892AFB3CBB84}" sibTransId="{7E0AC4F0-6B30-4A55-A7EF-DE65EE65EA1F}"/>
    <dgm:cxn modelId="{68E7BD28-97ED-4B21-9E39-778A618631FF}" srcId="{79F06CC0-693E-4932-8F03-5AF195587FC3}" destId="{B03BD596-8B86-4D1A-837B-D20D3C41EB3D}" srcOrd="5" destOrd="0" parTransId="{B672DDEB-133A-448F-96EB-4DD863BC88BB}" sibTransId="{F3813A67-BD2D-4FE4-88B5-D2BBD9E627B0}"/>
    <dgm:cxn modelId="{C309D373-8FE6-46E8-906D-EBC600EF06E3}" type="presOf" srcId="{B5DAA675-BB26-4F63-87E4-6176223E2E97}" destId="{66C824F1-81E4-4858-9533-904DB61098AB}" srcOrd="0" destOrd="0" presId="urn:microsoft.com/office/officeart/2005/8/layout/list1"/>
    <dgm:cxn modelId="{98D88558-0ECF-44CE-B473-B23809D67098}" type="presOf" srcId="{C4CCBDB5-8E95-435C-8E98-74CD6BEAA956}" destId="{E06AE074-D8D0-4571-87CC-1FF21DE16FB8}" srcOrd="1" destOrd="0" presId="urn:microsoft.com/office/officeart/2005/8/layout/list1"/>
    <dgm:cxn modelId="{966C9D87-20D5-4C1D-9948-2FAF0F796277}" type="presOf" srcId="{D67065E3-9200-40A5-8B36-0DD443C59809}" destId="{D034BF95-8E85-41C7-BB77-679C534B29B2}" srcOrd="1" destOrd="0" presId="urn:microsoft.com/office/officeart/2005/8/layout/list1"/>
    <dgm:cxn modelId="{1766058E-593B-4E11-A9F0-F5CB03EA93E5}" srcId="{79F06CC0-693E-4932-8F03-5AF195587FC3}" destId="{B5DAA675-BB26-4F63-87E4-6176223E2E97}" srcOrd="6" destOrd="0" parTransId="{CB4B7310-24AD-4BC8-98BB-E6CFEE6974A6}" sibTransId="{025A531C-23B3-4121-AB48-617B647267F9}"/>
    <dgm:cxn modelId="{43FC1F90-1965-4DAD-B1EE-79B4D6D78152}" srcId="{79F06CC0-693E-4932-8F03-5AF195587FC3}" destId="{F2580E74-ED62-459A-9A71-A1E58F610248}" srcOrd="2" destOrd="0" parTransId="{4E374274-F762-47B2-B4F0-9ECBF546182B}" sibTransId="{CBDE9910-6C68-456D-9B80-E90F07E08238}"/>
    <dgm:cxn modelId="{AF84E796-A63A-46B7-90AB-966065D6B0ED}" srcId="{79F06CC0-693E-4932-8F03-5AF195587FC3}" destId="{874221D6-BD74-4FE9-B4E4-C065578809BC}" srcOrd="4" destOrd="0" parTransId="{CE077F99-53E0-4446-81B7-08A4169285FC}" sibTransId="{EC02CF99-11C5-41C0-91D2-081606259AF2}"/>
    <dgm:cxn modelId="{07142E9A-C3EE-4B2D-AB07-6CD3B78C3016}" type="presOf" srcId="{E0187660-E074-42E8-A794-44B5CA8192AE}" destId="{3184F3B5-9109-4657-8BAE-7BC251D1D14E}" srcOrd="1" destOrd="0" presId="urn:microsoft.com/office/officeart/2005/8/layout/list1"/>
    <dgm:cxn modelId="{C4AD6A9C-9D15-42EC-9993-CE32067288F7}" type="presOf" srcId="{F2580E74-ED62-459A-9A71-A1E58F610248}" destId="{9F9778B6-5945-4D14-9D5D-16C162C6E66A}" srcOrd="0" destOrd="0" presId="urn:microsoft.com/office/officeart/2005/8/layout/list1"/>
    <dgm:cxn modelId="{1705BDAE-4D06-4495-97B1-76F2C57A3547}" type="presOf" srcId="{B03BD596-8B86-4D1A-837B-D20D3C41EB3D}" destId="{38C03F68-A468-47B0-8BE2-CD8650C8835E}" srcOrd="0" destOrd="0" presId="urn:microsoft.com/office/officeart/2005/8/layout/list1"/>
    <dgm:cxn modelId="{146D9CC5-DF52-4C29-804F-3DFF213E2FA6}" type="presOf" srcId="{C4CCBDB5-8E95-435C-8E98-74CD6BEAA956}" destId="{F7129B8C-3A61-402D-B2EB-80AFEC74603D}" srcOrd="0" destOrd="0" presId="urn:microsoft.com/office/officeart/2005/8/layout/list1"/>
    <dgm:cxn modelId="{CBD0E9C6-29A1-44FD-AFC4-47B412A8BAB3}" type="presOf" srcId="{B5DAA675-BB26-4F63-87E4-6176223E2E97}" destId="{7E80367A-D6BE-425F-BC00-69A4FB0F371C}" srcOrd="1" destOrd="0" presId="urn:microsoft.com/office/officeart/2005/8/layout/list1"/>
    <dgm:cxn modelId="{A1ECAECA-AA3F-45FD-90F4-9B3A0F0C3B25}" type="presOf" srcId="{D67065E3-9200-40A5-8B36-0DD443C59809}" destId="{F8715532-F77E-4E3D-88CF-D4FE19B9066A}" srcOrd="0" destOrd="0" presId="urn:microsoft.com/office/officeart/2005/8/layout/list1"/>
    <dgm:cxn modelId="{0AB45DD2-5F16-4C5A-9326-8D847D69FA71}" type="presOf" srcId="{874221D6-BD74-4FE9-B4E4-C065578809BC}" destId="{92BD78F6-2951-4D52-83FC-806D7ED952A3}" srcOrd="1" destOrd="0" presId="urn:microsoft.com/office/officeart/2005/8/layout/list1"/>
    <dgm:cxn modelId="{E5023BD3-A5BA-4154-B17E-976D6E4ADD1C}" type="presOf" srcId="{F2580E74-ED62-459A-9A71-A1E58F610248}" destId="{D1130556-1F61-4182-8F44-C88C71CD197B}" srcOrd="1" destOrd="0" presId="urn:microsoft.com/office/officeart/2005/8/layout/list1"/>
    <dgm:cxn modelId="{D46A58E6-71E3-4DB5-816F-24ADE260EAB5}" type="presOf" srcId="{79F06CC0-693E-4932-8F03-5AF195587FC3}" destId="{DB55C55C-DB89-4FBF-AAB9-E8DC6ADCB78E}" srcOrd="0" destOrd="0" presId="urn:microsoft.com/office/officeart/2005/8/layout/list1"/>
    <dgm:cxn modelId="{EFFC26E7-216F-40F5-AD4D-6F948657360E}" type="presOf" srcId="{B03BD596-8B86-4D1A-837B-D20D3C41EB3D}" destId="{B910065D-51FF-4405-BD42-77A0587D8F5F}" srcOrd="1" destOrd="0" presId="urn:microsoft.com/office/officeart/2005/8/layout/list1"/>
    <dgm:cxn modelId="{680462E7-0082-4E62-A08B-C0E69E7C5196}" type="presOf" srcId="{874221D6-BD74-4FE9-B4E4-C065578809BC}" destId="{9659D4A5-F648-4BEF-9597-18EC86C59B07}" srcOrd="0" destOrd="0" presId="urn:microsoft.com/office/officeart/2005/8/layout/list1"/>
    <dgm:cxn modelId="{47FC89F8-7F77-4F38-B4FD-CE26376746E4}" type="presOf" srcId="{E0187660-E074-42E8-A794-44B5CA8192AE}" destId="{399DD5E9-B7A5-4218-8321-B282F1C1C811}" srcOrd="0" destOrd="0" presId="urn:microsoft.com/office/officeart/2005/8/layout/list1"/>
    <dgm:cxn modelId="{ADEF8A43-2423-4D31-864A-DF016CF087B0}" type="presParOf" srcId="{DB55C55C-DB89-4FBF-AAB9-E8DC6ADCB78E}" destId="{16DEDFA6-0E56-45B6-8AA9-771C3C2F1088}" srcOrd="0" destOrd="0" presId="urn:microsoft.com/office/officeart/2005/8/layout/list1"/>
    <dgm:cxn modelId="{67E8C5D4-5428-46F2-BE8F-30DF4A26E3D7}" type="presParOf" srcId="{16DEDFA6-0E56-45B6-8AA9-771C3C2F1088}" destId="{F7129B8C-3A61-402D-B2EB-80AFEC74603D}" srcOrd="0" destOrd="0" presId="urn:microsoft.com/office/officeart/2005/8/layout/list1"/>
    <dgm:cxn modelId="{674B70CF-FECB-43D3-A3CA-872BE1055D10}" type="presParOf" srcId="{16DEDFA6-0E56-45B6-8AA9-771C3C2F1088}" destId="{E06AE074-D8D0-4571-87CC-1FF21DE16FB8}" srcOrd="1" destOrd="0" presId="urn:microsoft.com/office/officeart/2005/8/layout/list1"/>
    <dgm:cxn modelId="{6E0E9FF7-E417-449E-89E3-62D29844C0C8}" type="presParOf" srcId="{DB55C55C-DB89-4FBF-AAB9-E8DC6ADCB78E}" destId="{74F0FD38-8EA0-41A6-8692-1E202AF7290A}" srcOrd="1" destOrd="0" presId="urn:microsoft.com/office/officeart/2005/8/layout/list1"/>
    <dgm:cxn modelId="{683F9D26-D440-4ABA-817C-F9B88E9E546F}" type="presParOf" srcId="{DB55C55C-DB89-4FBF-AAB9-E8DC6ADCB78E}" destId="{28826A8B-66FB-462A-8431-672FECB146C6}" srcOrd="2" destOrd="0" presId="urn:microsoft.com/office/officeart/2005/8/layout/list1"/>
    <dgm:cxn modelId="{EB769136-3613-454E-BFA8-C1271F305594}" type="presParOf" srcId="{DB55C55C-DB89-4FBF-AAB9-E8DC6ADCB78E}" destId="{EC7844D4-52BC-48CC-B937-4FCB9D694C46}" srcOrd="3" destOrd="0" presId="urn:microsoft.com/office/officeart/2005/8/layout/list1"/>
    <dgm:cxn modelId="{20D9A199-E589-4704-A9F2-6DC970EB2AD5}" type="presParOf" srcId="{DB55C55C-DB89-4FBF-AAB9-E8DC6ADCB78E}" destId="{F5C87A28-F10F-4284-A4D9-875035C4731F}" srcOrd="4" destOrd="0" presId="urn:microsoft.com/office/officeart/2005/8/layout/list1"/>
    <dgm:cxn modelId="{F5704462-91C2-44FC-B9D7-12CFFBE42917}" type="presParOf" srcId="{F5C87A28-F10F-4284-A4D9-875035C4731F}" destId="{399DD5E9-B7A5-4218-8321-B282F1C1C811}" srcOrd="0" destOrd="0" presId="urn:microsoft.com/office/officeart/2005/8/layout/list1"/>
    <dgm:cxn modelId="{99C19758-5689-461A-9F2B-ECF6B8407574}" type="presParOf" srcId="{F5C87A28-F10F-4284-A4D9-875035C4731F}" destId="{3184F3B5-9109-4657-8BAE-7BC251D1D14E}" srcOrd="1" destOrd="0" presId="urn:microsoft.com/office/officeart/2005/8/layout/list1"/>
    <dgm:cxn modelId="{F6408822-5353-423B-8E7F-B0D1B04EE30D}" type="presParOf" srcId="{DB55C55C-DB89-4FBF-AAB9-E8DC6ADCB78E}" destId="{3FAE227B-EA63-4EFE-8625-25E242B6B506}" srcOrd="5" destOrd="0" presId="urn:microsoft.com/office/officeart/2005/8/layout/list1"/>
    <dgm:cxn modelId="{A08F87C5-CA52-475D-93B0-E09383DABCF7}" type="presParOf" srcId="{DB55C55C-DB89-4FBF-AAB9-E8DC6ADCB78E}" destId="{5160B5A3-5BDD-4B5C-849F-8C6D7DE18422}" srcOrd="6" destOrd="0" presId="urn:microsoft.com/office/officeart/2005/8/layout/list1"/>
    <dgm:cxn modelId="{C0E02DD6-B979-409D-A0CB-BE66CF45C9A4}" type="presParOf" srcId="{DB55C55C-DB89-4FBF-AAB9-E8DC6ADCB78E}" destId="{AA8065ED-E1E1-43B9-A1DE-A07705412DCD}" srcOrd="7" destOrd="0" presId="urn:microsoft.com/office/officeart/2005/8/layout/list1"/>
    <dgm:cxn modelId="{45EF155C-FE51-431E-83D8-BA041E5B53A0}" type="presParOf" srcId="{DB55C55C-DB89-4FBF-AAB9-E8DC6ADCB78E}" destId="{62E86BF6-55B6-4900-BD3E-A14B415FA78B}" srcOrd="8" destOrd="0" presId="urn:microsoft.com/office/officeart/2005/8/layout/list1"/>
    <dgm:cxn modelId="{508C3D16-9C3D-4E45-BA81-3F0C34EBA1E0}" type="presParOf" srcId="{62E86BF6-55B6-4900-BD3E-A14B415FA78B}" destId="{9F9778B6-5945-4D14-9D5D-16C162C6E66A}" srcOrd="0" destOrd="0" presId="urn:microsoft.com/office/officeart/2005/8/layout/list1"/>
    <dgm:cxn modelId="{4029D935-E085-4BEB-BF8E-BA2DD79F734C}" type="presParOf" srcId="{62E86BF6-55B6-4900-BD3E-A14B415FA78B}" destId="{D1130556-1F61-4182-8F44-C88C71CD197B}" srcOrd="1" destOrd="0" presId="urn:microsoft.com/office/officeart/2005/8/layout/list1"/>
    <dgm:cxn modelId="{235DC814-5846-4638-A309-155D9E595D50}" type="presParOf" srcId="{DB55C55C-DB89-4FBF-AAB9-E8DC6ADCB78E}" destId="{83C1BF5A-8AFB-4784-A395-40F4F992C986}" srcOrd="9" destOrd="0" presId="urn:microsoft.com/office/officeart/2005/8/layout/list1"/>
    <dgm:cxn modelId="{A647A511-8211-4873-A0FC-4B25824617C1}" type="presParOf" srcId="{DB55C55C-DB89-4FBF-AAB9-E8DC6ADCB78E}" destId="{F4DDFB02-A360-42E1-B072-10847167FC81}" srcOrd="10" destOrd="0" presId="urn:microsoft.com/office/officeart/2005/8/layout/list1"/>
    <dgm:cxn modelId="{254CC35F-8703-4FB7-9A95-5B3FE6CDBE55}" type="presParOf" srcId="{DB55C55C-DB89-4FBF-AAB9-E8DC6ADCB78E}" destId="{04ECA117-B529-4E45-98EB-920F629827A3}" srcOrd="11" destOrd="0" presId="urn:microsoft.com/office/officeart/2005/8/layout/list1"/>
    <dgm:cxn modelId="{EA2676A7-42B0-46FB-8DF9-1585A56190CE}" type="presParOf" srcId="{DB55C55C-DB89-4FBF-AAB9-E8DC6ADCB78E}" destId="{8E322707-CE78-49FE-9B8B-FDF9CD849CCD}" srcOrd="12" destOrd="0" presId="urn:microsoft.com/office/officeart/2005/8/layout/list1"/>
    <dgm:cxn modelId="{EFEED688-D2EB-4E67-BB18-A45D46911CEB}" type="presParOf" srcId="{8E322707-CE78-49FE-9B8B-FDF9CD849CCD}" destId="{F8715532-F77E-4E3D-88CF-D4FE19B9066A}" srcOrd="0" destOrd="0" presId="urn:microsoft.com/office/officeart/2005/8/layout/list1"/>
    <dgm:cxn modelId="{C7A812B9-721D-4CA0-B855-AABB5662D36A}" type="presParOf" srcId="{8E322707-CE78-49FE-9B8B-FDF9CD849CCD}" destId="{D034BF95-8E85-41C7-BB77-679C534B29B2}" srcOrd="1" destOrd="0" presId="urn:microsoft.com/office/officeart/2005/8/layout/list1"/>
    <dgm:cxn modelId="{B7E434FB-42BB-4470-8876-FCA287B5C3ED}" type="presParOf" srcId="{DB55C55C-DB89-4FBF-AAB9-E8DC6ADCB78E}" destId="{93868171-1FFC-4B55-A1B8-DD0A62916A3E}" srcOrd="13" destOrd="0" presId="urn:microsoft.com/office/officeart/2005/8/layout/list1"/>
    <dgm:cxn modelId="{5320B684-1794-4BE0-9E67-5AE8E10DAE43}" type="presParOf" srcId="{DB55C55C-DB89-4FBF-AAB9-E8DC6ADCB78E}" destId="{F683DC6F-F8A6-4397-9281-AF2964B3DC2E}" srcOrd="14" destOrd="0" presId="urn:microsoft.com/office/officeart/2005/8/layout/list1"/>
    <dgm:cxn modelId="{BC778C4F-0831-4A1C-BCFF-C0F6E7144FE5}" type="presParOf" srcId="{DB55C55C-DB89-4FBF-AAB9-E8DC6ADCB78E}" destId="{05457F97-B13F-4321-98AB-389AA01C4FEE}" srcOrd="15" destOrd="0" presId="urn:microsoft.com/office/officeart/2005/8/layout/list1"/>
    <dgm:cxn modelId="{164121E7-7497-413D-828F-2F74BE16A823}" type="presParOf" srcId="{DB55C55C-DB89-4FBF-AAB9-E8DC6ADCB78E}" destId="{2619A2CD-0FC0-4401-BE8A-301BE4BF02DC}" srcOrd="16" destOrd="0" presId="urn:microsoft.com/office/officeart/2005/8/layout/list1"/>
    <dgm:cxn modelId="{1776B093-6EDB-486C-A012-E3FD9367CC28}" type="presParOf" srcId="{2619A2CD-0FC0-4401-BE8A-301BE4BF02DC}" destId="{9659D4A5-F648-4BEF-9597-18EC86C59B07}" srcOrd="0" destOrd="0" presId="urn:microsoft.com/office/officeart/2005/8/layout/list1"/>
    <dgm:cxn modelId="{4C25107A-5498-426A-8656-3F2BF3E98236}" type="presParOf" srcId="{2619A2CD-0FC0-4401-BE8A-301BE4BF02DC}" destId="{92BD78F6-2951-4D52-83FC-806D7ED952A3}" srcOrd="1" destOrd="0" presId="urn:microsoft.com/office/officeart/2005/8/layout/list1"/>
    <dgm:cxn modelId="{BC0F643C-D346-4562-9CCB-DA5534D80DAF}" type="presParOf" srcId="{DB55C55C-DB89-4FBF-AAB9-E8DC6ADCB78E}" destId="{429EC4EE-3B2B-4C57-B7C9-FD52BED1FE38}" srcOrd="17" destOrd="0" presId="urn:microsoft.com/office/officeart/2005/8/layout/list1"/>
    <dgm:cxn modelId="{8E5AD103-E46B-41FA-ACAE-26D848EC2096}" type="presParOf" srcId="{DB55C55C-DB89-4FBF-AAB9-E8DC6ADCB78E}" destId="{B5767D34-98C1-4C60-B7F9-52A6460DBD68}" srcOrd="18" destOrd="0" presId="urn:microsoft.com/office/officeart/2005/8/layout/list1"/>
    <dgm:cxn modelId="{548E844D-3B48-4127-8A07-B2673B6A398A}" type="presParOf" srcId="{DB55C55C-DB89-4FBF-AAB9-E8DC6ADCB78E}" destId="{D2DF22C4-2836-4082-9A04-719DB0411B21}" srcOrd="19" destOrd="0" presId="urn:microsoft.com/office/officeart/2005/8/layout/list1"/>
    <dgm:cxn modelId="{580179F3-5E32-44BB-AD80-358C3180B8AD}" type="presParOf" srcId="{DB55C55C-DB89-4FBF-AAB9-E8DC6ADCB78E}" destId="{B5DBA448-B21B-4BF1-AF62-8744C6D42476}" srcOrd="20" destOrd="0" presId="urn:microsoft.com/office/officeart/2005/8/layout/list1"/>
    <dgm:cxn modelId="{A4688C22-DA45-472E-AC90-EB1528413FB8}" type="presParOf" srcId="{B5DBA448-B21B-4BF1-AF62-8744C6D42476}" destId="{38C03F68-A468-47B0-8BE2-CD8650C8835E}" srcOrd="0" destOrd="0" presId="urn:microsoft.com/office/officeart/2005/8/layout/list1"/>
    <dgm:cxn modelId="{EB7D625A-0BDB-4307-9EAE-AC6C1DD5695A}" type="presParOf" srcId="{B5DBA448-B21B-4BF1-AF62-8744C6D42476}" destId="{B910065D-51FF-4405-BD42-77A0587D8F5F}" srcOrd="1" destOrd="0" presId="urn:microsoft.com/office/officeart/2005/8/layout/list1"/>
    <dgm:cxn modelId="{E5DE2022-EC47-4D5B-AC2B-3D4B2CD26AC9}" type="presParOf" srcId="{DB55C55C-DB89-4FBF-AAB9-E8DC6ADCB78E}" destId="{8B19F03B-ADE8-4AAA-8B6C-B356F0804010}" srcOrd="21" destOrd="0" presId="urn:microsoft.com/office/officeart/2005/8/layout/list1"/>
    <dgm:cxn modelId="{42C38241-E7FC-4B30-A633-2EAA56FE0397}" type="presParOf" srcId="{DB55C55C-DB89-4FBF-AAB9-E8DC6ADCB78E}" destId="{9932FA32-6AC8-4578-BB3E-FDCDBB7070B4}" srcOrd="22" destOrd="0" presId="urn:microsoft.com/office/officeart/2005/8/layout/list1"/>
    <dgm:cxn modelId="{984A8F1C-E000-423F-99C5-32BD9353EDC1}" type="presParOf" srcId="{DB55C55C-DB89-4FBF-AAB9-E8DC6ADCB78E}" destId="{4A09BB3D-FFBC-4464-830E-1F2D15222786}" srcOrd="23" destOrd="0" presId="urn:microsoft.com/office/officeart/2005/8/layout/list1"/>
    <dgm:cxn modelId="{B3E031B3-0FA9-4F6D-87A1-B4B9CF71FE30}" type="presParOf" srcId="{DB55C55C-DB89-4FBF-AAB9-E8DC6ADCB78E}" destId="{B3C49EC0-6EEE-41C0-9039-405A1C8C0848}" srcOrd="24" destOrd="0" presId="urn:microsoft.com/office/officeart/2005/8/layout/list1"/>
    <dgm:cxn modelId="{EFF47E9F-B470-418D-949F-B20AD8C846B9}" type="presParOf" srcId="{B3C49EC0-6EEE-41C0-9039-405A1C8C0848}" destId="{66C824F1-81E4-4858-9533-904DB61098AB}" srcOrd="0" destOrd="0" presId="urn:microsoft.com/office/officeart/2005/8/layout/list1"/>
    <dgm:cxn modelId="{4C6838DA-20C8-4C94-AF2E-F4C8D9CAC89F}" type="presParOf" srcId="{B3C49EC0-6EEE-41C0-9039-405A1C8C0848}" destId="{7E80367A-D6BE-425F-BC00-69A4FB0F371C}" srcOrd="1" destOrd="0" presId="urn:microsoft.com/office/officeart/2005/8/layout/list1"/>
    <dgm:cxn modelId="{D51924F8-0543-4297-8550-C34A74B8DA79}" type="presParOf" srcId="{DB55C55C-DB89-4FBF-AAB9-E8DC6ADCB78E}" destId="{EC1C3FA9-1595-4F37-BF3D-223F0265854D}" srcOrd="25" destOrd="0" presId="urn:microsoft.com/office/officeart/2005/8/layout/list1"/>
    <dgm:cxn modelId="{A9ED4BEB-144F-4C56-9F93-88A46BF62AAF}" type="presParOf" srcId="{DB55C55C-DB89-4FBF-AAB9-E8DC6ADCB78E}" destId="{E8757C1A-D7A8-42CF-80DE-AE5DECAFCF6B}" srcOrd="2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D0A05CD-6CF2-46EE-8566-D03B5E76C012}">
      <dsp:nvSpPr>
        <dsp:cNvPr id="0" name=""/>
        <dsp:cNvSpPr/>
      </dsp:nvSpPr>
      <dsp:spPr>
        <a:xfrm>
          <a:off x="1302278" y="379122"/>
          <a:ext cx="4717964" cy="4717964"/>
        </a:xfrm>
        <a:prstGeom prst="pie">
          <a:avLst>
            <a:gd name="adj1" fmla="val 16200000"/>
            <a:gd name="adj2" fmla="val 18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900" b="1" kern="1200" dirty="0" err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Hipotalamik-pitüiter-overyan</a:t>
          </a:r>
          <a:r>
            <a:rPr lang="tr-TR" sz="1900" b="1" kern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 aksın baskılanması</a:t>
          </a:r>
        </a:p>
      </dsp:txBody>
      <dsp:txXfrm>
        <a:off x="3867390" y="1249698"/>
        <a:ext cx="1600737" cy="1572654"/>
      </dsp:txXfrm>
    </dsp:sp>
    <dsp:sp modelId="{475731F5-8B9D-4A0D-98C9-1B7DF5D9E876}">
      <dsp:nvSpPr>
        <dsp:cNvPr id="0" name=""/>
        <dsp:cNvSpPr/>
      </dsp:nvSpPr>
      <dsp:spPr>
        <a:xfrm>
          <a:off x="1059078" y="519537"/>
          <a:ext cx="4717964" cy="4717964"/>
        </a:xfrm>
        <a:prstGeom prst="pie">
          <a:avLst>
            <a:gd name="adj1" fmla="val 1800000"/>
            <a:gd name="adj2" fmla="val 90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900" b="1" kern="1200" dirty="0" err="1">
              <a:latin typeface="Arial" panose="020B0604020202020204" pitchFamily="34" charset="0"/>
              <a:cs typeface="Arial" panose="020B0604020202020204" pitchFamily="34" charset="0"/>
            </a:rPr>
            <a:t>Hipotalamik</a:t>
          </a:r>
          <a:r>
            <a:rPr lang="tr-TR" sz="1900" b="1" kern="1200" dirty="0">
              <a:latin typeface="Arial" panose="020B0604020202020204" pitchFamily="34" charset="0"/>
              <a:cs typeface="Arial" panose="020B0604020202020204" pitchFamily="34" charset="0"/>
            </a:rPr>
            <a:t>-</a:t>
          </a:r>
          <a:r>
            <a:rPr lang="tr-TR" sz="1900" b="1" kern="1200" dirty="0" err="1">
              <a:latin typeface="Arial" panose="020B0604020202020204" pitchFamily="34" charset="0"/>
              <a:cs typeface="Arial" panose="020B0604020202020204" pitchFamily="34" charset="0"/>
            </a:rPr>
            <a:t>pitüiter</a:t>
          </a:r>
          <a:r>
            <a:rPr lang="tr-TR" sz="1900" b="1" kern="1200" dirty="0">
              <a:latin typeface="Arial" panose="020B0604020202020204" pitchFamily="34" charset="0"/>
              <a:cs typeface="Arial" panose="020B0604020202020204" pitchFamily="34" charset="0"/>
            </a:rPr>
            <a:t>-adrenal aksın aktive olması</a:t>
          </a:r>
        </a:p>
      </dsp:txBody>
      <dsp:txXfrm>
        <a:off x="2350902" y="3496348"/>
        <a:ext cx="2134317" cy="1460322"/>
      </dsp:txXfrm>
    </dsp:sp>
    <dsp:sp modelId="{7E090904-2A7A-4D57-89BE-389E113B3A67}">
      <dsp:nvSpPr>
        <dsp:cNvPr id="0" name=""/>
        <dsp:cNvSpPr/>
      </dsp:nvSpPr>
      <dsp:spPr>
        <a:xfrm>
          <a:off x="1059078" y="519537"/>
          <a:ext cx="4717964" cy="4717964"/>
        </a:xfrm>
        <a:prstGeom prst="pie">
          <a:avLst>
            <a:gd name="adj1" fmla="val 90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900" b="1" kern="1200" dirty="0" err="1">
              <a:latin typeface="Arial" panose="020B0604020202020204" pitchFamily="34" charset="0"/>
              <a:cs typeface="Arial" panose="020B0604020202020204" pitchFamily="34" charset="0"/>
            </a:rPr>
            <a:t>Hipotalamik-pitüiter-tiroid</a:t>
          </a:r>
          <a:r>
            <a:rPr lang="tr-TR" sz="1900" b="1" kern="1200" dirty="0">
              <a:latin typeface="Arial" panose="020B0604020202020204" pitchFamily="34" charset="0"/>
              <a:cs typeface="Arial" panose="020B0604020202020204" pitchFamily="34" charset="0"/>
            </a:rPr>
            <a:t> aksın baskılanması</a:t>
          </a:r>
        </a:p>
      </dsp:txBody>
      <dsp:txXfrm>
        <a:off x="1564574" y="1446280"/>
        <a:ext cx="1600737" cy="157265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3BD3310-371B-4A5B-A7F9-7F683D83F62E}">
      <dsp:nvSpPr>
        <dsp:cNvPr id="0" name=""/>
        <dsp:cNvSpPr/>
      </dsp:nvSpPr>
      <dsp:spPr>
        <a:xfrm>
          <a:off x="1612384" y="4493"/>
          <a:ext cx="2418576" cy="671523"/>
        </a:xfrm>
        <a:prstGeom prst="rightArrow">
          <a:avLst>
            <a:gd name="adj1" fmla="val 75000"/>
            <a:gd name="adj2" fmla="val 5000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8601666-083B-4EA4-9694-3710929572F2}">
      <dsp:nvSpPr>
        <dsp:cNvPr id="0" name=""/>
        <dsp:cNvSpPr/>
      </dsp:nvSpPr>
      <dsp:spPr>
        <a:xfrm>
          <a:off x="0" y="4493"/>
          <a:ext cx="1612384" cy="671523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000" b="1" kern="1200" dirty="0" err="1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rPr>
            <a:t>Kisspeptin</a:t>
          </a:r>
          <a:endParaRPr lang="tr-TR" sz="2000" kern="1200" dirty="0">
            <a:solidFill>
              <a:schemeClr val="bg2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2781" y="37274"/>
        <a:ext cx="1546822" cy="605961"/>
      </dsp:txXfrm>
    </dsp:sp>
    <dsp:sp modelId="{0EFA550B-5580-45CE-B3EF-6095A1188BF3}">
      <dsp:nvSpPr>
        <dsp:cNvPr id="0" name=""/>
        <dsp:cNvSpPr/>
      </dsp:nvSpPr>
      <dsp:spPr>
        <a:xfrm>
          <a:off x="1612384" y="743169"/>
          <a:ext cx="2418576" cy="671523"/>
        </a:xfrm>
        <a:prstGeom prst="rightArrow">
          <a:avLst>
            <a:gd name="adj1" fmla="val 75000"/>
            <a:gd name="adj2" fmla="val 5000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CDC8953-631A-49EC-8C18-91968442FA6C}">
      <dsp:nvSpPr>
        <dsp:cNvPr id="0" name=""/>
        <dsp:cNvSpPr/>
      </dsp:nvSpPr>
      <dsp:spPr>
        <a:xfrm>
          <a:off x="0" y="743169"/>
          <a:ext cx="1612384" cy="671523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000" b="1" kern="1200" dirty="0" err="1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rPr>
            <a:t>Nöropeptid</a:t>
          </a:r>
          <a:r>
            <a:rPr lang="tr-TR" sz="2000" b="1" kern="120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rPr>
            <a:t> Y</a:t>
          </a:r>
          <a:endParaRPr lang="tr-TR" sz="2000" kern="1200" dirty="0">
            <a:solidFill>
              <a:schemeClr val="bg2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2781" y="775950"/>
        <a:ext cx="1546822" cy="605961"/>
      </dsp:txXfrm>
    </dsp:sp>
    <dsp:sp modelId="{40822D7A-BF88-4F0D-B759-B3567CFC9B07}">
      <dsp:nvSpPr>
        <dsp:cNvPr id="0" name=""/>
        <dsp:cNvSpPr/>
      </dsp:nvSpPr>
      <dsp:spPr>
        <a:xfrm>
          <a:off x="1612383" y="1516872"/>
          <a:ext cx="2418576" cy="671523"/>
        </a:xfrm>
        <a:prstGeom prst="rightArrow">
          <a:avLst>
            <a:gd name="adj1" fmla="val 75000"/>
            <a:gd name="adj2" fmla="val 5000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58D0B90-6E1B-4C95-AA8C-2CDD574E9780}">
      <dsp:nvSpPr>
        <dsp:cNvPr id="0" name=""/>
        <dsp:cNvSpPr/>
      </dsp:nvSpPr>
      <dsp:spPr>
        <a:xfrm>
          <a:off x="0" y="1481845"/>
          <a:ext cx="1612384" cy="671523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000" b="1" kern="1200" dirty="0" err="1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rPr>
            <a:t>Ghrelin</a:t>
          </a:r>
          <a:endParaRPr lang="tr-TR" sz="2000" kern="1200" dirty="0">
            <a:solidFill>
              <a:schemeClr val="bg2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2781" y="1514626"/>
        <a:ext cx="1546822" cy="605961"/>
      </dsp:txXfrm>
    </dsp:sp>
    <dsp:sp modelId="{E239DECC-231F-44B4-B908-2D6B1CF24CB3}">
      <dsp:nvSpPr>
        <dsp:cNvPr id="0" name=""/>
        <dsp:cNvSpPr/>
      </dsp:nvSpPr>
      <dsp:spPr>
        <a:xfrm>
          <a:off x="1612384" y="2241238"/>
          <a:ext cx="2418576" cy="671523"/>
        </a:xfrm>
        <a:prstGeom prst="rightArrow">
          <a:avLst>
            <a:gd name="adj1" fmla="val 75000"/>
            <a:gd name="adj2" fmla="val 5000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EBFA7D9-AB26-4CA7-8870-66DD988301F9}">
      <dsp:nvSpPr>
        <dsp:cNvPr id="0" name=""/>
        <dsp:cNvSpPr/>
      </dsp:nvSpPr>
      <dsp:spPr>
        <a:xfrm>
          <a:off x="0" y="2197979"/>
          <a:ext cx="1612384" cy="671523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000" b="1" kern="1200" dirty="0" err="1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rPr>
            <a:t>Leptin</a:t>
          </a:r>
          <a:endParaRPr lang="tr-TR" sz="2000" b="1" kern="1200" dirty="0">
            <a:solidFill>
              <a:schemeClr val="bg2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2781" y="2230760"/>
        <a:ext cx="1546822" cy="605961"/>
      </dsp:txXfrm>
    </dsp:sp>
    <dsp:sp modelId="{7CE0CC59-CB11-44C7-958B-B4D1452673D9}">
      <dsp:nvSpPr>
        <dsp:cNvPr id="0" name=""/>
        <dsp:cNvSpPr/>
      </dsp:nvSpPr>
      <dsp:spPr>
        <a:xfrm>
          <a:off x="1612384" y="2959198"/>
          <a:ext cx="2418576" cy="671523"/>
        </a:xfrm>
        <a:prstGeom prst="rightArrow">
          <a:avLst>
            <a:gd name="adj1" fmla="val 75000"/>
            <a:gd name="adj2" fmla="val 5000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1BD800D-0EA1-4FB5-84FF-D3D97A343A06}">
      <dsp:nvSpPr>
        <dsp:cNvPr id="0" name=""/>
        <dsp:cNvSpPr/>
      </dsp:nvSpPr>
      <dsp:spPr>
        <a:xfrm>
          <a:off x="0" y="2959198"/>
          <a:ext cx="1612384" cy="671523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000" b="1" kern="120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rPr>
            <a:t>CRH</a:t>
          </a:r>
        </a:p>
      </dsp:txBody>
      <dsp:txXfrm>
        <a:off x="32781" y="2991979"/>
        <a:ext cx="1546822" cy="605961"/>
      </dsp:txXfrm>
    </dsp:sp>
    <dsp:sp modelId="{12FB3F44-D311-4895-B87D-3FEFBD4CBF8B}">
      <dsp:nvSpPr>
        <dsp:cNvPr id="0" name=""/>
        <dsp:cNvSpPr/>
      </dsp:nvSpPr>
      <dsp:spPr>
        <a:xfrm>
          <a:off x="1612384" y="3697874"/>
          <a:ext cx="2418576" cy="671523"/>
        </a:xfrm>
        <a:prstGeom prst="rightArrow">
          <a:avLst>
            <a:gd name="adj1" fmla="val 75000"/>
            <a:gd name="adj2" fmla="val 5000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4114532-7249-4F2F-AD8B-21A6EE881672}">
      <dsp:nvSpPr>
        <dsp:cNvPr id="0" name=""/>
        <dsp:cNvSpPr/>
      </dsp:nvSpPr>
      <dsp:spPr>
        <a:xfrm>
          <a:off x="0" y="3697874"/>
          <a:ext cx="1612384" cy="671523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000" b="1" kern="120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rPr>
            <a:t>Beta </a:t>
          </a:r>
          <a:r>
            <a:rPr lang="tr-TR" sz="2000" b="1" kern="1200" dirty="0" err="1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rPr>
            <a:t>endorfin</a:t>
          </a:r>
          <a:endParaRPr lang="tr-TR" sz="2000" kern="1200" dirty="0">
            <a:solidFill>
              <a:schemeClr val="bg2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2781" y="3730655"/>
        <a:ext cx="1546822" cy="605961"/>
      </dsp:txXfrm>
    </dsp:sp>
    <dsp:sp modelId="{E633122D-2C25-41A5-8437-563D0D29E666}">
      <dsp:nvSpPr>
        <dsp:cNvPr id="0" name=""/>
        <dsp:cNvSpPr/>
      </dsp:nvSpPr>
      <dsp:spPr>
        <a:xfrm>
          <a:off x="1612384" y="4436550"/>
          <a:ext cx="2418576" cy="671523"/>
        </a:xfrm>
        <a:prstGeom prst="rightArrow">
          <a:avLst>
            <a:gd name="adj1" fmla="val 75000"/>
            <a:gd name="adj2" fmla="val 5000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7F629C3-ABF8-4B24-A09C-CFFF7F5E68B9}">
      <dsp:nvSpPr>
        <dsp:cNvPr id="0" name=""/>
        <dsp:cNvSpPr/>
      </dsp:nvSpPr>
      <dsp:spPr>
        <a:xfrm>
          <a:off x="0" y="4436550"/>
          <a:ext cx="1612384" cy="671523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000" b="1" kern="1200" dirty="0" err="1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rPr>
            <a:t>Allopregnanolon</a:t>
          </a:r>
          <a:r>
            <a:rPr lang="tr-TR" sz="2000" b="1" kern="120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</a:p>
      </dsp:txBody>
      <dsp:txXfrm>
        <a:off x="32781" y="4469331"/>
        <a:ext cx="1546822" cy="60596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30B66E8-4E79-4AFD-962A-8E78C5D66C1A}">
      <dsp:nvSpPr>
        <dsp:cNvPr id="0" name=""/>
        <dsp:cNvSpPr/>
      </dsp:nvSpPr>
      <dsp:spPr>
        <a:xfrm>
          <a:off x="885283" y="-141458"/>
          <a:ext cx="2981961" cy="2981961"/>
        </a:xfrm>
        <a:prstGeom prst="circularArrow">
          <a:avLst>
            <a:gd name="adj1" fmla="val 5689"/>
            <a:gd name="adj2" fmla="val 340510"/>
            <a:gd name="adj3" fmla="val 12577122"/>
            <a:gd name="adj4" fmla="val 18159907"/>
            <a:gd name="adj5" fmla="val 5908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0C1162B-91D9-4264-8F4A-B7881AFCB4F0}">
      <dsp:nvSpPr>
        <dsp:cNvPr id="0" name=""/>
        <dsp:cNvSpPr/>
      </dsp:nvSpPr>
      <dsp:spPr>
        <a:xfrm>
          <a:off x="1362174" y="502"/>
          <a:ext cx="2028178" cy="101408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900" b="1" kern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Negatif enerji </a:t>
          </a:r>
          <a:r>
            <a:rPr lang="tr-TR" sz="1900" b="1" kern="1200" dirty="0" err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dengesi&amp;vücut</a:t>
          </a:r>
          <a:r>
            <a:rPr lang="tr-TR" sz="1900" b="1" kern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 yağında azalma</a:t>
          </a:r>
        </a:p>
      </dsp:txBody>
      <dsp:txXfrm>
        <a:off x="1411678" y="50006"/>
        <a:ext cx="1929170" cy="915081"/>
      </dsp:txXfrm>
    </dsp:sp>
    <dsp:sp modelId="{06D0FC1B-3057-4704-85E9-3BD1A5ABDBA3}">
      <dsp:nvSpPr>
        <dsp:cNvPr id="0" name=""/>
        <dsp:cNvSpPr/>
      </dsp:nvSpPr>
      <dsp:spPr>
        <a:xfrm>
          <a:off x="2492351" y="1958026"/>
          <a:ext cx="2028178" cy="101408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900" b="1" kern="1200" dirty="0">
              <a:latin typeface="Arial" panose="020B0604020202020204" pitchFamily="34" charset="0"/>
              <a:cs typeface="Arial" panose="020B0604020202020204" pitchFamily="34" charset="0"/>
            </a:rPr>
            <a:t>Artmış beyin-adrenal aktivitesi</a:t>
          </a:r>
        </a:p>
      </dsp:txBody>
      <dsp:txXfrm>
        <a:off x="2541855" y="2007530"/>
        <a:ext cx="1929170" cy="915081"/>
      </dsp:txXfrm>
    </dsp:sp>
    <dsp:sp modelId="{EE7B9D4A-6266-4B2D-A6C2-16C7F2B9B96B}">
      <dsp:nvSpPr>
        <dsp:cNvPr id="0" name=""/>
        <dsp:cNvSpPr/>
      </dsp:nvSpPr>
      <dsp:spPr>
        <a:xfrm>
          <a:off x="231997" y="1958026"/>
          <a:ext cx="2028178" cy="101408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900" b="1" kern="1200" dirty="0">
              <a:latin typeface="Arial" panose="020B0604020202020204" pitchFamily="34" charset="0"/>
              <a:cs typeface="Arial" panose="020B0604020202020204" pitchFamily="34" charset="0"/>
            </a:rPr>
            <a:t>Düşük </a:t>
          </a:r>
          <a:r>
            <a:rPr lang="tr-TR" sz="1900" b="1" kern="1200" dirty="0" err="1">
              <a:latin typeface="Arial" panose="020B0604020202020204" pitchFamily="34" charset="0"/>
              <a:cs typeface="Arial" panose="020B0604020202020204" pitchFamily="34" charset="0"/>
            </a:rPr>
            <a:t>leptin</a:t>
          </a:r>
          <a:r>
            <a:rPr lang="tr-TR" sz="1900" b="1" kern="1200" dirty="0">
              <a:latin typeface="Arial" panose="020B0604020202020204" pitchFamily="34" charset="0"/>
              <a:cs typeface="Arial" panose="020B0604020202020204" pitchFamily="34" charset="0"/>
            </a:rPr>
            <a:t> seviyeleri </a:t>
          </a:r>
        </a:p>
      </dsp:txBody>
      <dsp:txXfrm>
        <a:off x="281501" y="2007530"/>
        <a:ext cx="1929170" cy="915081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BE437B6-763C-4FA0-9155-51A137DC0988}">
      <dsp:nvSpPr>
        <dsp:cNvPr id="0" name=""/>
        <dsp:cNvSpPr/>
      </dsp:nvSpPr>
      <dsp:spPr>
        <a:xfrm>
          <a:off x="0" y="884995"/>
          <a:ext cx="7272808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6A988D11-36AC-48B9-8696-43E48167DD4A}">
      <dsp:nvSpPr>
        <dsp:cNvPr id="0" name=""/>
        <dsp:cNvSpPr/>
      </dsp:nvSpPr>
      <dsp:spPr>
        <a:xfrm>
          <a:off x="363640" y="663595"/>
          <a:ext cx="5090965" cy="4428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2426" tIns="0" rIns="192426" bIns="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500" b="1" kern="1200" dirty="0">
              <a:latin typeface="Arial" panose="020B0604020202020204" pitchFamily="34" charset="0"/>
              <a:cs typeface="Arial" panose="020B0604020202020204" pitchFamily="34" charset="0"/>
            </a:rPr>
            <a:t>Kemik üzerine dolaylı ve doğrudan olmak üzere etkileri mevcut</a:t>
          </a:r>
          <a:endParaRPr lang="tr-TR" sz="15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85256" y="685211"/>
        <a:ext cx="5047733" cy="399568"/>
      </dsp:txXfrm>
    </dsp:sp>
    <dsp:sp modelId="{AC39B5DF-7906-45F2-B5F3-FD35C38A6F85}">
      <dsp:nvSpPr>
        <dsp:cNvPr id="0" name=""/>
        <dsp:cNvSpPr/>
      </dsp:nvSpPr>
      <dsp:spPr>
        <a:xfrm>
          <a:off x="0" y="1565395"/>
          <a:ext cx="7272808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F5BA2046-70BA-42EE-942A-B6DAC8D175A3}">
      <dsp:nvSpPr>
        <dsp:cNvPr id="0" name=""/>
        <dsp:cNvSpPr/>
      </dsp:nvSpPr>
      <dsp:spPr>
        <a:xfrm>
          <a:off x="363640" y="1343995"/>
          <a:ext cx="5090965" cy="4428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2426" tIns="0" rIns="192426" bIns="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500" b="1" kern="1200" dirty="0">
              <a:latin typeface="Arial" panose="020B0604020202020204" pitchFamily="34" charset="0"/>
              <a:cs typeface="Arial" panose="020B0604020202020204" pitchFamily="34" charset="0"/>
            </a:rPr>
            <a:t>Kemik dokuya ait hücrelerde bulunan reseptörleri aracılığı ile </a:t>
          </a:r>
          <a:r>
            <a:rPr lang="tr-TR" sz="1500" b="1" kern="1200" dirty="0" err="1">
              <a:latin typeface="Arial" panose="020B0604020202020204" pitchFamily="34" charset="0"/>
              <a:cs typeface="Arial" panose="020B0604020202020204" pitchFamily="34" charset="0"/>
            </a:rPr>
            <a:t>osteoklastik</a:t>
          </a:r>
          <a:r>
            <a:rPr lang="tr-TR" sz="1500" b="1" kern="1200" dirty="0">
              <a:latin typeface="Arial" panose="020B0604020202020204" pitchFamily="34" charset="0"/>
              <a:cs typeface="Arial" panose="020B0604020202020204" pitchFamily="34" charset="0"/>
            </a:rPr>
            <a:t> aktiviteyi </a:t>
          </a:r>
          <a:r>
            <a:rPr lang="tr-TR" sz="1500" b="1" kern="1200" dirty="0" err="1">
              <a:latin typeface="Arial" panose="020B0604020202020204" pitchFamily="34" charset="0"/>
              <a:cs typeface="Arial" panose="020B0604020202020204" pitchFamily="34" charset="0"/>
            </a:rPr>
            <a:t>inhibe</a:t>
          </a:r>
          <a:r>
            <a:rPr lang="tr-TR" sz="1500" b="1" kern="1200" dirty="0">
              <a:latin typeface="Arial" panose="020B0604020202020204" pitchFamily="34" charset="0"/>
              <a:cs typeface="Arial" panose="020B0604020202020204" pitchFamily="34" charset="0"/>
            </a:rPr>
            <a:t> eder</a:t>
          </a:r>
          <a:endParaRPr lang="tr-TR" sz="15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85256" y="1365611"/>
        <a:ext cx="5047733" cy="399568"/>
      </dsp:txXfrm>
    </dsp:sp>
    <dsp:sp modelId="{91C42C50-360F-4B22-B0A2-7FB1FB7106B6}">
      <dsp:nvSpPr>
        <dsp:cNvPr id="0" name=""/>
        <dsp:cNvSpPr/>
      </dsp:nvSpPr>
      <dsp:spPr>
        <a:xfrm>
          <a:off x="0" y="2245795"/>
          <a:ext cx="7272808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3AD48C87-4D11-4E42-9E36-8B4B6953E511}">
      <dsp:nvSpPr>
        <dsp:cNvPr id="0" name=""/>
        <dsp:cNvSpPr/>
      </dsp:nvSpPr>
      <dsp:spPr>
        <a:xfrm>
          <a:off x="363640" y="2024395"/>
          <a:ext cx="5090965" cy="4428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2426" tIns="0" rIns="192426" bIns="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600" b="1" kern="1200" dirty="0" err="1">
              <a:latin typeface="Arial" panose="020B0604020202020204" pitchFamily="34" charset="0"/>
              <a:cs typeface="Arial" panose="020B0604020202020204" pitchFamily="34" charset="0"/>
            </a:rPr>
            <a:t>Osteoblastik</a:t>
          </a:r>
          <a:r>
            <a:rPr lang="tr-TR" sz="1600" b="1" kern="1200" dirty="0">
              <a:latin typeface="Arial" panose="020B0604020202020204" pitchFamily="34" charset="0"/>
              <a:cs typeface="Arial" panose="020B0604020202020204" pitchFamily="34" charset="0"/>
            </a:rPr>
            <a:t> aktiviteyi arttırır (TGF-</a:t>
          </a:r>
          <a:r>
            <a:rPr lang="el-GR" sz="1600" b="1" kern="1200" dirty="0">
              <a:latin typeface="Arial" panose="020B0604020202020204" pitchFamily="34" charset="0"/>
              <a:cs typeface="Arial" panose="020B0604020202020204" pitchFamily="34" charset="0"/>
            </a:rPr>
            <a:t>β</a:t>
          </a:r>
          <a:r>
            <a:rPr lang="tr-TR" sz="1600" b="1" kern="1200" dirty="0">
              <a:latin typeface="Arial" panose="020B0604020202020204" pitchFamily="34" charset="0"/>
              <a:cs typeface="Arial" panose="020B0604020202020204" pitchFamily="34" charset="0"/>
            </a:rPr>
            <a:t>, IGF-I, BMP6)</a:t>
          </a:r>
          <a:endParaRPr lang="tr-TR" sz="16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85256" y="2046011"/>
        <a:ext cx="5047733" cy="399568"/>
      </dsp:txXfrm>
    </dsp:sp>
    <dsp:sp modelId="{52883203-3DC5-4445-9B3A-5B42C735BF2A}">
      <dsp:nvSpPr>
        <dsp:cNvPr id="0" name=""/>
        <dsp:cNvSpPr/>
      </dsp:nvSpPr>
      <dsp:spPr>
        <a:xfrm>
          <a:off x="0" y="2926195"/>
          <a:ext cx="7272808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B62A8574-DEA2-4C26-B215-84FA65EDAD4F}">
      <dsp:nvSpPr>
        <dsp:cNvPr id="0" name=""/>
        <dsp:cNvSpPr/>
      </dsp:nvSpPr>
      <dsp:spPr>
        <a:xfrm>
          <a:off x="363640" y="2704795"/>
          <a:ext cx="5090965" cy="4428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2426" tIns="0" rIns="192426" bIns="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600" b="1" kern="1200" dirty="0" err="1">
              <a:latin typeface="Arial" panose="020B0604020202020204" pitchFamily="34" charset="0"/>
              <a:cs typeface="Arial" panose="020B0604020202020204" pitchFamily="34" charset="0"/>
            </a:rPr>
            <a:t>Antirezorptif</a:t>
          </a:r>
          <a:r>
            <a:rPr lang="tr-TR" sz="1600" b="1" kern="1200" dirty="0">
              <a:latin typeface="Arial" panose="020B0604020202020204" pitchFamily="34" charset="0"/>
              <a:cs typeface="Arial" panose="020B0604020202020204" pitchFamily="34" charset="0"/>
            </a:rPr>
            <a:t> ve kısmen de formasyon arttırıcı etki sağlar (RANKL, MCSF, IL-6, IL-1, TNF-</a:t>
          </a:r>
          <a:r>
            <a:rPr lang="el-GR" sz="1600" b="1" kern="1200" dirty="0">
              <a:latin typeface="Arial" panose="020B0604020202020204" pitchFamily="34" charset="0"/>
              <a:cs typeface="Arial" panose="020B0604020202020204" pitchFamily="34" charset="0"/>
            </a:rPr>
            <a:t>α</a:t>
          </a:r>
          <a:r>
            <a:rPr lang="tr-TR" sz="1600" b="1" kern="1200" dirty="0">
              <a:latin typeface="Arial" panose="020B0604020202020204" pitchFamily="34" charset="0"/>
              <a:cs typeface="Arial" panose="020B0604020202020204" pitchFamily="34" charset="0"/>
            </a:rPr>
            <a:t>)</a:t>
          </a:r>
          <a:endParaRPr lang="tr-TR" sz="16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85256" y="2726411"/>
        <a:ext cx="5047733" cy="399568"/>
      </dsp:txXfrm>
    </dsp:sp>
    <dsp:sp modelId="{311C082E-3DD0-44C7-88B1-829D73309704}">
      <dsp:nvSpPr>
        <dsp:cNvPr id="0" name=""/>
        <dsp:cNvSpPr/>
      </dsp:nvSpPr>
      <dsp:spPr>
        <a:xfrm>
          <a:off x="0" y="3606595"/>
          <a:ext cx="7272808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A7E08F08-0A29-4907-B3D4-C2E98A87ED5A}">
      <dsp:nvSpPr>
        <dsp:cNvPr id="0" name=""/>
        <dsp:cNvSpPr/>
      </dsp:nvSpPr>
      <dsp:spPr>
        <a:xfrm>
          <a:off x="363640" y="3385195"/>
          <a:ext cx="5090965" cy="4428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2426" tIns="0" rIns="192426" bIns="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600" b="1" kern="1200" dirty="0">
              <a:latin typeface="Arial" panose="020B0604020202020204" pitchFamily="34" charset="0"/>
              <a:cs typeface="Arial" panose="020B0604020202020204" pitchFamily="34" charset="0"/>
            </a:rPr>
            <a:t>Kemik döngüsünü yavaşlatarak yıkımı önler</a:t>
          </a:r>
          <a:r>
            <a:rPr lang="tr-TR" sz="1500" b="1" kern="1200" dirty="0"/>
            <a:t> </a:t>
          </a:r>
          <a:endParaRPr lang="tr-TR" sz="1500" kern="1200" dirty="0"/>
        </a:p>
      </dsp:txBody>
      <dsp:txXfrm>
        <a:off x="385256" y="3406811"/>
        <a:ext cx="5047733" cy="399568"/>
      </dsp:txXfrm>
    </dsp:sp>
    <dsp:sp modelId="{CC46CCFA-ED7C-4E07-B795-E172065EAEF1}">
      <dsp:nvSpPr>
        <dsp:cNvPr id="0" name=""/>
        <dsp:cNvSpPr/>
      </dsp:nvSpPr>
      <dsp:spPr>
        <a:xfrm>
          <a:off x="0" y="4286995"/>
          <a:ext cx="7272808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3B664782-DA7B-469C-B843-E05B9FF6EB73}">
      <dsp:nvSpPr>
        <dsp:cNvPr id="0" name=""/>
        <dsp:cNvSpPr/>
      </dsp:nvSpPr>
      <dsp:spPr>
        <a:xfrm>
          <a:off x="363640" y="4065595"/>
          <a:ext cx="5090965" cy="4428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2426" tIns="0" rIns="192426" bIns="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600" b="1" kern="1200" dirty="0">
              <a:latin typeface="Arial" panose="020B0604020202020204" pitchFamily="34" charset="0"/>
              <a:cs typeface="Arial" panose="020B0604020202020204" pitchFamily="34" charset="0"/>
            </a:rPr>
            <a:t>Dolaylı yoldan vitamin D sentezini etkiler ve bu yolla </a:t>
          </a:r>
          <a:r>
            <a:rPr lang="tr-TR" sz="1600" b="1" kern="1200" dirty="0" err="1">
              <a:latin typeface="Arial" panose="020B0604020202020204" pitchFamily="34" charset="0"/>
              <a:cs typeface="Arial" panose="020B0604020202020204" pitchFamily="34" charset="0"/>
            </a:rPr>
            <a:t>barsaktan</a:t>
          </a:r>
          <a:r>
            <a:rPr lang="tr-TR" sz="1600" b="1" kern="1200" dirty="0">
              <a:latin typeface="Arial" panose="020B0604020202020204" pitchFamily="34" charset="0"/>
              <a:cs typeface="Arial" panose="020B0604020202020204" pitchFamily="34" charset="0"/>
            </a:rPr>
            <a:t> kalsiyum emilimini </a:t>
          </a:r>
          <a:r>
            <a:rPr lang="tr-TR" sz="1600" b="1" kern="1200" dirty="0" err="1">
              <a:latin typeface="Arial" panose="020B0604020202020204" pitchFamily="34" charset="0"/>
              <a:cs typeface="Arial" panose="020B0604020202020204" pitchFamily="34" charset="0"/>
            </a:rPr>
            <a:t>regüle</a:t>
          </a:r>
          <a:r>
            <a:rPr lang="tr-TR" sz="1600" b="1" kern="1200" dirty="0">
              <a:latin typeface="Arial" panose="020B0604020202020204" pitchFamily="34" charset="0"/>
              <a:cs typeface="Arial" panose="020B0604020202020204" pitchFamily="34" charset="0"/>
            </a:rPr>
            <a:t> eder</a:t>
          </a:r>
          <a:endParaRPr lang="tr-TR" sz="16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85256" y="4087211"/>
        <a:ext cx="5047733" cy="39956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9FD85D7-FFF0-4E4F-B5BA-023393318BE8}">
      <dsp:nvSpPr>
        <dsp:cNvPr id="0" name=""/>
        <dsp:cNvSpPr/>
      </dsp:nvSpPr>
      <dsp:spPr>
        <a:xfrm>
          <a:off x="0" y="1223160"/>
          <a:ext cx="6934200" cy="45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1174F600-68DF-4D83-AB97-3F94E3FA7B73}">
      <dsp:nvSpPr>
        <dsp:cNvPr id="0" name=""/>
        <dsp:cNvSpPr/>
      </dsp:nvSpPr>
      <dsp:spPr>
        <a:xfrm>
          <a:off x="346710" y="957479"/>
          <a:ext cx="4853940" cy="53136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83467" tIns="0" rIns="183467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800" b="1" kern="1200" dirty="0">
              <a:latin typeface="Arial" panose="020B0604020202020204" pitchFamily="34" charset="0"/>
              <a:cs typeface="Arial" panose="020B0604020202020204" pitchFamily="34" charset="0"/>
            </a:rPr>
            <a:t>Sağlıklı bir damarda NO üretimi ile </a:t>
          </a:r>
          <a:r>
            <a:rPr lang="tr-TR" sz="1800" b="1" kern="1200" dirty="0" err="1">
              <a:latin typeface="Arial" panose="020B0604020202020204" pitchFamily="34" charset="0"/>
              <a:cs typeface="Arial" panose="020B0604020202020204" pitchFamily="34" charset="0"/>
            </a:rPr>
            <a:t>potent</a:t>
          </a:r>
          <a:r>
            <a:rPr lang="tr-TR" sz="1800" b="1" kern="1200" dirty="0">
              <a:latin typeface="Arial" panose="020B0604020202020204" pitchFamily="34" charset="0"/>
              <a:cs typeface="Arial" panose="020B0604020202020204" pitchFamily="34" charset="0"/>
            </a:rPr>
            <a:t> bir </a:t>
          </a:r>
          <a:r>
            <a:rPr lang="tr-TR" sz="1800" b="1" kern="1200" dirty="0" err="1">
              <a:latin typeface="Arial" panose="020B0604020202020204" pitchFamily="34" charset="0"/>
              <a:cs typeface="Arial" panose="020B0604020202020204" pitchFamily="34" charset="0"/>
            </a:rPr>
            <a:t>vazodilatör</a:t>
          </a:r>
          <a:endParaRPr lang="tr-TR" sz="18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72649" y="983418"/>
        <a:ext cx="4802062" cy="479482"/>
      </dsp:txXfrm>
    </dsp:sp>
    <dsp:sp modelId="{232B6095-FDEB-499A-B932-ABCA464ECDB4}">
      <dsp:nvSpPr>
        <dsp:cNvPr id="0" name=""/>
        <dsp:cNvSpPr/>
      </dsp:nvSpPr>
      <dsp:spPr>
        <a:xfrm>
          <a:off x="0" y="2039640"/>
          <a:ext cx="6934200" cy="45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30656E9A-4A3A-441E-B166-0CB928CF8375}">
      <dsp:nvSpPr>
        <dsp:cNvPr id="0" name=""/>
        <dsp:cNvSpPr/>
      </dsp:nvSpPr>
      <dsp:spPr>
        <a:xfrm>
          <a:off x="346710" y="1773960"/>
          <a:ext cx="4853940" cy="53136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83467" tIns="0" rIns="183467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800" b="1" kern="1200" dirty="0" err="1">
              <a:latin typeface="Arial" panose="020B0604020202020204" pitchFamily="34" charset="0"/>
              <a:cs typeface="Arial" panose="020B0604020202020204" pitchFamily="34" charset="0"/>
            </a:rPr>
            <a:t>İnflamasyon</a:t>
          </a:r>
          <a:r>
            <a:rPr lang="tr-TR" sz="1800" b="1" kern="1200" dirty="0">
              <a:latin typeface="Arial" panose="020B0604020202020204" pitchFamily="34" charset="0"/>
              <a:cs typeface="Arial" panose="020B0604020202020204" pitchFamily="34" charset="0"/>
            </a:rPr>
            <a:t> ve </a:t>
          </a:r>
          <a:r>
            <a:rPr lang="tr-TR" sz="1800" b="1" kern="1200" dirty="0" err="1">
              <a:latin typeface="Arial" panose="020B0604020202020204" pitchFamily="34" charset="0"/>
              <a:cs typeface="Arial" panose="020B0604020202020204" pitchFamily="34" charset="0"/>
            </a:rPr>
            <a:t>oksidatif</a:t>
          </a:r>
          <a:r>
            <a:rPr lang="tr-TR" sz="1800" b="1" kern="1200" dirty="0">
              <a:latin typeface="Arial" panose="020B0604020202020204" pitchFamily="34" charset="0"/>
              <a:cs typeface="Arial" panose="020B0604020202020204" pitchFamily="34" charset="0"/>
            </a:rPr>
            <a:t> strese aracılık eder</a:t>
          </a:r>
          <a:endParaRPr lang="tr-TR" sz="18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72649" y="1799899"/>
        <a:ext cx="4802062" cy="479482"/>
      </dsp:txXfrm>
    </dsp:sp>
    <dsp:sp modelId="{6D975986-07DD-42E1-946B-9DE695808DDE}">
      <dsp:nvSpPr>
        <dsp:cNvPr id="0" name=""/>
        <dsp:cNvSpPr/>
      </dsp:nvSpPr>
      <dsp:spPr>
        <a:xfrm>
          <a:off x="0" y="2856120"/>
          <a:ext cx="6934200" cy="45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F62616D9-8614-40E8-8F66-B54A4BABC7B0}">
      <dsp:nvSpPr>
        <dsp:cNvPr id="0" name=""/>
        <dsp:cNvSpPr/>
      </dsp:nvSpPr>
      <dsp:spPr>
        <a:xfrm>
          <a:off x="346710" y="2590440"/>
          <a:ext cx="4853940" cy="53136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83467" tIns="0" rIns="183467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800" b="1" kern="1200" dirty="0" err="1">
              <a:latin typeface="Arial" panose="020B0604020202020204" pitchFamily="34" charset="0"/>
              <a:cs typeface="Arial" panose="020B0604020202020204" pitchFamily="34" charset="0"/>
            </a:rPr>
            <a:t>Endotelial</a:t>
          </a:r>
          <a:r>
            <a:rPr lang="tr-TR" sz="1800" b="1" kern="1200" dirty="0">
              <a:latin typeface="Arial" panose="020B0604020202020204" pitchFamily="34" charset="0"/>
              <a:cs typeface="Arial" panose="020B0604020202020204" pitchFamily="34" charset="0"/>
            </a:rPr>
            <a:t> hücre büyümesini sağlar, düz kas hücre </a:t>
          </a:r>
          <a:r>
            <a:rPr lang="tr-TR" sz="1800" b="1" kern="1200" dirty="0" err="1">
              <a:latin typeface="Arial" panose="020B0604020202020204" pitchFamily="34" charset="0"/>
              <a:cs typeface="Arial" panose="020B0604020202020204" pitchFamily="34" charset="0"/>
            </a:rPr>
            <a:t>proliferasyonunu</a:t>
          </a:r>
          <a:r>
            <a:rPr lang="tr-TR" sz="1800" b="1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tr-TR" sz="1800" b="1" kern="1200" dirty="0" err="1">
              <a:latin typeface="Arial" panose="020B0604020202020204" pitchFamily="34" charset="0"/>
              <a:cs typeface="Arial" panose="020B0604020202020204" pitchFamily="34" charset="0"/>
            </a:rPr>
            <a:t>inhibe</a:t>
          </a:r>
          <a:r>
            <a:rPr lang="tr-TR" sz="1800" b="1" kern="1200" dirty="0">
              <a:latin typeface="Arial" panose="020B0604020202020204" pitchFamily="34" charset="0"/>
              <a:cs typeface="Arial" panose="020B0604020202020204" pitchFamily="34" charset="0"/>
            </a:rPr>
            <a:t> eder </a:t>
          </a:r>
          <a:endParaRPr lang="tr-TR" sz="18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72649" y="2616379"/>
        <a:ext cx="4802062" cy="47948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8826A8B-66FB-462A-8431-672FECB146C6}">
      <dsp:nvSpPr>
        <dsp:cNvPr id="0" name=""/>
        <dsp:cNvSpPr/>
      </dsp:nvSpPr>
      <dsp:spPr>
        <a:xfrm>
          <a:off x="0" y="678302"/>
          <a:ext cx="6984776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E06AE074-D8D0-4571-87CC-1FF21DE16FB8}">
      <dsp:nvSpPr>
        <dsp:cNvPr id="0" name=""/>
        <dsp:cNvSpPr/>
      </dsp:nvSpPr>
      <dsp:spPr>
        <a:xfrm>
          <a:off x="349238" y="456903"/>
          <a:ext cx="4889343" cy="4428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84806" tIns="0" rIns="184806" bIns="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500" b="1" kern="1200" dirty="0">
              <a:latin typeface="Arial" panose="020B0604020202020204" pitchFamily="34" charset="0"/>
              <a:cs typeface="Arial" panose="020B0604020202020204" pitchFamily="34" charset="0"/>
            </a:rPr>
            <a:t>Kısa ve uzun dönem sonuçlar</a:t>
          </a:r>
          <a:endParaRPr lang="tr-TR" sz="15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70854" y="478519"/>
        <a:ext cx="4846111" cy="399568"/>
      </dsp:txXfrm>
    </dsp:sp>
    <dsp:sp modelId="{5160B5A3-5BDD-4B5C-849F-8C6D7DE18422}">
      <dsp:nvSpPr>
        <dsp:cNvPr id="0" name=""/>
        <dsp:cNvSpPr/>
      </dsp:nvSpPr>
      <dsp:spPr>
        <a:xfrm>
          <a:off x="0" y="1358703"/>
          <a:ext cx="6984776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3184F3B5-9109-4657-8BAE-7BC251D1D14E}">
      <dsp:nvSpPr>
        <dsp:cNvPr id="0" name=""/>
        <dsp:cNvSpPr/>
      </dsp:nvSpPr>
      <dsp:spPr>
        <a:xfrm>
          <a:off x="349238" y="1137303"/>
          <a:ext cx="4889343" cy="4428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84806" tIns="0" rIns="184806" bIns="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500" b="1" kern="1200" dirty="0" err="1">
              <a:latin typeface="Arial" panose="020B0604020202020204" pitchFamily="34" charset="0"/>
              <a:cs typeface="Arial" panose="020B0604020202020204" pitchFamily="34" charset="0"/>
            </a:rPr>
            <a:t>Endometrial</a:t>
          </a:r>
          <a:r>
            <a:rPr lang="tr-TR" sz="1500" b="1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tr-TR" sz="1500" b="1" kern="1200" dirty="0" err="1">
              <a:latin typeface="Arial" panose="020B0604020202020204" pitchFamily="34" charset="0"/>
              <a:cs typeface="Arial" panose="020B0604020202020204" pitchFamily="34" charset="0"/>
            </a:rPr>
            <a:t>siklisite</a:t>
          </a:r>
          <a:r>
            <a:rPr lang="tr-TR" sz="1500" b="1" kern="1200" dirty="0">
              <a:latin typeface="Arial" panose="020B0604020202020204" pitchFamily="34" charset="0"/>
              <a:cs typeface="Arial" panose="020B0604020202020204" pitchFamily="34" charset="0"/>
            </a:rPr>
            <a:t> kaybı, erken </a:t>
          </a:r>
          <a:r>
            <a:rPr lang="tr-TR" sz="1500" b="1" kern="1200" dirty="0" err="1">
              <a:latin typeface="Arial" panose="020B0604020202020204" pitchFamily="34" charset="0"/>
              <a:cs typeface="Arial" panose="020B0604020202020204" pitchFamily="34" charset="0"/>
            </a:rPr>
            <a:t>proliferatif</a:t>
          </a:r>
          <a:r>
            <a:rPr lang="tr-TR" sz="1500" b="1" kern="1200" dirty="0">
              <a:latin typeface="Arial" panose="020B0604020202020204" pitchFamily="34" charset="0"/>
              <a:cs typeface="Arial" panose="020B0604020202020204" pitchFamily="34" charset="0"/>
            </a:rPr>
            <a:t> fazda </a:t>
          </a:r>
          <a:r>
            <a:rPr lang="tr-TR" sz="1500" b="1" kern="1200" dirty="0" err="1">
              <a:latin typeface="Arial" panose="020B0604020202020204" pitchFamily="34" charset="0"/>
              <a:cs typeface="Arial" panose="020B0604020202020204" pitchFamily="34" charset="0"/>
            </a:rPr>
            <a:t>endometrium</a:t>
          </a:r>
          <a:r>
            <a:rPr lang="tr-TR" sz="1500" b="1" kern="1200" dirty="0">
              <a:latin typeface="Arial" panose="020B0604020202020204" pitchFamily="34" charset="0"/>
              <a:cs typeface="Arial" panose="020B0604020202020204" pitchFamily="34" charset="0"/>
            </a:rPr>
            <a:t>, </a:t>
          </a:r>
          <a:r>
            <a:rPr lang="tr-TR" sz="1500" b="1" kern="1200" dirty="0" err="1">
              <a:latin typeface="Arial" panose="020B0604020202020204" pitchFamily="34" charset="0"/>
              <a:cs typeface="Arial" panose="020B0604020202020204" pitchFamily="34" charset="0"/>
            </a:rPr>
            <a:t>luteal</a:t>
          </a:r>
          <a:r>
            <a:rPr lang="tr-TR" sz="1500" b="1" kern="1200" dirty="0">
              <a:latin typeface="Arial" panose="020B0604020202020204" pitchFamily="34" charset="0"/>
              <a:cs typeface="Arial" panose="020B0604020202020204" pitchFamily="34" charset="0"/>
            </a:rPr>
            <a:t> faz kaybı</a:t>
          </a:r>
          <a:endParaRPr lang="tr-TR" sz="15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70854" y="1158919"/>
        <a:ext cx="4846111" cy="399568"/>
      </dsp:txXfrm>
    </dsp:sp>
    <dsp:sp modelId="{F4DDFB02-A360-42E1-B072-10847167FC81}">
      <dsp:nvSpPr>
        <dsp:cNvPr id="0" name=""/>
        <dsp:cNvSpPr/>
      </dsp:nvSpPr>
      <dsp:spPr>
        <a:xfrm>
          <a:off x="0" y="2039103"/>
          <a:ext cx="6984776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D1130556-1F61-4182-8F44-C88C71CD197B}">
      <dsp:nvSpPr>
        <dsp:cNvPr id="0" name=""/>
        <dsp:cNvSpPr/>
      </dsp:nvSpPr>
      <dsp:spPr>
        <a:xfrm>
          <a:off x="349238" y="1817703"/>
          <a:ext cx="4889343" cy="4428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84806" tIns="0" rIns="184806" bIns="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500" b="1" kern="1200" dirty="0">
              <a:latin typeface="Arial" panose="020B0604020202020204" pitchFamily="34" charset="0"/>
              <a:cs typeface="Arial" panose="020B0604020202020204" pitchFamily="34" charset="0"/>
            </a:rPr>
            <a:t>LH ve FSH </a:t>
          </a:r>
          <a:r>
            <a:rPr lang="tr-TR" sz="1500" b="1" kern="1200" dirty="0" err="1">
              <a:latin typeface="Arial" panose="020B0604020202020204" pitchFamily="34" charset="0"/>
              <a:cs typeface="Arial" panose="020B0604020202020204" pitchFamily="34" charset="0"/>
            </a:rPr>
            <a:t>pulsatilite</a:t>
          </a:r>
          <a:r>
            <a:rPr lang="tr-TR" sz="1500" b="1" kern="1200" dirty="0">
              <a:latin typeface="Arial" panose="020B0604020202020204" pitchFamily="34" charset="0"/>
              <a:cs typeface="Arial" panose="020B0604020202020204" pitchFamily="34" charset="0"/>
            </a:rPr>
            <a:t> kaybı, </a:t>
          </a:r>
          <a:r>
            <a:rPr lang="tr-TR" sz="1500" b="1" kern="1200" dirty="0" err="1">
              <a:latin typeface="Arial" panose="020B0604020202020204" pitchFamily="34" charset="0"/>
              <a:cs typeface="Arial" panose="020B0604020202020204" pitchFamily="34" charset="0"/>
            </a:rPr>
            <a:t>hipoestrojenemi</a:t>
          </a:r>
          <a:r>
            <a:rPr lang="tr-TR" sz="1500" b="1" kern="1200" dirty="0">
              <a:latin typeface="Arial" panose="020B0604020202020204" pitchFamily="34" charset="0"/>
              <a:cs typeface="Arial" panose="020B0604020202020204" pitchFamily="34" charset="0"/>
            </a:rPr>
            <a:t> ve </a:t>
          </a:r>
          <a:r>
            <a:rPr lang="tr-TR" sz="1500" b="1" kern="1200" dirty="0" err="1">
              <a:latin typeface="Arial" panose="020B0604020202020204" pitchFamily="34" charset="0"/>
              <a:cs typeface="Arial" panose="020B0604020202020204" pitchFamily="34" charset="0"/>
            </a:rPr>
            <a:t>anovulasyon</a:t>
          </a:r>
          <a:r>
            <a:rPr lang="tr-TR" sz="1500" b="1" kern="1200" dirty="0">
              <a:latin typeface="Arial" panose="020B0604020202020204" pitchFamily="34" charset="0"/>
              <a:cs typeface="Arial" panose="020B0604020202020204" pitchFamily="34" charset="0"/>
            </a:rPr>
            <a:t>, </a:t>
          </a:r>
          <a:r>
            <a:rPr lang="tr-TR" sz="1500" b="1" kern="1200" dirty="0" err="1">
              <a:latin typeface="Arial" panose="020B0604020202020204" pitchFamily="34" charset="0"/>
              <a:cs typeface="Arial" panose="020B0604020202020204" pitchFamily="34" charset="0"/>
            </a:rPr>
            <a:t>oligomenore</a:t>
          </a:r>
          <a:r>
            <a:rPr lang="tr-TR" sz="1500" b="1" kern="1200" dirty="0">
              <a:latin typeface="Arial" panose="020B0604020202020204" pitchFamily="34" charset="0"/>
              <a:cs typeface="Arial" panose="020B0604020202020204" pitchFamily="34" charset="0"/>
            </a:rPr>
            <a:t>, </a:t>
          </a:r>
          <a:r>
            <a:rPr lang="tr-TR" sz="1500" b="1" kern="1200" dirty="0" err="1">
              <a:latin typeface="Arial" panose="020B0604020202020204" pitchFamily="34" charset="0"/>
              <a:cs typeface="Arial" panose="020B0604020202020204" pitchFamily="34" charset="0"/>
            </a:rPr>
            <a:t>amenore</a:t>
          </a:r>
          <a:endParaRPr lang="tr-TR" sz="15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70854" y="1839319"/>
        <a:ext cx="4846111" cy="399568"/>
      </dsp:txXfrm>
    </dsp:sp>
    <dsp:sp modelId="{F683DC6F-F8A6-4397-9281-AF2964B3DC2E}">
      <dsp:nvSpPr>
        <dsp:cNvPr id="0" name=""/>
        <dsp:cNvSpPr/>
      </dsp:nvSpPr>
      <dsp:spPr>
        <a:xfrm>
          <a:off x="0" y="2719503"/>
          <a:ext cx="6984776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D034BF95-8E85-41C7-BB77-679C534B29B2}">
      <dsp:nvSpPr>
        <dsp:cNvPr id="0" name=""/>
        <dsp:cNvSpPr/>
      </dsp:nvSpPr>
      <dsp:spPr>
        <a:xfrm>
          <a:off x="349238" y="2498103"/>
          <a:ext cx="4889343" cy="4428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84806" tIns="0" rIns="184806" bIns="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500" b="1" kern="1200" dirty="0">
              <a:latin typeface="Arial" panose="020B0604020202020204" pitchFamily="34" charset="0"/>
              <a:cs typeface="Arial" panose="020B0604020202020204" pitchFamily="34" charset="0"/>
            </a:rPr>
            <a:t>Gecikmiş </a:t>
          </a:r>
          <a:r>
            <a:rPr lang="tr-TR" sz="1500" b="1" kern="1200" dirty="0" err="1">
              <a:latin typeface="Arial" panose="020B0604020202020204" pitchFamily="34" charset="0"/>
              <a:cs typeface="Arial" panose="020B0604020202020204" pitchFamily="34" charset="0"/>
            </a:rPr>
            <a:t>menarş</a:t>
          </a:r>
          <a:r>
            <a:rPr lang="tr-TR" sz="1500" b="1" kern="1200" dirty="0">
              <a:latin typeface="Arial" panose="020B0604020202020204" pitchFamily="34" charset="0"/>
              <a:cs typeface="Arial" panose="020B0604020202020204" pitchFamily="34" charset="0"/>
            </a:rPr>
            <a:t>, </a:t>
          </a:r>
          <a:r>
            <a:rPr lang="tr-TR" sz="1500" b="1" kern="1200" dirty="0" err="1">
              <a:latin typeface="Arial" panose="020B0604020202020204" pitchFamily="34" charset="0"/>
              <a:cs typeface="Arial" panose="020B0604020202020204" pitchFamily="34" charset="0"/>
            </a:rPr>
            <a:t>sekonder</a:t>
          </a:r>
          <a:r>
            <a:rPr lang="tr-TR" sz="1500" b="1" kern="1200" dirty="0">
              <a:latin typeface="Arial" panose="020B0604020202020204" pitchFamily="34" charset="0"/>
              <a:cs typeface="Arial" panose="020B0604020202020204" pitchFamily="34" charset="0"/>
            </a:rPr>
            <a:t> seks karakterlerinin gelişmemesi veya </a:t>
          </a:r>
          <a:r>
            <a:rPr lang="tr-TR" sz="1500" b="1" kern="1200" dirty="0" err="1">
              <a:latin typeface="Arial" panose="020B0604020202020204" pitchFamily="34" charset="0"/>
              <a:cs typeface="Arial" panose="020B0604020202020204" pitchFamily="34" charset="0"/>
            </a:rPr>
            <a:t>parsiyel</a:t>
          </a:r>
          <a:r>
            <a:rPr lang="tr-TR" sz="1500" b="1" kern="1200" dirty="0">
              <a:latin typeface="Arial" panose="020B0604020202020204" pitchFamily="34" charset="0"/>
              <a:cs typeface="Arial" panose="020B0604020202020204" pitchFamily="34" charset="0"/>
            </a:rPr>
            <a:t> gelişimi</a:t>
          </a:r>
          <a:endParaRPr lang="tr-TR" sz="15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70854" y="2519719"/>
        <a:ext cx="4846111" cy="399568"/>
      </dsp:txXfrm>
    </dsp:sp>
    <dsp:sp modelId="{B5767D34-98C1-4C60-B7F9-52A6460DBD68}">
      <dsp:nvSpPr>
        <dsp:cNvPr id="0" name=""/>
        <dsp:cNvSpPr/>
      </dsp:nvSpPr>
      <dsp:spPr>
        <a:xfrm>
          <a:off x="0" y="3399903"/>
          <a:ext cx="6984776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92BD78F6-2951-4D52-83FC-806D7ED952A3}">
      <dsp:nvSpPr>
        <dsp:cNvPr id="0" name=""/>
        <dsp:cNvSpPr/>
      </dsp:nvSpPr>
      <dsp:spPr>
        <a:xfrm>
          <a:off x="349238" y="3178503"/>
          <a:ext cx="4889343" cy="4428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84806" tIns="0" rIns="184806" bIns="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500" b="1" kern="1200" dirty="0" err="1">
              <a:latin typeface="Arial" panose="020B0604020202020204" pitchFamily="34" charset="0"/>
              <a:cs typeface="Arial" panose="020B0604020202020204" pitchFamily="34" charset="0"/>
            </a:rPr>
            <a:t>Ürogenital</a:t>
          </a:r>
          <a:r>
            <a:rPr lang="tr-TR" sz="1500" b="1" kern="1200" dirty="0">
              <a:latin typeface="Arial" panose="020B0604020202020204" pitchFamily="34" charset="0"/>
              <a:cs typeface="Arial" panose="020B0604020202020204" pitchFamily="34" charset="0"/>
            </a:rPr>
            <a:t> mukozada ve </a:t>
          </a:r>
          <a:r>
            <a:rPr lang="tr-TR" sz="1500" b="1" kern="1200" dirty="0" err="1">
              <a:latin typeface="Arial" panose="020B0604020202020204" pitchFamily="34" charset="0"/>
              <a:cs typeface="Arial" panose="020B0604020202020204" pitchFamily="34" charset="0"/>
            </a:rPr>
            <a:t>uterus-overlerde</a:t>
          </a:r>
          <a:r>
            <a:rPr lang="tr-TR" sz="1500" b="1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tr-TR" sz="1500" b="1" kern="1200" dirty="0" err="1">
              <a:latin typeface="Arial" panose="020B0604020202020204" pitchFamily="34" charset="0"/>
              <a:cs typeface="Arial" panose="020B0604020202020204" pitchFamily="34" charset="0"/>
            </a:rPr>
            <a:t>atrofik</a:t>
          </a:r>
          <a:r>
            <a:rPr lang="tr-TR" sz="1500" b="1" kern="1200" dirty="0">
              <a:latin typeface="Arial" panose="020B0604020202020204" pitchFamily="34" charset="0"/>
              <a:cs typeface="Arial" panose="020B0604020202020204" pitchFamily="34" charset="0"/>
            </a:rPr>
            <a:t> değişiklikler</a:t>
          </a:r>
          <a:endParaRPr lang="tr-TR" sz="15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70854" y="3200119"/>
        <a:ext cx="4846111" cy="399568"/>
      </dsp:txXfrm>
    </dsp:sp>
    <dsp:sp modelId="{9932FA32-6AC8-4578-BB3E-FDCDBB7070B4}">
      <dsp:nvSpPr>
        <dsp:cNvPr id="0" name=""/>
        <dsp:cNvSpPr/>
      </dsp:nvSpPr>
      <dsp:spPr>
        <a:xfrm>
          <a:off x="0" y="4080303"/>
          <a:ext cx="6984776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B910065D-51FF-4405-BD42-77A0587D8F5F}">
      <dsp:nvSpPr>
        <dsp:cNvPr id="0" name=""/>
        <dsp:cNvSpPr/>
      </dsp:nvSpPr>
      <dsp:spPr>
        <a:xfrm>
          <a:off x="349238" y="3858903"/>
          <a:ext cx="4889343" cy="4428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84806" tIns="0" rIns="184806" bIns="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500" b="1" kern="1200" dirty="0" err="1">
              <a:latin typeface="Arial" panose="020B0604020202020204" pitchFamily="34" charset="0"/>
              <a:cs typeface="Arial" panose="020B0604020202020204" pitchFamily="34" charset="0"/>
            </a:rPr>
            <a:t>Fertilite</a:t>
          </a:r>
          <a:r>
            <a:rPr lang="tr-TR" sz="1500" b="1" kern="1200" dirty="0">
              <a:latin typeface="Arial" panose="020B0604020202020204" pitchFamily="34" charset="0"/>
              <a:cs typeface="Arial" panose="020B0604020202020204" pitchFamily="34" charset="0"/>
            </a:rPr>
            <a:t> sorunları</a:t>
          </a:r>
          <a:endParaRPr lang="tr-TR" sz="15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70854" y="3880519"/>
        <a:ext cx="4846111" cy="399568"/>
      </dsp:txXfrm>
    </dsp:sp>
    <dsp:sp modelId="{E8757C1A-D7A8-42CF-80DE-AE5DECAFCF6B}">
      <dsp:nvSpPr>
        <dsp:cNvPr id="0" name=""/>
        <dsp:cNvSpPr/>
      </dsp:nvSpPr>
      <dsp:spPr>
        <a:xfrm>
          <a:off x="0" y="4760703"/>
          <a:ext cx="6984776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7E80367A-D6BE-425F-BC00-69A4FB0F371C}">
      <dsp:nvSpPr>
        <dsp:cNvPr id="0" name=""/>
        <dsp:cNvSpPr/>
      </dsp:nvSpPr>
      <dsp:spPr>
        <a:xfrm>
          <a:off x="349238" y="4539303"/>
          <a:ext cx="4889343" cy="4428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84806" tIns="0" rIns="184806" bIns="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500" b="1" kern="1200" dirty="0" err="1">
              <a:latin typeface="Arial" panose="020B0604020202020204" pitchFamily="34" charset="0"/>
              <a:cs typeface="Arial" panose="020B0604020202020204" pitchFamily="34" charset="0"/>
            </a:rPr>
            <a:t>Obstetrik</a:t>
          </a:r>
          <a:r>
            <a:rPr lang="tr-TR" sz="1500" b="1" kern="1200" dirty="0">
              <a:latin typeface="Arial" panose="020B0604020202020204" pitchFamily="34" charset="0"/>
              <a:cs typeface="Arial" panose="020B0604020202020204" pitchFamily="34" charset="0"/>
            </a:rPr>
            <a:t> sorunlar (</a:t>
          </a:r>
          <a:r>
            <a:rPr lang="tr-TR" sz="1500" b="1" kern="1200" dirty="0" err="1">
              <a:latin typeface="Arial" panose="020B0604020202020204" pitchFamily="34" charset="0"/>
              <a:cs typeface="Arial" panose="020B0604020202020204" pitchFamily="34" charset="0"/>
            </a:rPr>
            <a:t>abortus</a:t>
          </a:r>
          <a:r>
            <a:rPr lang="tr-TR" sz="1500" b="1" kern="1200" dirty="0">
              <a:latin typeface="Arial" panose="020B0604020202020204" pitchFamily="34" charset="0"/>
              <a:cs typeface="Arial" panose="020B0604020202020204" pitchFamily="34" charset="0"/>
            </a:rPr>
            <a:t>, </a:t>
          </a:r>
          <a:r>
            <a:rPr lang="tr-TR" sz="1500" b="1" kern="1200" dirty="0" err="1">
              <a:latin typeface="Arial" panose="020B0604020202020204" pitchFamily="34" charset="0"/>
              <a:cs typeface="Arial" panose="020B0604020202020204" pitchFamily="34" charset="0"/>
            </a:rPr>
            <a:t>preterm</a:t>
          </a:r>
          <a:r>
            <a:rPr lang="tr-TR" sz="1500" b="1" kern="1200" dirty="0">
              <a:latin typeface="Arial" panose="020B0604020202020204" pitchFamily="34" charset="0"/>
              <a:cs typeface="Arial" panose="020B0604020202020204" pitchFamily="34" charset="0"/>
            </a:rPr>
            <a:t> doğum, IUGG, </a:t>
          </a:r>
          <a:r>
            <a:rPr lang="tr-TR" sz="1500" b="1" kern="1200" dirty="0" err="1">
              <a:latin typeface="Arial" panose="020B0604020202020204" pitchFamily="34" charset="0"/>
              <a:cs typeface="Arial" panose="020B0604020202020204" pitchFamily="34" charset="0"/>
            </a:rPr>
            <a:t>intrauterin</a:t>
          </a:r>
          <a:r>
            <a:rPr lang="tr-TR" sz="1500" b="1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tr-TR" sz="1500" b="1" kern="1200" dirty="0" err="1">
              <a:latin typeface="Arial" panose="020B0604020202020204" pitchFamily="34" charset="0"/>
              <a:cs typeface="Arial" panose="020B0604020202020204" pitchFamily="34" charset="0"/>
            </a:rPr>
            <a:t>fetal</a:t>
          </a:r>
          <a:r>
            <a:rPr lang="tr-TR" sz="1500" b="1" kern="1200" dirty="0">
              <a:latin typeface="Arial" panose="020B0604020202020204" pitchFamily="34" charset="0"/>
              <a:cs typeface="Arial" panose="020B0604020202020204" pitchFamily="34" charset="0"/>
            </a:rPr>
            <a:t> ölüm)</a:t>
          </a:r>
          <a:endParaRPr lang="tr-TR" sz="15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70854" y="4560919"/>
        <a:ext cx="4846111" cy="39956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art3">
  <dgm:title val=""/>
  <dgm:desc val=""/>
  <dgm:catLst>
    <dgm:cat type="relationship" pri="27000"/>
    <dgm:cat type="cycle" pri="8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presOf/>
    <dgm:shape xmlns:r="http://schemas.openxmlformats.org/officeDocument/2006/relationships" r:blip="">
      <dgm:adjLst/>
    </dgm:shape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205"/>
          <dgm:constr type="t" for="ch" forName="wedge1Tx" refType="h" fact="0.205"/>
          <dgm:constr type="w" for="ch" forName="wedge1Tx" refType="w" fact="0.59"/>
          <dgm:constr type="h" for="ch" forName="wedge1Tx" refType="h" fact="0.59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52"/>
          <dgm:constr type="t" for="ch" forName="wedge1Tx" refType="h" fact="0.205"/>
          <dgm:constr type="w" for="ch" forName="wedge1Tx" refType="w" fact="0.295"/>
          <dgm:constr type="h" for="ch" forName="wedge1Tx" refType="h" fact="0.59"/>
          <dgm:constr type="l" for="ch" forName="wedge2" refType="w" fact="0.08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wedge2Tx" refType="w" fact="0.2"/>
          <dgm:constr type="t" for="ch" forName="wedge2Tx" refType="h" fact="0.205"/>
          <dgm:constr type="w" for="ch" forName="wedge2Tx" refType="w" fact="0.295"/>
          <dgm:constr type="h" for="ch" forName="wedge2Tx" refType="h" fact="0.59"/>
          <dgm:constr type="primFontSz" for="ch" ptType="node" op="equ"/>
        </dgm:constrLst>
      </dgm:if>
      <dgm:if name="Name3" axis="ch" ptType="node" func="cnt" op="equ" val="3">
        <dgm:choose name="Name4">
          <dgm:if name="Name5" func="var" arg="dir" op="equ" val="norm">
            <dgm:constrLst>
              <dgm:constr type="l" for="ch" forName="wedge1" refType="w" fact="0.1233"/>
              <dgm:constr type="t" for="ch" forName="wedge1" refType="w" fact="0.055"/>
              <dgm:constr type="w" for="ch" forName="wedge1" refType="w" fact="0.84"/>
              <dgm:constr type="h" for="ch" forName="wedge1" refType="h" fact="0.84"/>
              <dgm:constr type="l" for="ch" forName="wedge1Tx" refType="w" fact="0.58"/>
              <dgm:constr type="t" for="ch" forName="wedge1Tx" refType="h" fact="0.21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"/>
              <dgm:constr type="t" for="ch" forName="wedge3Tx" refType="h" fact="0.245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if>
          <dgm:else name="Name6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45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367"/>
              <dgm:constr type="t" for="ch" forName="wedge3" refType="w" fact="0.055"/>
              <dgm:constr type="w" for="ch" forName="wedge3" refType="w" fact="0.84"/>
              <dgm:constr type="h" for="ch" forName="wedge3" refType="h" fact="0.84"/>
              <dgm:constr type="l" for="ch" forName="wedge3Tx" refType="w" fact="0.14"/>
              <dgm:constr type="t" for="ch" forName="wedge3Tx" refType="h" fact="0.21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else>
        </dgm:choose>
      </dgm:if>
      <dgm:if name="Name7" axis="ch" ptType="node" func="cnt" op="equ" val="4">
        <dgm:choose name="Name8">
          <dgm:if name="Name9" func="var" arg="dir" op="equ" val="norm">
            <dgm:constrLst>
              <dgm:constr type="l" for="ch" forName="wedge1" refType="w" fact="0.1154"/>
              <dgm:constr type="t" for="ch" forName="wedge1" refType="w" fact="0.0446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75"/>
              <dgm:constr type="t" for="ch" forName="wedge4Tx" refType="h" fact="0.235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if>
          <dgm:else name="Name10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5"/>
              <dgm:constr type="t" for="ch" forName="wedge1Tx" refType="h" fact="0.235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446"/>
              <dgm:constr type="t" for="ch" forName="wedge4" refType="h" fact="0.0446"/>
              <dgm:constr type="w" for="ch" forName="wedge4" refType="w" fact="0.84"/>
              <dgm:constr type="h" for="ch" forName="wedge4" refType="h" fact="0.84"/>
              <dgm:constr type="l" for="ch" forName="wedge4Tx" refType="w" fact="0.145"/>
              <dgm:constr type="t" for="ch" forName="wedge4Tx" refType="h" fact="0.2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else>
        </dgm:choose>
      </dgm:if>
      <dgm:if name="Name11" axis="ch" ptType="node" func="cnt" op="equ" val="5">
        <dgm:choose name="Name12">
          <dgm:if name="Name13" func="var" arg="dir" op="equ" val="norm">
            <dgm:constrLst>
              <dgm:constr type="l" for="ch" forName="wedge1" refType="w" fact="0.1094"/>
              <dgm:constr type="t" for="ch" forName="wedge1" refType="w" fact="0.0395"/>
              <dgm:constr type="w" for="ch" forName="wedge1" refType="w" fact="0.84"/>
              <dgm:constr type="h" for="ch" forName="wedge1" refType="h" fact="0.84"/>
              <dgm:constr type="l" for="ch" forName="wedge1Tx" refType="w" fact="0.54"/>
              <dgm:constr type="t" for="ch" forName="wedge1Tx" refType="h" fact="0.165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2025"/>
              <dgm:constr type="t" for="ch" forName="wedge5Tx" refType="h" fact="0.208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if>
          <dgm:else name="Name14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"/>
              <dgm:constr type="t" for="ch" forName="wedge1Tx" refType="h" fact="0.208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506"/>
              <dgm:constr type="t" for="ch" forName="wedge5" refType="h" fact="0.0395"/>
              <dgm:constr type="w" for="ch" forName="wedge5" refType="w" fact="0.84"/>
              <dgm:constr type="h" for="ch" forName="wedge5" refType="h" fact="0.84"/>
              <dgm:constr type="l" for="ch" forName="wedge5Tx" refType="w" fact="0.18"/>
              <dgm:constr type="t" for="ch" forName="wedge5Tx" refType="h" fact="0.165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else>
        </dgm:choose>
      </dgm:if>
      <dgm:if name="Name15" axis="ch" ptType="node" func="cnt" op="equ" val="6">
        <dgm:choose name="Name16">
          <dgm:if name="Name17" func="var" arg="dir" op="equ" val="norm">
            <dgm:constrLst>
              <dgm:constr type="l" for="ch" forName="wedge1" refType="w" fact="0.105"/>
              <dgm:constr type="t" for="ch" forName="wedge1" refType="w" fact="0.0367"/>
              <dgm:constr type="w" for="ch" forName="wedge1" refType="w" fact="0.84"/>
              <dgm:constr type="h" for="ch" forName="wedge1" refType="h" fact="0.84"/>
              <dgm:constr type="l" for="ch" forName="wedge1Tx" refType="w" fact="0.534"/>
              <dgm:constr type="t" for="ch" forName="wedge1Tx" refType="h" fact="0.126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246"/>
              <dgm:constr type="t" for="ch" forName="wedge6Tx" refType="h" fact="0.1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if>
          <dgm:else name="Name18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9"/>
              <dgm:constr type="t" for="ch" forName="wedge1Tx" refType="h" fact="0.1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55"/>
              <dgm:constr type="t" for="ch" forName="wedge6" refType="h" fact="0.0367"/>
              <dgm:constr type="w" for="ch" forName="wedge6" refType="w" fact="0.84"/>
              <dgm:constr type="h" for="ch" forName="wedge6" refType="h" fact="0.84"/>
              <dgm:constr type="l" for="ch" forName="wedge6Tx" refType="w" fact="0.221"/>
              <dgm:constr type="t" for="ch" forName="wedge6Tx" refType="h" fact="0.126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else>
        </dgm:choose>
      </dgm:if>
      <dgm:else name="Name19">
        <dgm:choose name="Name20">
          <dgm:if name="Name21" func="var" arg="dir" op="equ" val="norm">
            <dgm:constrLst>
              <dgm:constr type="l" for="ch" forName="wedge1" refType="w" fact="0.1017"/>
              <dgm:constr type="t" for="ch" forName="wedge1" refType="w" fact="0.035"/>
              <dgm:constr type="w" for="ch" forName="wedge1" refType="w" fact="0.84"/>
              <dgm:constr type="h" for="ch" forName="wedge1" refType="h" fact="0.84"/>
              <dgm:constr type="l" for="ch" forName="wedge1Tx" refType="w" fact="0.53"/>
              <dgm:constr type="t" for="ch" forName="wedge1Tx" refType="h" fact="0.115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8"/>
              <dgm:constr type="t" for="ch" forName="wedge7" refType="h" fact="0.08"/>
              <dgm:constr type="w" for="ch" forName="wedge7" refType="w" fact="0.84"/>
              <dgm:constr type="h" for="ch" forName="wedge7" refType="h" fact="0.84"/>
              <dgm:constr type="l" for="ch" forName="wedge7Tx" refType="w" fact="0.262"/>
              <dgm:constr type="t" for="ch" forName="wedge7Tx" refType="h" fact="0.16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if>
          <dgm:else name="Name22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8"/>
              <dgm:constr type="t" for="ch" forName="wedge1Tx" refType="h" fact="0.16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583"/>
              <dgm:constr type="t" for="ch" forName="wedge7" refType="h" fact="0.035"/>
              <dgm:constr type="w" for="ch" forName="wedge7" refType="w" fact="0.84"/>
              <dgm:constr type="h" for="ch" forName="wedge7" refType="h" fact="0.84"/>
              <dgm:constr type="l" for="ch" forName="wedge7Tx" refType="w" fact="0.2403"/>
              <dgm:constr type="t" for="ch" forName="wedge7Tx" refType="h" fact="0.115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else>
        </dgm:choose>
      </dgm:else>
    </dgm:choose>
    <dgm:ruleLst/>
    <dgm:choose name="Name23">
      <dgm:if name="Name24" axis="ch" ptType="node" func="cnt" op="gte" val="1">
        <dgm:layoutNode name="wedge1">
          <dgm:alg type="sp"/>
          <dgm:choose name="Name25">
            <dgm:if name="Name26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27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28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29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30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31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32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33">
            <dgm:if name="Name34" func="var" arg="dir" op="equ" val="norm">
              <dgm:presOf axis="ch desOrSelf" ptType="node node" st="1 1" cnt="1 0"/>
            </dgm:if>
            <dgm:else name="Name35">
              <dgm:choose name="Name36">
                <dgm:if name="Name37" axis="ch" ptType="node" func="cnt" op="equ" val="1">
                  <dgm:presOf axis="ch desOrSelf" ptType="node node" st="1 1" cnt="1 0"/>
                </dgm:if>
                <dgm:if name="Name38" axis="ch" ptType="node" func="cnt" op="equ" val="2">
                  <dgm:presOf axis="ch desOrSelf" ptType="node node" st="2 1" cnt="1 0"/>
                </dgm:if>
                <dgm:if name="Name39" axis="ch" ptType="node" func="cnt" op="equ" val="3">
                  <dgm:presOf axis="ch desOrSelf" ptType="node node" st="3 1" cnt="1 0"/>
                </dgm:if>
                <dgm:if name="Name40" axis="ch" ptType="node" func="cnt" op="equ" val="4">
                  <dgm:presOf axis="ch desOrSelf" ptType="node node" st="4 1" cnt="1 0"/>
                </dgm:if>
                <dgm:if name="Name41" axis="ch" ptType="node" func="cnt" op="equ" val="5">
                  <dgm:presOf axis="ch desOrSelf" ptType="node node" st="5 1" cnt="1 0"/>
                </dgm:if>
                <dgm:if name="Name42" axis="ch" ptType="node" func="cnt" op="equ" val="6">
                  <dgm:presOf axis="ch desOrSelf" ptType="node node" st="6 1" cnt="1 0"/>
                </dgm:if>
                <dgm:else name="Name43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44">
            <dgm:if name="Name45" func="var" arg="dir" op="equ" val="norm">
              <dgm:presOf axis="ch desOrSelf" ptType="node node" st="1 1" cnt="1 0"/>
            </dgm:if>
            <dgm:else name="Name46">
              <dgm:choose name="Name47">
                <dgm:if name="Name48" axis="ch" ptType="node" func="cnt" op="equ" val="1">
                  <dgm:presOf axis="ch desOrSelf" ptType="node node" st="1 1" cnt="1 0"/>
                </dgm:if>
                <dgm:if name="Name49" axis="ch" ptType="node" func="cnt" op="equ" val="2">
                  <dgm:presOf axis="ch desOrSelf" ptType="node node" st="2 1" cnt="1 0"/>
                </dgm:if>
                <dgm:if name="Name50" axis="ch" ptType="node" func="cnt" op="equ" val="3">
                  <dgm:presOf axis="ch desOrSelf" ptType="node node" st="3 1" cnt="1 0"/>
                </dgm:if>
                <dgm:if name="Name51" axis="ch" ptType="node" func="cnt" op="equ" val="4">
                  <dgm:presOf axis="ch desOrSelf" ptType="node node" st="4 1" cnt="1 0"/>
                </dgm:if>
                <dgm:if name="Name52" axis="ch" ptType="node" func="cnt" op="equ" val="5">
                  <dgm:presOf axis="ch desOrSelf" ptType="node node" st="5 1" cnt="1 0"/>
                </dgm:if>
                <dgm:if name="Name53" axis="ch" ptType="node" func="cnt" op="equ" val="6">
                  <dgm:presOf axis="ch desOrSelf" ptType="node node" st="6 1" cnt="1 0"/>
                </dgm:if>
                <dgm:else name="Name54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55"/>
    </dgm:choose>
    <dgm:choose name="Name56">
      <dgm:if name="Name57" axis="ch" ptType="node" func="cnt" op="gte" val="2">
        <dgm:layoutNode name="wedge2">
          <dgm:alg type="sp"/>
          <dgm:choose name="Name58">
            <dgm:if name="Name59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60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61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62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63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64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65">
            <dgm:if name="Name66" func="var" arg="dir" op="equ" val="norm">
              <dgm:presOf axis="ch desOrSelf" ptType="node node" st="2 1" cnt="1 0"/>
            </dgm:if>
            <dgm:else name="Name67">
              <dgm:choose name="Name68">
                <dgm:if name="Name69" axis="ch" ptType="node" func="cnt" op="equ" val="2">
                  <dgm:presOf axis="ch desOrSelf" ptType="node node" st="1 1" cnt="1 0"/>
                </dgm:if>
                <dgm:if name="Name70" axis="ch" ptType="node" func="cnt" op="equ" val="3">
                  <dgm:presOf axis="ch desOrSelf" ptType="node node" st="2 1" cnt="1 0"/>
                </dgm:if>
                <dgm:if name="Name71" axis="ch" ptType="node" func="cnt" op="equ" val="4">
                  <dgm:presOf axis="ch desOrSelf" ptType="node node" st="3 1" cnt="1 0"/>
                </dgm:if>
                <dgm:if name="Name72" axis="ch" ptType="node" func="cnt" op="equ" val="5">
                  <dgm:presOf axis="ch desOrSelf" ptType="node node" st="4 1" cnt="1 0"/>
                </dgm:if>
                <dgm:if name="Name73" axis="ch" ptType="node" func="cnt" op="equ" val="6">
                  <dgm:presOf axis="ch desOrSelf" ptType="node node" st="5 1" cnt="1 0"/>
                </dgm:if>
                <dgm:else name="Name74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75">
            <dgm:if name="Name76" func="var" arg="dir" op="equ" val="norm">
              <dgm:presOf axis="ch desOrSelf" ptType="node node" st="2 1" cnt="1 0"/>
            </dgm:if>
            <dgm:else name="Name77">
              <dgm:choose name="Name78">
                <dgm:if name="Name79" axis="ch" ptType="node" func="cnt" op="equ" val="2">
                  <dgm:presOf axis="ch desOrSelf" ptType="node node" st="1 1" cnt="1 0"/>
                </dgm:if>
                <dgm:if name="Name80" axis="ch" ptType="node" func="cnt" op="equ" val="3">
                  <dgm:presOf axis="ch desOrSelf" ptType="node node" st="2 1" cnt="1 0"/>
                </dgm:if>
                <dgm:if name="Name81" axis="ch" ptType="node" func="cnt" op="equ" val="4">
                  <dgm:presOf axis="ch desOrSelf" ptType="node node" st="3 1" cnt="1 0"/>
                </dgm:if>
                <dgm:if name="Name82" axis="ch" ptType="node" func="cnt" op="equ" val="5">
                  <dgm:presOf axis="ch desOrSelf" ptType="node node" st="4 1" cnt="1 0"/>
                </dgm:if>
                <dgm:if name="Name83" axis="ch" ptType="node" func="cnt" op="equ" val="6">
                  <dgm:presOf axis="ch desOrSelf" ptType="node node" st="5 1" cnt="1 0"/>
                </dgm:if>
                <dgm:else name="Name84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85"/>
    </dgm:choose>
    <dgm:choose name="Name86">
      <dgm:if name="Name87" axis="ch" ptType="node" func="cnt" op="gte" val="3">
        <dgm:layoutNode name="wedge3">
          <dgm:alg type="sp"/>
          <dgm:choose name="Name88">
            <dgm:if name="Name89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90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91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92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93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94">
            <dgm:if name="Name95" func="var" arg="dir" op="equ" val="norm">
              <dgm:presOf axis="ch desOrSelf" ptType="node node" st="3 1" cnt="1 0"/>
            </dgm:if>
            <dgm:else name="Name96">
              <dgm:choose name="Name97">
                <dgm:if name="Name98" axis="ch" ptType="node" func="cnt" op="equ" val="3">
                  <dgm:presOf axis="ch desOrSelf" ptType="node node" st="1 1" cnt="1 0"/>
                </dgm:if>
                <dgm:if name="Name99" axis="ch" ptType="node" func="cnt" op="equ" val="4">
                  <dgm:presOf axis="ch desOrSelf" ptType="node node" st="2 1" cnt="1 0"/>
                </dgm:if>
                <dgm:if name="Name100" axis="ch" ptType="node" func="cnt" op="equ" val="5">
                  <dgm:presOf axis="ch desOrSelf" ptType="node node" st="3 1" cnt="1 0"/>
                </dgm:if>
                <dgm:if name="Name101" axis="ch" ptType="node" func="cnt" op="equ" val="6">
                  <dgm:presOf axis="ch desOrSelf" ptType="node node" st="4 1" cnt="1 0"/>
                </dgm:if>
                <dgm:else name="Name102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03">
            <dgm:if name="Name104" func="var" arg="dir" op="equ" val="norm">
              <dgm:presOf axis="ch desOrSelf" ptType="node node" st="3 1" cnt="1 0"/>
            </dgm:if>
            <dgm:else name="Name105">
              <dgm:choose name="Name106">
                <dgm:if name="Name107" axis="ch" ptType="node" func="cnt" op="equ" val="3">
                  <dgm:presOf axis="ch desOrSelf" ptType="node node" st="1 1" cnt="1 0"/>
                </dgm:if>
                <dgm:if name="Name108" axis="ch" ptType="node" func="cnt" op="equ" val="4">
                  <dgm:presOf axis="ch desOrSelf" ptType="node node" st="2 1" cnt="1 0"/>
                </dgm:if>
                <dgm:if name="Name109" axis="ch" ptType="node" func="cnt" op="equ" val="5">
                  <dgm:presOf axis="ch desOrSelf" ptType="node node" st="3 1" cnt="1 0"/>
                </dgm:if>
                <dgm:if name="Name110" axis="ch" ptType="node" func="cnt" op="equ" val="6">
                  <dgm:presOf axis="ch desOrSelf" ptType="node node" st="4 1" cnt="1 0"/>
                </dgm:if>
                <dgm:else name="Name111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12"/>
    </dgm:choose>
    <dgm:choose name="Name113">
      <dgm:if name="Name114" axis="ch" ptType="node" func="cnt" op="gte" val="4">
        <dgm:layoutNode name="wedge4">
          <dgm:alg type="sp"/>
          <dgm:choose name="Name115">
            <dgm:if name="Name116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17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18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19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20">
            <dgm:if name="Name121" func="var" arg="dir" op="equ" val="norm">
              <dgm:presOf axis="ch desOrSelf" ptType="node node" st="4 1" cnt="1 0"/>
            </dgm:if>
            <dgm:else name="Name122">
              <dgm:choose name="Name123">
                <dgm:if name="Name124" axis="ch" ptType="node" func="cnt" op="equ" val="4">
                  <dgm:presOf axis="ch desOrSelf" ptType="node node" st="1 1" cnt="1 0"/>
                </dgm:if>
                <dgm:if name="Name125" axis="ch" ptType="node" func="cnt" op="equ" val="5">
                  <dgm:presOf axis="ch desOrSelf" ptType="node node" st="2 1" cnt="1 0"/>
                </dgm:if>
                <dgm:if name="Name126" axis="ch" ptType="node" func="cnt" op="equ" val="6">
                  <dgm:presOf axis="ch desOrSelf" ptType="node node" st="3 1" cnt="1 0"/>
                </dgm:if>
                <dgm:else name="Name127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28">
            <dgm:if name="Name129" func="var" arg="dir" op="equ" val="norm">
              <dgm:presOf axis="ch desOrSelf" ptType="node node" st="4 1" cnt="1 0"/>
            </dgm:if>
            <dgm:else name="Name130">
              <dgm:choose name="Name131">
                <dgm:if name="Name132" axis="ch" ptType="node" func="cnt" op="equ" val="4">
                  <dgm:presOf axis="ch desOrSelf" ptType="node node" st="1 1" cnt="1 0"/>
                </dgm:if>
                <dgm:if name="Name133" axis="ch" ptType="node" func="cnt" op="equ" val="5">
                  <dgm:presOf axis="ch desOrSelf" ptType="node node" st="2 1" cnt="1 0"/>
                </dgm:if>
                <dgm:if name="Name134" axis="ch" ptType="node" func="cnt" op="equ" val="6">
                  <dgm:presOf axis="ch desOrSelf" ptType="node node" st="3 1" cnt="1 0"/>
                </dgm:if>
                <dgm:else name="Name135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36"/>
    </dgm:choose>
    <dgm:choose name="Name137">
      <dgm:if name="Name138" axis="ch" ptType="node" func="cnt" op="gte" val="5">
        <dgm:layoutNode name="wedge5">
          <dgm:alg type="sp"/>
          <dgm:choose name="Name139">
            <dgm:if name="Name140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41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42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43">
            <dgm:if name="Name144" func="var" arg="dir" op="equ" val="norm">
              <dgm:presOf axis="ch desOrSelf" ptType="node node" st="5 1" cnt="1 0"/>
            </dgm:if>
            <dgm:else name="Name145">
              <dgm:choose name="Name146">
                <dgm:if name="Name147" axis="ch" ptType="node" func="cnt" op="equ" val="5">
                  <dgm:presOf axis="ch desOrSelf" ptType="node node" st="1 1" cnt="1 0"/>
                </dgm:if>
                <dgm:if name="Name148" axis="ch" ptType="node" func="cnt" op="equ" val="6">
                  <dgm:presOf axis="ch desOrSelf" ptType="node node" st="2 1" cnt="1 0"/>
                </dgm:if>
                <dgm:else name="Name149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0">
            <dgm:if name="Name151" func="var" arg="dir" op="equ" val="norm">
              <dgm:presOf axis="ch desOrSelf" ptType="node node" st="5 1" cnt="1 0"/>
            </dgm:if>
            <dgm:else name="Name152">
              <dgm:choose name="Name153">
                <dgm:if name="Name154" axis="ch" ptType="node" func="cnt" op="equ" val="5">
                  <dgm:presOf axis="ch desOrSelf" ptType="node node" st="1 1" cnt="1 0"/>
                </dgm:if>
                <dgm:if name="Name155" axis="ch" ptType="node" func="cnt" op="equ" val="6">
                  <dgm:presOf axis="ch desOrSelf" ptType="node node" st="2 1" cnt="1 0"/>
                </dgm:if>
                <dgm:else name="Name156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57"/>
    </dgm:choose>
    <dgm:choose name="Name158">
      <dgm:if name="Name159" axis="ch" ptType="node" func="cnt" op="gte" val="6">
        <dgm:layoutNode name="wedge6">
          <dgm:alg type="sp"/>
          <dgm:choose name="Name160">
            <dgm:if name="Name161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62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63">
            <dgm:if name="Name164" func="var" arg="dir" op="equ" val="norm">
              <dgm:presOf axis="ch desOrSelf" ptType="node node" st="6 1" cnt="1 0"/>
            </dgm:if>
            <dgm:else name="Name165">
              <dgm:choose name="Name166">
                <dgm:if name="Name167" axis="ch" ptType="node" func="cnt" op="equ" val="6">
                  <dgm:presOf axis="ch desOrSelf" ptType="node node" st="1 1" cnt="1 0"/>
                </dgm:if>
                <dgm:else name="Name168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9">
            <dgm:if name="Name170" func="var" arg="dir" op="equ" val="norm">
              <dgm:presOf axis="ch desOrSelf" ptType="node node" st="6 1" cnt="1 0"/>
            </dgm:if>
            <dgm:else name="Name171">
              <dgm:choose name="Name172">
                <dgm:if name="Name173" axis="ch" ptType="node" func="cnt" op="equ" val="6">
                  <dgm:presOf axis="ch desOrSelf" ptType="node node" st="1 1" cnt="1 0"/>
                </dgm:if>
                <dgm:else name="Name174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75"/>
    </dgm:choose>
    <dgm:choose name="Name176">
      <dgm:if name="Name177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78">
            <dgm:if name="Name179" func="var" arg="dir" op="equ" val="norm">
              <dgm:presOf axis="ch desOrSelf" ptType="node node" st="7 1" cnt="1 0"/>
            </dgm:if>
            <dgm:else name="Name180">
              <dgm:presOf axis="ch desOrSelf" ptType="node node" st="1 1" cnt="1 0"/>
            </dgm:else>
          </dgm:choose>
          <dgm:constrLst/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81">
            <dgm:if name="Name182" func="var" arg="dir" op="equ" val="norm">
              <dgm:presOf axis="ch desOrSelf" ptType="node node" st="7 1" cnt="1 0"/>
            </dgm:if>
            <dgm:else name="Name183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84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>
            <a:extLst>
              <a:ext uri="{FF2B5EF4-FFF2-40B4-BE49-F238E27FC236}">
                <a16:creationId xmlns:a16="http://schemas.microsoft.com/office/drawing/2014/main" id="{4ED1B3ED-3F2C-4647-AEC6-5A9D5F03750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 altLang="tr-TR"/>
          </a:p>
        </p:txBody>
      </p:sp>
      <p:sp>
        <p:nvSpPr>
          <p:cNvPr id="81923" name="Rectangle 3">
            <a:extLst>
              <a:ext uri="{FF2B5EF4-FFF2-40B4-BE49-F238E27FC236}">
                <a16:creationId xmlns:a16="http://schemas.microsoft.com/office/drawing/2014/main" id="{2D1DFD1B-27C6-4995-8316-1C65FDC54408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tr-TR"/>
          </a:p>
        </p:txBody>
      </p:sp>
      <p:sp>
        <p:nvSpPr>
          <p:cNvPr id="81924" name="Rectangle 4">
            <a:extLst>
              <a:ext uri="{FF2B5EF4-FFF2-40B4-BE49-F238E27FC236}">
                <a16:creationId xmlns:a16="http://schemas.microsoft.com/office/drawing/2014/main" id="{2CD1AFFF-D825-4CC6-8E89-430D6ECC619D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81925" name="Rectangle 5">
            <a:extLst>
              <a:ext uri="{FF2B5EF4-FFF2-40B4-BE49-F238E27FC236}">
                <a16:creationId xmlns:a16="http://schemas.microsoft.com/office/drawing/2014/main" id="{1EB6EF74-DF8B-4998-9236-655F0E38AC46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tr-TR"/>
              <a:t>Click to edit Master text styles</a:t>
            </a:r>
          </a:p>
          <a:p>
            <a:pPr lvl="1"/>
            <a:r>
              <a:rPr lang="en-US" altLang="tr-TR"/>
              <a:t>Second level</a:t>
            </a:r>
          </a:p>
          <a:p>
            <a:pPr lvl="2"/>
            <a:r>
              <a:rPr lang="en-US" altLang="tr-TR"/>
              <a:t>Third level</a:t>
            </a:r>
          </a:p>
          <a:p>
            <a:pPr lvl="3"/>
            <a:r>
              <a:rPr lang="en-US" altLang="tr-TR"/>
              <a:t>Fourth level</a:t>
            </a:r>
          </a:p>
          <a:p>
            <a:pPr lvl="4"/>
            <a:r>
              <a:rPr lang="en-US" altLang="tr-TR"/>
              <a:t>Fifth level</a:t>
            </a:r>
          </a:p>
        </p:txBody>
      </p:sp>
      <p:sp>
        <p:nvSpPr>
          <p:cNvPr id="81926" name="Rectangle 6">
            <a:extLst>
              <a:ext uri="{FF2B5EF4-FFF2-40B4-BE49-F238E27FC236}">
                <a16:creationId xmlns:a16="http://schemas.microsoft.com/office/drawing/2014/main" id="{1CF9BFFB-0106-42E1-B442-56CC088EEE1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 altLang="tr-TR"/>
          </a:p>
        </p:txBody>
      </p:sp>
      <p:sp>
        <p:nvSpPr>
          <p:cNvPr id="81927" name="Rectangle 7">
            <a:extLst>
              <a:ext uri="{FF2B5EF4-FFF2-40B4-BE49-F238E27FC236}">
                <a16:creationId xmlns:a16="http://schemas.microsoft.com/office/drawing/2014/main" id="{EB84ABBC-0162-46B6-8971-90899251A1E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F01AB89-0BA3-41B1-996D-EF57796F660B}" type="slidenum">
              <a:rPr lang="en-US" altLang="tr-TR"/>
              <a:pPr/>
              <a:t>‹#›</a:t>
            </a:fld>
            <a:endParaRPr lang="en-US" alt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1006F75B-2E15-4B3C-90AE-24CBACA0CE7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C147B03-13A7-4089-A4EE-43136827A926}" type="slidenum">
              <a:rPr lang="en-US" altLang="tr-TR"/>
              <a:pPr/>
              <a:t>1</a:t>
            </a:fld>
            <a:endParaRPr lang="en-US" altLang="tr-TR"/>
          </a:p>
        </p:txBody>
      </p:sp>
      <p:sp>
        <p:nvSpPr>
          <p:cNvPr id="107522" name="Rectangle 2">
            <a:extLst>
              <a:ext uri="{FF2B5EF4-FFF2-40B4-BE49-F238E27FC236}">
                <a16:creationId xmlns:a16="http://schemas.microsoft.com/office/drawing/2014/main" id="{AF4FEAB8-480E-4A19-810B-DA4422292E7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3" name="Rectangle 3">
            <a:extLst>
              <a:ext uri="{FF2B5EF4-FFF2-40B4-BE49-F238E27FC236}">
                <a16:creationId xmlns:a16="http://schemas.microsoft.com/office/drawing/2014/main" id="{66F398C7-7041-40CC-A54C-9C90A23EA11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tr-TR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84EE82D5-644B-468F-A2FB-F61BEF4B087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DCABF84-691A-4778-AC02-EDE3D951E895}" type="slidenum">
              <a:rPr kumimoji="0" lang="en-US" altLang="tr-TR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altLang="tr-TR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0594" name="Rectangle 2">
            <a:extLst>
              <a:ext uri="{FF2B5EF4-FFF2-40B4-BE49-F238E27FC236}">
                <a16:creationId xmlns:a16="http://schemas.microsoft.com/office/drawing/2014/main" id="{CCF6FCA0-A3A4-41EF-9534-DE4FDD90ED8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>
            <a:extLst>
              <a:ext uri="{FF2B5EF4-FFF2-40B4-BE49-F238E27FC236}">
                <a16:creationId xmlns:a16="http://schemas.microsoft.com/office/drawing/2014/main" id="{81ED68C4-C79D-49FF-B821-0C0171A9F17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tr-TR"/>
          </a:p>
        </p:txBody>
      </p:sp>
    </p:spTree>
    <p:extLst>
      <p:ext uri="{BB962C8B-B14F-4D97-AF65-F5344CB8AC3E}">
        <p14:creationId xmlns:p14="http://schemas.microsoft.com/office/powerpoint/2010/main" val="260553085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84EE82D5-644B-468F-A2FB-F61BEF4B087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DCABF84-691A-4778-AC02-EDE3D951E895}" type="slidenum">
              <a:rPr kumimoji="0" lang="en-US" altLang="tr-TR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altLang="tr-TR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0594" name="Rectangle 2">
            <a:extLst>
              <a:ext uri="{FF2B5EF4-FFF2-40B4-BE49-F238E27FC236}">
                <a16:creationId xmlns:a16="http://schemas.microsoft.com/office/drawing/2014/main" id="{CCF6FCA0-A3A4-41EF-9534-DE4FDD90ED8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>
            <a:extLst>
              <a:ext uri="{FF2B5EF4-FFF2-40B4-BE49-F238E27FC236}">
                <a16:creationId xmlns:a16="http://schemas.microsoft.com/office/drawing/2014/main" id="{81ED68C4-C79D-49FF-B821-0C0171A9F17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tr-TR"/>
          </a:p>
        </p:txBody>
      </p:sp>
    </p:spTree>
    <p:extLst>
      <p:ext uri="{BB962C8B-B14F-4D97-AF65-F5344CB8AC3E}">
        <p14:creationId xmlns:p14="http://schemas.microsoft.com/office/powerpoint/2010/main" val="254835512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84EE82D5-644B-468F-A2FB-F61BEF4B087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DCABF84-691A-4778-AC02-EDE3D951E895}" type="slidenum">
              <a:rPr kumimoji="0" lang="en-US" altLang="tr-TR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altLang="tr-TR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0594" name="Rectangle 2">
            <a:extLst>
              <a:ext uri="{FF2B5EF4-FFF2-40B4-BE49-F238E27FC236}">
                <a16:creationId xmlns:a16="http://schemas.microsoft.com/office/drawing/2014/main" id="{CCF6FCA0-A3A4-41EF-9534-DE4FDD90ED8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>
            <a:extLst>
              <a:ext uri="{FF2B5EF4-FFF2-40B4-BE49-F238E27FC236}">
                <a16:creationId xmlns:a16="http://schemas.microsoft.com/office/drawing/2014/main" id="{81ED68C4-C79D-49FF-B821-0C0171A9F17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tr-TR"/>
          </a:p>
        </p:txBody>
      </p:sp>
    </p:spTree>
    <p:extLst>
      <p:ext uri="{BB962C8B-B14F-4D97-AF65-F5344CB8AC3E}">
        <p14:creationId xmlns:p14="http://schemas.microsoft.com/office/powerpoint/2010/main" val="142392938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84EE82D5-644B-468F-A2FB-F61BEF4B087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DCABF84-691A-4778-AC02-EDE3D951E895}" type="slidenum">
              <a:rPr kumimoji="0" lang="en-US" altLang="tr-TR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altLang="tr-TR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0594" name="Rectangle 2">
            <a:extLst>
              <a:ext uri="{FF2B5EF4-FFF2-40B4-BE49-F238E27FC236}">
                <a16:creationId xmlns:a16="http://schemas.microsoft.com/office/drawing/2014/main" id="{CCF6FCA0-A3A4-41EF-9534-DE4FDD90ED8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>
            <a:extLst>
              <a:ext uri="{FF2B5EF4-FFF2-40B4-BE49-F238E27FC236}">
                <a16:creationId xmlns:a16="http://schemas.microsoft.com/office/drawing/2014/main" id="{81ED68C4-C79D-49FF-B821-0C0171A9F17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tr-TR"/>
          </a:p>
        </p:txBody>
      </p:sp>
    </p:spTree>
    <p:extLst>
      <p:ext uri="{BB962C8B-B14F-4D97-AF65-F5344CB8AC3E}">
        <p14:creationId xmlns:p14="http://schemas.microsoft.com/office/powerpoint/2010/main" val="420547194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84EE82D5-644B-468F-A2FB-F61BEF4B087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DCABF84-691A-4778-AC02-EDE3D951E895}" type="slidenum">
              <a:rPr kumimoji="0" lang="en-US" altLang="tr-TR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altLang="tr-TR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0594" name="Rectangle 2">
            <a:extLst>
              <a:ext uri="{FF2B5EF4-FFF2-40B4-BE49-F238E27FC236}">
                <a16:creationId xmlns:a16="http://schemas.microsoft.com/office/drawing/2014/main" id="{CCF6FCA0-A3A4-41EF-9534-DE4FDD90ED8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>
            <a:extLst>
              <a:ext uri="{FF2B5EF4-FFF2-40B4-BE49-F238E27FC236}">
                <a16:creationId xmlns:a16="http://schemas.microsoft.com/office/drawing/2014/main" id="{81ED68C4-C79D-49FF-B821-0C0171A9F17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tr-TR"/>
          </a:p>
        </p:txBody>
      </p:sp>
    </p:spTree>
    <p:extLst>
      <p:ext uri="{BB962C8B-B14F-4D97-AF65-F5344CB8AC3E}">
        <p14:creationId xmlns:p14="http://schemas.microsoft.com/office/powerpoint/2010/main" val="104778072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84EE82D5-644B-468F-A2FB-F61BEF4B087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DCABF84-691A-4778-AC02-EDE3D951E895}" type="slidenum">
              <a:rPr kumimoji="0" lang="en-US" altLang="tr-TR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altLang="tr-TR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0594" name="Rectangle 2">
            <a:extLst>
              <a:ext uri="{FF2B5EF4-FFF2-40B4-BE49-F238E27FC236}">
                <a16:creationId xmlns:a16="http://schemas.microsoft.com/office/drawing/2014/main" id="{CCF6FCA0-A3A4-41EF-9534-DE4FDD90ED8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>
            <a:extLst>
              <a:ext uri="{FF2B5EF4-FFF2-40B4-BE49-F238E27FC236}">
                <a16:creationId xmlns:a16="http://schemas.microsoft.com/office/drawing/2014/main" id="{81ED68C4-C79D-49FF-B821-0C0171A9F17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tr-TR"/>
          </a:p>
        </p:txBody>
      </p:sp>
    </p:spTree>
    <p:extLst>
      <p:ext uri="{BB962C8B-B14F-4D97-AF65-F5344CB8AC3E}">
        <p14:creationId xmlns:p14="http://schemas.microsoft.com/office/powerpoint/2010/main" val="19629460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84EE82D5-644B-468F-A2FB-F61BEF4B087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DCABF84-691A-4778-AC02-EDE3D951E895}" type="slidenum">
              <a:rPr kumimoji="0" lang="en-US" altLang="tr-TR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altLang="tr-TR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0594" name="Rectangle 2">
            <a:extLst>
              <a:ext uri="{FF2B5EF4-FFF2-40B4-BE49-F238E27FC236}">
                <a16:creationId xmlns:a16="http://schemas.microsoft.com/office/drawing/2014/main" id="{CCF6FCA0-A3A4-41EF-9534-DE4FDD90ED8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>
            <a:extLst>
              <a:ext uri="{FF2B5EF4-FFF2-40B4-BE49-F238E27FC236}">
                <a16:creationId xmlns:a16="http://schemas.microsoft.com/office/drawing/2014/main" id="{81ED68C4-C79D-49FF-B821-0C0171A9F17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tr-TR"/>
          </a:p>
        </p:txBody>
      </p:sp>
    </p:spTree>
    <p:extLst>
      <p:ext uri="{BB962C8B-B14F-4D97-AF65-F5344CB8AC3E}">
        <p14:creationId xmlns:p14="http://schemas.microsoft.com/office/powerpoint/2010/main" val="3990692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84EE82D5-644B-468F-A2FB-F61BEF4B087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DCABF84-691A-4778-AC02-EDE3D951E895}" type="slidenum">
              <a:rPr kumimoji="0" lang="en-US" altLang="tr-TR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altLang="tr-TR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0594" name="Rectangle 2">
            <a:extLst>
              <a:ext uri="{FF2B5EF4-FFF2-40B4-BE49-F238E27FC236}">
                <a16:creationId xmlns:a16="http://schemas.microsoft.com/office/drawing/2014/main" id="{CCF6FCA0-A3A4-41EF-9534-DE4FDD90ED8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>
            <a:extLst>
              <a:ext uri="{FF2B5EF4-FFF2-40B4-BE49-F238E27FC236}">
                <a16:creationId xmlns:a16="http://schemas.microsoft.com/office/drawing/2014/main" id="{81ED68C4-C79D-49FF-B821-0C0171A9F17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tr-TR"/>
          </a:p>
        </p:txBody>
      </p:sp>
    </p:spTree>
    <p:extLst>
      <p:ext uri="{BB962C8B-B14F-4D97-AF65-F5344CB8AC3E}">
        <p14:creationId xmlns:p14="http://schemas.microsoft.com/office/powerpoint/2010/main" val="226751935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84EE82D5-644B-468F-A2FB-F61BEF4B087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DCABF84-691A-4778-AC02-EDE3D951E895}" type="slidenum">
              <a:rPr kumimoji="0" lang="en-US" altLang="tr-TR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altLang="tr-TR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0594" name="Rectangle 2">
            <a:extLst>
              <a:ext uri="{FF2B5EF4-FFF2-40B4-BE49-F238E27FC236}">
                <a16:creationId xmlns:a16="http://schemas.microsoft.com/office/drawing/2014/main" id="{CCF6FCA0-A3A4-41EF-9534-DE4FDD90ED8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>
            <a:extLst>
              <a:ext uri="{FF2B5EF4-FFF2-40B4-BE49-F238E27FC236}">
                <a16:creationId xmlns:a16="http://schemas.microsoft.com/office/drawing/2014/main" id="{81ED68C4-C79D-49FF-B821-0C0171A9F17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tr-TR"/>
          </a:p>
        </p:txBody>
      </p:sp>
    </p:spTree>
    <p:extLst>
      <p:ext uri="{BB962C8B-B14F-4D97-AF65-F5344CB8AC3E}">
        <p14:creationId xmlns:p14="http://schemas.microsoft.com/office/powerpoint/2010/main" val="182318208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84EE82D5-644B-468F-A2FB-F61BEF4B087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DCABF84-691A-4778-AC02-EDE3D951E895}" type="slidenum">
              <a:rPr kumimoji="0" lang="en-US" altLang="tr-TR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altLang="tr-TR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0594" name="Rectangle 2">
            <a:extLst>
              <a:ext uri="{FF2B5EF4-FFF2-40B4-BE49-F238E27FC236}">
                <a16:creationId xmlns:a16="http://schemas.microsoft.com/office/drawing/2014/main" id="{CCF6FCA0-A3A4-41EF-9534-DE4FDD90ED8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>
            <a:extLst>
              <a:ext uri="{FF2B5EF4-FFF2-40B4-BE49-F238E27FC236}">
                <a16:creationId xmlns:a16="http://schemas.microsoft.com/office/drawing/2014/main" id="{81ED68C4-C79D-49FF-B821-0C0171A9F17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tr-TR"/>
          </a:p>
        </p:txBody>
      </p:sp>
    </p:spTree>
    <p:extLst>
      <p:ext uri="{BB962C8B-B14F-4D97-AF65-F5344CB8AC3E}">
        <p14:creationId xmlns:p14="http://schemas.microsoft.com/office/powerpoint/2010/main" val="4153326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84EE82D5-644B-468F-A2FB-F61BEF4B087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DCABF84-691A-4778-AC02-EDE3D951E895}" type="slidenum">
              <a:rPr kumimoji="0" lang="en-US" altLang="tr-TR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altLang="tr-TR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0594" name="Rectangle 2">
            <a:extLst>
              <a:ext uri="{FF2B5EF4-FFF2-40B4-BE49-F238E27FC236}">
                <a16:creationId xmlns:a16="http://schemas.microsoft.com/office/drawing/2014/main" id="{CCF6FCA0-A3A4-41EF-9534-DE4FDD90ED8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>
            <a:extLst>
              <a:ext uri="{FF2B5EF4-FFF2-40B4-BE49-F238E27FC236}">
                <a16:creationId xmlns:a16="http://schemas.microsoft.com/office/drawing/2014/main" id="{81ED68C4-C79D-49FF-B821-0C0171A9F17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tr-TR"/>
          </a:p>
        </p:txBody>
      </p:sp>
    </p:spTree>
    <p:extLst>
      <p:ext uri="{BB962C8B-B14F-4D97-AF65-F5344CB8AC3E}">
        <p14:creationId xmlns:p14="http://schemas.microsoft.com/office/powerpoint/2010/main" val="270810273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84EE82D5-644B-468F-A2FB-F61BEF4B087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DCABF84-691A-4778-AC02-EDE3D951E895}" type="slidenum">
              <a:rPr kumimoji="0" lang="en-US" altLang="tr-TR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altLang="tr-TR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0594" name="Rectangle 2">
            <a:extLst>
              <a:ext uri="{FF2B5EF4-FFF2-40B4-BE49-F238E27FC236}">
                <a16:creationId xmlns:a16="http://schemas.microsoft.com/office/drawing/2014/main" id="{CCF6FCA0-A3A4-41EF-9534-DE4FDD90ED8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>
            <a:extLst>
              <a:ext uri="{FF2B5EF4-FFF2-40B4-BE49-F238E27FC236}">
                <a16:creationId xmlns:a16="http://schemas.microsoft.com/office/drawing/2014/main" id="{81ED68C4-C79D-49FF-B821-0C0171A9F17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tr-TR"/>
          </a:p>
        </p:txBody>
      </p:sp>
    </p:spTree>
    <p:extLst>
      <p:ext uri="{BB962C8B-B14F-4D97-AF65-F5344CB8AC3E}">
        <p14:creationId xmlns:p14="http://schemas.microsoft.com/office/powerpoint/2010/main" val="429101688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84EE82D5-644B-468F-A2FB-F61BEF4B087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DCABF84-691A-4778-AC02-EDE3D951E895}" type="slidenum">
              <a:rPr kumimoji="0" lang="en-US" altLang="tr-TR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altLang="tr-TR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0594" name="Rectangle 2">
            <a:extLst>
              <a:ext uri="{FF2B5EF4-FFF2-40B4-BE49-F238E27FC236}">
                <a16:creationId xmlns:a16="http://schemas.microsoft.com/office/drawing/2014/main" id="{CCF6FCA0-A3A4-41EF-9534-DE4FDD90ED8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>
            <a:extLst>
              <a:ext uri="{FF2B5EF4-FFF2-40B4-BE49-F238E27FC236}">
                <a16:creationId xmlns:a16="http://schemas.microsoft.com/office/drawing/2014/main" id="{81ED68C4-C79D-49FF-B821-0C0171A9F17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tr-TR"/>
          </a:p>
        </p:txBody>
      </p:sp>
    </p:spTree>
    <p:extLst>
      <p:ext uri="{BB962C8B-B14F-4D97-AF65-F5344CB8AC3E}">
        <p14:creationId xmlns:p14="http://schemas.microsoft.com/office/powerpoint/2010/main" val="234559342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84EE82D5-644B-468F-A2FB-F61BEF4B087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DCABF84-691A-4778-AC02-EDE3D951E895}" type="slidenum">
              <a:rPr kumimoji="0" lang="en-US" altLang="tr-TR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altLang="tr-TR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0594" name="Rectangle 2">
            <a:extLst>
              <a:ext uri="{FF2B5EF4-FFF2-40B4-BE49-F238E27FC236}">
                <a16:creationId xmlns:a16="http://schemas.microsoft.com/office/drawing/2014/main" id="{CCF6FCA0-A3A4-41EF-9534-DE4FDD90ED8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>
            <a:extLst>
              <a:ext uri="{FF2B5EF4-FFF2-40B4-BE49-F238E27FC236}">
                <a16:creationId xmlns:a16="http://schemas.microsoft.com/office/drawing/2014/main" id="{81ED68C4-C79D-49FF-B821-0C0171A9F17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tr-TR"/>
          </a:p>
        </p:txBody>
      </p:sp>
    </p:spTree>
    <p:extLst>
      <p:ext uri="{BB962C8B-B14F-4D97-AF65-F5344CB8AC3E}">
        <p14:creationId xmlns:p14="http://schemas.microsoft.com/office/powerpoint/2010/main" val="8895383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84EE82D5-644B-468F-A2FB-F61BEF4B087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DCABF84-691A-4778-AC02-EDE3D951E895}" type="slidenum">
              <a:rPr kumimoji="0" lang="en-US" altLang="tr-TR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altLang="tr-TR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0594" name="Rectangle 2">
            <a:extLst>
              <a:ext uri="{FF2B5EF4-FFF2-40B4-BE49-F238E27FC236}">
                <a16:creationId xmlns:a16="http://schemas.microsoft.com/office/drawing/2014/main" id="{CCF6FCA0-A3A4-41EF-9534-DE4FDD90ED8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>
            <a:extLst>
              <a:ext uri="{FF2B5EF4-FFF2-40B4-BE49-F238E27FC236}">
                <a16:creationId xmlns:a16="http://schemas.microsoft.com/office/drawing/2014/main" id="{81ED68C4-C79D-49FF-B821-0C0171A9F17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tr-TR"/>
          </a:p>
        </p:txBody>
      </p:sp>
    </p:spTree>
    <p:extLst>
      <p:ext uri="{BB962C8B-B14F-4D97-AF65-F5344CB8AC3E}">
        <p14:creationId xmlns:p14="http://schemas.microsoft.com/office/powerpoint/2010/main" val="251291098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84EE82D5-644B-468F-A2FB-F61BEF4B087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DCABF84-691A-4778-AC02-EDE3D951E895}" type="slidenum">
              <a:rPr kumimoji="0" lang="en-US" altLang="tr-TR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altLang="tr-TR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0594" name="Rectangle 2">
            <a:extLst>
              <a:ext uri="{FF2B5EF4-FFF2-40B4-BE49-F238E27FC236}">
                <a16:creationId xmlns:a16="http://schemas.microsoft.com/office/drawing/2014/main" id="{CCF6FCA0-A3A4-41EF-9534-DE4FDD90ED8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>
            <a:extLst>
              <a:ext uri="{FF2B5EF4-FFF2-40B4-BE49-F238E27FC236}">
                <a16:creationId xmlns:a16="http://schemas.microsoft.com/office/drawing/2014/main" id="{81ED68C4-C79D-49FF-B821-0C0171A9F17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tr-TR"/>
          </a:p>
        </p:txBody>
      </p:sp>
    </p:spTree>
    <p:extLst>
      <p:ext uri="{BB962C8B-B14F-4D97-AF65-F5344CB8AC3E}">
        <p14:creationId xmlns:p14="http://schemas.microsoft.com/office/powerpoint/2010/main" val="271361145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84EE82D5-644B-468F-A2FB-F61BEF4B087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DCABF84-691A-4778-AC02-EDE3D951E895}" type="slidenum">
              <a:rPr kumimoji="0" lang="en-US" altLang="tr-TR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altLang="tr-TR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0594" name="Rectangle 2">
            <a:extLst>
              <a:ext uri="{FF2B5EF4-FFF2-40B4-BE49-F238E27FC236}">
                <a16:creationId xmlns:a16="http://schemas.microsoft.com/office/drawing/2014/main" id="{CCF6FCA0-A3A4-41EF-9534-DE4FDD90ED8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>
            <a:extLst>
              <a:ext uri="{FF2B5EF4-FFF2-40B4-BE49-F238E27FC236}">
                <a16:creationId xmlns:a16="http://schemas.microsoft.com/office/drawing/2014/main" id="{81ED68C4-C79D-49FF-B821-0C0171A9F17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tr-TR"/>
          </a:p>
        </p:txBody>
      </p:sp>
    </p:spTree>
    <p:extLst>
      <p:ext uri="{BB962C8B-B14F-4D97-AF65-F5344CB8AC3E}">
        <p14:creationId xmlns:p14="http://schemas.microsoft.com/office/powerpoint/2010/main" val="374844937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84EE82D5-644B-468F-A2FB-F61BEF4B087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DCABF84-691A-4778-AC02-EDE3D951E895}" type="slidenum">
              <a:rPr kumimoji="0" lang="en-US" altLang="tr-TR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altLang="tr-TR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0594" name="Rectangle 2">
            <a:extLst>
              <a:ext uri="{FF2B5EF4-FFF2-40B4-BE49-F238E27FC236}">
                <a16:creationId xmlns:a16="http://schemas.microsoft.com/office/drawing/2014/main" id="{CCF6FCA0-A3A4-41EF-9534-DE4FDD90ED8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>
            <a:extLst>
              <a:ext uri="{FF2B5EF4-FFF2-40B4-BE49-F238E27FC236}">
                <a16:creationId xmlns:a16="http://schemas.microsoft.com/office/drawing/2014/main" id="{81ED68C4-C79D-49FF-B821-0C0171A9F17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tr-TR"/>
          </a:p>
        </p:txBody>
      </p:sp>
    </p:spTree>
    <p:extLst>
      <p:ext uri="{BB962C8B-B14F-4D97-AF65-F5344CB8AC3E}">
        <p14:creationId xmlns:p14="http://schemas.microsoft.com/office/powerpoint/2010/main" val="7420973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84EE82D5-644B-468F-A2FB-F61BEF4B087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DCABF84-691A-4778-AC02-EDE3D951E895}" type="slidenum">
              <a:rPr kumimoji="0" lang="en-US" altLang="tr-TR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altLang="tr-TR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0594" name="Rectangle 2">
            <a:extLst>
              <a:ext uri="{FF2B5EF4-FFF2-40B4-BE49-F238E27FC236}">
                <a16:creationId xmlns:a16="http://schemas.microsoft.com/office/drawing/2014/main" id="{CCF6FCA0-A3A4-41EF-9534-DE4FDD90ED8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>
            <a:extLst>
              <a:ext uri="{FF2B5EF4-FFF2-40B4-BE49-F238E27FC236}">
                <a16:creationId xmlns:a16="http://schemas.microsoft.com/office/drawing/2014/main" id="{81ED68C4-C79D-49FF-B821-0C0171A9F17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tr-TR"/>
          </a:p>
        </p:txBody>
      </p:sp>
    </p:spTree>
    <p:extLst>
      <p:ext uri="{BB962C8B-B14F-4D97-AF65-F5344CB8AC3E}">
        <p14:creationId xmlns:p14="http://schemas.microsoft.com/office/powerpoint/2010/main" val="24573651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84EE82D5-644B-468F-A2FB-F61BEF4B087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DCABF84-691A-4778-AC02-EDE3D951E895}" type="slidenum">
              <a:rPr kumimoji="0" lang="en-US" altLang="tr-TR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altLang="tr-TR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0594" name="Rectangle 2">
            <a:extLst>
              <a:ext uri="{FF2B5EF4-FFF2-40B4-BE49-F238E27FC236}">
                <a16:creationId xmlns:a16="http://schemas.microsoft.com/office/drawing/2014/main" id="{CCF6FCA0-A3A4-41EF-9534-DE4FDD90ED8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>
            <a:extLst>
              <a:ext uri="{FF2B5EF4-FFF2-40B4-BE49-F238E27FC236}">
                <a16:creationId xmlns:a16="http://schemas.microsoft.com/office/drawing/2014/main" id="{81ED68C4-C79D-49FF-B821-0C0171A9F17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tr-TR"/>
          </a:p>
        </p:txBody>
      </p:sp>
    </p:spTree>
    <p:extLst>
      <p:ext uri="{BB962C8B-B14F-4D97-AF65-F5344CB8AC3E}">
        <p14:creationId xmlns:p14="http://schemas.microsoft.com/office/powerpoint/2010/main" val="23044756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84EE82D5-644B-468F-A2FB-F61BEF4B087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DCABF84-691A-4778-AC02-EDE3D951E895}" type="slidenum">
              <a:rPr kumimoji="0" lang="en-US" altLang="tr-TR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US" altLang="tr-TR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0594" name="Rectangle 2">
            <a:extLst>
              <a:ext uri="{FF2B5EF4-FFF2-40B4-BE49-F238E27FC236}">
                <a16:creationId xmlns:a16="http://schemas.microsoft.com/office/drawing/2014/main" id="{CCF6FCA0-A3A4-41EF-9534-DE4FDD90ED8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>
            <a:extLst>
              <a:ext uri="{FF2B5EF4-FFF2-40B4-BE49-F238E27FC236}">
                <a16:creationId xmlns:a16="http://schemas.microsoft.com/office/drawing/2014/main" id="{81ED68C4-C79D-49FF-B821-0C0171A9F17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tr-TR"/>
          </a:p>
        </p:txBody>
      </p:sp>
    </p:spTree>
    <p:extLst>
      <p:ext uri="{BB962C8B-B14F-4D97-AF65-F5344CB8AC3E}">
        <p14:creationId xmlns:p14="http://schemas.microsoft.com/office/powerpoint/2010/main" val="4901640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84EE82D5-644B-468F-A2FB-F61BEF4B087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DCABF84-691A-4778-AC02-EDE3D951E895}" type="slidenum">
              <a:rPr kumimoji="0" lang="en-US" altLang="tr-TR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altLang="tr-TR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0594" name="Rectangle 2">
            <a:extLst>
              <a:ext uri="{FF2B5EF4-FFF2-40B4-BE49-F238E27FC236}">
                <a16:creationId xmlns:a16="http://schemas.microsoft.com/office/drawing/2014/main" id="{CCF6FCA0-A3A4-41EF-9534-DE4FDD90ED8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>
            <a:extLst>
              <a:ext uri="{FF2B5EF4-FFF2-40B4-BE49-F238E27FC236}">
                <a16:creationId xmlns:a16="http://schemas.microsoft.com/office/drawing/2014/main" id="{81ED68C4-C79D-49FF-B821-0C0171A9F17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tr-TR"/>
          </a:p>
        </p:txBody>
      </p:sp>
    </p:spTree>
    <p:extLst>
      <p:ext uri="{BB962C8B-B14F-4D97-AF65-F5344CB8AC3E}">
        <p14:creationId xmlns:p14="http://schemas.microsoft.com/office/powerpoint/2010/main" val="65925837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84EE82D5-644B-468F-A2FB-F61BEF4B087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DCABF84-691A-4778-AC02-EDE3D951E895}" type="slidenum">
              <a:rPr kumimoji="0" lang="en-US" altLang="tr-TR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US" altLang="tr-TR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0594" name="Rectangle 2">
            <a:extLst>
              <a:ext uri="{FF2B5EF4-FFF2-40B4-BE49-F238E27FC236}">
                <a16:creationId xmlns:a16="http://schemas.microsoft.com/office/drawing/2014/main" id="{CCF6FCA0-A3A4-41EF-9534-DE4FDD90ED8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>
            <a:extLst>
              <a:ext uri="{FF2B5EF4-FFF2-40B4-BE49-F238E27FC236}">
                <a16:creationId xmlns:a16="http://schemas.microsoft.com/office/drawing/2014/main" id="{81ED68C4-C79D-49FF-B821-0C0171A9F17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tr-TR"/>
          </a:p>
        </p:txBody>
      </p:sp>
    </p:spTree>
    <p:extLst>
      <p:ext uri="{BB962C8B-B14F-4D97-AF65-F5344CB8AC3E}">
        <p14:creationId xmlns:p14="http://schemas.microsoft.com/office/powerpoint/2010/main" val="313396502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84EE82D5-644B-468F-A2FB-F61BEF4B087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DCABF84-691A-4778-AC02-EDE3D951E895}" type="slidenum">
              <a:rPr kumimoji="0" lang="en-US" altLang="tr-TR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US" altLang="tr-TR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0594" name="Rectangle 2">
            <a:extLst>
              <a:ext uri="{FF2B5EF4-FFF2-40B4-BE49-F238E27FC236}">
                <a16:creationId xmlns:a16="http://schemas.microsoft.com/office/drawing/2014/main" id="{CCF6FCA0-A3A4-41EF-9534-DE4FDD90ED8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>
            <a:extLst>
              <a:ext uri="{FF2B5EF4-FFF2-40B4-BE49-F238E27FC236}">
                <a16:creationId xmlns:a16="http://schemas.microsoft.com/office/drawing/2014/main" id="{81ED68C4-C79D-49FF-B821-0C0171A9F17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tr-TR"/>
          </a:p>
        </p:txBody>
      </p:sp>
    </p:spTree>
    <p:extLst>
      <p:ext uri="{BB962C8B-B14F-4D97-AF65-F5344CB8AC3E}">
        <p14:creationId xmlns:p14="http://schemas.microsoft.com/office/powerpoint/2010/main" val="129680984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84EE82D5-644B-468F-A2FB-F61BEF4B087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DCABF84-691A-4778-AC02-EDE3D951E895}" type="slidenum">
              <a:rPr kumimoji="0" lang="en-US" altLang="tr-TR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en-US" altLang="tr-TR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0594" name="Rectangle 2">
            <a:extLst>
              <a:ext uri="{FF2B5EF4-FFF2-40B4-BE49-F238E27FC236}">
                <a16:creationId xmlns:a16="http://schemas.microsoft.com/office/drawing/2014/main" id="{CCF6FCA0-A3A4-41EF-9534-DE4FDD90ED8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>
            <a:extLst>
              <a:ext uri="{FF2B5EF4-FFF2-40B4-BE49-F238E27FC236}">
                <a16:creationId xmlns:a16="http://schemas.microsoft.com/office/drawing/2014/main" id="{81ED68C4-C79D-49FF-B821-0C0171A9F17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tr-TR"/>
          </a:p>
        </p:txBody>
      </p:sp>
    </p:spTree>
    <p:extLst>
      <p:ext uri="{BB962C8B-B14F-4D97-AF65-F5344CB8AC3E}">
        <p14:creationId xmlns:p14="http://schemas.microsoft.com/office/powerpoint/2010/main" val="285508001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84EE82D5-644B-468F-A2FB-F61BEF4B087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DCABF84-691A-4778-AC02-EDE3D951E895}" type="slidenum">
              <a:rPr kumimoji="0" lang="en-US" altLang="tr-TR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en-US" altLang="tr-TR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0594" name="Rectangle 2">
            <a:extLst>
              <a:ext uri="{FF2B5EF4-FFF2-40B4-BE49-F238E27FC236}">
                <a16:creationId xmlns:a16="http://schemas.microsoft.com/office/drawing/2014/main" id="{CCF6FCA0-A3A4-41EF-9534-DE4FDD90ED8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>
            <a:extLst>
              <a:ext uri="{FF2B5EF4-FFF2-40B4-BE49-F238E27FC236}">
                <a16:creationId xmlns:a16="http://schemas.microsoft.com/office/drawing/2014/main" id="{81ED68C4-C79D-49FF-B821-0C0171A9F17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tr-TR"/>
          </a:p>
        </p:txBody>
      </p:sp>
    </p:spTree>
    <p:extLst>
      <p:ext uri="{BB962C8B-B14F-4D97-AF65-F5344CB8AC3E}">
        <p14:creationId xmlns:p14="http://schemas.microsoft.com/office/powerpoint/2010/main" val="24328573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84EE82D5-644B-468F-A2FB-F61BEF4B087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DCABF84-691A-4778-AC02-EDE3D951E895}" type="slidenum">
              <a:rPr kumimoji="0" lang="en-US" altLang="tr-TR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en-US" altLang="tr-TR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0594" name="Rectangle 2">
            <a:extLst>
              <a:ext uri="{FF2B5EF4-FFF2-40B4-BE49-F238E27FC236}">
                <a16:creationId xmlns:a16="http://schemas.microsoft.com/office/drawing/2014/main" id="{CCF6FCA0-A3A4-41EF-9534-DE4FDD90ED8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>
            <a:extLst>
              <a:ext uri="{FF2B5EF4-FFF2-40B4-BE49-F238E27FC236}">
                <a16:creationId xmlns:a16="http://schemas.microsoft.com/office/drawing/2014/main" id="{81ED68C4-C79D-49FF-B821-0C0171A9F17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tr-TR"/>
          </a:p>
        </p:txBody>
      </p:sp>
    </p:spTree>
    <p:extLst>
      <p:ext uri="{BB962C8B-B14F-4D97-AF65-F5344CB8AC3E}">
        <p14:creationId xmlns:p14="http://schemas.microsoft.com/office/powerpoint/2010/main" val="305785498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84EE82D5-644B-468F-A2FB-F61BEF4B087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DCABF84-691A-4778-AC02-EDE3D951E895}" type="slidenum">
              <a:rPr kumimoji="0" lang="en-US" altLang="tr-TR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en-US" altLang="tr-TR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0594" name="Rectangle 2">
            <a:extLst>
              <a:ext uri="{FF2B5EF4-FFF2-40B4-BE49-F238E27FC236}">
                <a16:creationId xmlns:a16="http://schemas.microsoft.com/office/drawing/2014/main" id="{CCF6FCA0-A3A4-41EF-9534-DE4FDD90ED8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>
            <a:extLst>
              <a:ext uri="{FF2B5EF4-FFF2-40B4-BE49-F238E27FC236}">
                <a16:creationId xmlns:a16="http://schemas.microsoft.com/office/drawing/2014/main" id="{81ED68C4-C79D-49FF-B821-0C0171A9F17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tr-TR"/>
          </a:p>
        </p:txBody>
      </p:sp>
    </p:spTree>
    <p:extLst>
      <p:ext uri="{BB962C8B-B14F-4D97-AF65-F5344CB8AC3E}">
        <p14:creationId xmlns:p14="http://schemas.microsoft.com/office/powerpoint/2010/main" val="17338555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84EE82D5-644B-468F-A2FB-F61BEF4B087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DCABF84-691A-4778-AC02-EDE3D951E895}" type="slidenum">
              <a:rPr kumimoji="0" lang="en-US" altLang="tr-TR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en-US" altLang="tr-TR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0594" name="Rectangle 2">
            <a:extLst>
              <a:ext uri="{FF2B5EF4-FFF2-40B4-BE49-F238E27FC236}">
                <a16:creationId xmlns:a16="http://schemas.microsoft.com/office/drawing/2014/main" id="{CCF6FCA0-A3A4-41EF-9534-DE4FDD90ED8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>
            <a:extLst>
              <a:ext uri="{FF2B5EF4-FFF2-40B4-BE49-F238E27FC236}">
                <a16:creationId xmlns:a16="http://schemas.microsoft.com/office/drawing/2014/main" id="{81ED68C4-C79D-49FF-B821-0C0171A9F17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tr-TR"/>
          </a:p>
        </p:txBody>
      </p:sp>
    </p:spTree>
    <p:extLst>
      <p:ext uri="{BB962C8B-B14F-4D97-AF65-F5344CB8AC3E}">
        <p14:creationId xmlns:p14="http://schemas.microsoft.com/office/powerpoint/2010/main" val="368663146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84EE82D5-644B-468F-A2FB-F61BEF4B087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DCABF84-691A-4778-AC02-EDE3D951E895}" type="slidenum">
              <a:rPr kumimoji="0" lang="en-US" altLang="tr-TR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en-US" altLang="tr-TR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0594" name="Rectangle 2">
            <a:extLst>
              <a:ext uri="{FF2B5EF4-FFF2-40B4-BE49-F238E27FC236}">
                <a16:creationId xmlns:a16="http://schemas.microsoft.com/office/drawing/2014/main" id="{CCF6FCA0-A3A4-41EF-9534-DE4FDD90ED8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>
            <a:extLst>
              <a:ext uri="{FF2B5EF4-FFF2-40B4-BE49-F238E27FC236}">
                <a16:creationId xmlns:a16="http://schemas.microsoft.com/office/drawing/2014/main" id="{81ED68C4-C79D-49FF-B821-0C0171A9F17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tr-TR"/>
          </a:p>
        </p:txBody>
      </p:sp>
    </p:spTree>
    <p:extLst>
      <p:ext uri="{BB962C8B-B14F-4D97-AF65-F5344CB8AC3E}">
        <p14:creationId xmlns:p14="http://schemas.microsoft.com/office/powerpoint/2010/main" val="357655643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84EE82D5-644B-468F-A2FB-F61BEF4B087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DCABF84-691A-4778-AC02-EDE3D951E895}" type="slidenum">
              <a:rPr kumimoji="0" lang="en-US" altLang="tr-TR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en-US" altLang="tr-TR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0594" name="Rectangle 2">
            <a:extLst>
              <a:ext uri="{FF2B5EF4-FFF2-40B4-BE49-F238E27FC236}">
                <a16:creationId xmlns:a16="http://schemas.microsoft.com/office/drawing/2014/main" id="{CCF6FCA0-A3A4-41EF-9534-DE4FDD90ED8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>
            <a:extLst>
              <a:ext uri="{FF2B5EF4-FFF2-40B4-BE49-F238E27FC236}">
                <a16:creationId xmlns:a16="http://schemas.microsoft.com/office/drawing/2014/main" id="{81ED68C4-C79D-49FF-B821-0C0171A9F17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tr-TR"/>
          </a:p>
        </p:txBody>
      </p:sp>
    </p:spTree>
    <p:extLst>
      <p:ext uri="{BB962C8B-B14F-4D97-AF65-F5344CB8AC3E}">
        <p14:creationId xmlns:p14="http://schemas.microsoft.com/office/powerpoint/2010/main" val="2078952716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84EE82D5-644B-468F-A2FB-F61BEF4B087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DCABF84-691A-4778-AC02-EDE3D951E895}" type="slidenum">
              <a:rPr kumimoji="0" lang="en-US" altLang="tr-TR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39</a:t>
            </a:fld>
            <a:endParaRPr kumimoji="0" lang="en-US" altLang="tr-TR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0594" name="Rectangle 2">
            <a:extLst>
              <a:ext uri="{FF2B5EF4-FFF2-40B4-BE49-F238E27FC236}">
                <a16:creationId xmlns:a16="http://schemas.microsoft.com/office/drawing/2014/main" id="{CCF6FCA0-A3A4-41EF-9534-DE4FDD90ED8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>
            <a:extLst>
              <a:ext uri="{FF2B5EF4-FFF2-40B4-BE49-F238E27FC236}">
                <a16:creationId xmlns:a16="http://schemas.microsoft.com/office/drawing/2014/main" id="{81ED68C4-C79D-49FF-B821-0C0171A9F17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tr-TR"/>
          </a:p>
        </p:txBody>
      </p:sp>
    </p:spTree>
    <p:extLst>
      <p:ext uri="{BB962C8B-B14F-4D97-AF65-F5344CB8AC3E}">
        <p14:creationId xmlns:p14="http://schemas.microsoft.com/office/powerpoint/2010/main" val="34557996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84EE82D5-644B-468F-A2FB-F61BEF4B087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DCABF84-691A-4778-AC02-EDE3D951E895}" type="slidenum">
              <a:rPr kumimoji="0" lang="en-US" altLang="tr-TR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altLang="tr-TR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0594" name="Rectangle 2">
            <a:extLst>
              <a:ext uri="{FF2B5EF4-FFF2-40B4-BE49-F238E27FC236}">
                <a16:creationId xmlns:a16="http://schemas.microsoft.com/office/drawing/2014/main" id="{CCF6FCA0-A3A4-41EF-9534-DE4FDD90ED8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>
            <a:extLst>
              <a:ext uri="{FF2B5EF4-FFF2-40B4-BE49-F238E27FC236}">
                <a16:creationId xmlns:a16="http://schemas.microsoft.com/office/drawing/2014/main" id="{81ED68C4-C79D-49FF-B821-0C0171A9F17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tr-TR"/>
          </a:p>
        </p:txBody>
      </p:sp>
    </p:spTree>
    <p:extLst>
      <p:ext uri="{BB962C8B-B14F-4D97-AF65-F5344CB8AC3E}">
        <p14:creationId xmlns:p14="http://schemas.microsoft.com/office/powerpoint/2010/main" val="738624094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84EE82D5-644B-468F-A2FB-F61BEF4B087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DCABF84-691A-4778-AC02-EDE3D951E895}" type="slidenum">
              <a:rPr kumimoji="0" lang="en-US" altLang="tr-TR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40</a:t>
            </a:fld>
            <a:endParaRPr kumimoji="0" lang="en-US" altLang="tr-TR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0594" name="Rectangle 2">
            <a:extLst>
              <a:ext uri="{FF2B5EF4-FFF2-40B4-BE49-F238E27FC236}">
                <a16:creationId xmlns:a16="http://schemas.microsoft.com/office/drawing/2014/main" id="{CCF6FCA0-A3A4-41EF-9534-DE4FDD90ED8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>
            <a:extLst>
              <a:ext uri="{FF2B5EF4-FFF2-40B4-BE49-F238E27FC236}">
                <a16:creationId xmlns:a16="http://schemas.microsoft.com/office/drawing/2014/main" id="{81ED68C4-C79D-49FF-B821-0C0171A9F17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tr-TR"/>
          </a:p>
        </p:txBody>
      </p:sp>
    </p:spTree>
    <p:extLst>
      <p:ext uri="{BB962C8B-B14F-4D97-AF65-F5344CB8AC3E}">
        <p14:creationId xmlns:p14="http://schemas.microsoft.com/office/powerpoint/2010/main" val="1299756625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84EE82D5-644B-468F-A2FB-F61BEF4B087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DCABF84-691A-4778-AC02-EDE3D951E895}" type="slidenum">
              <a:rPr kumimoji="0" lang="en-US" altLang="tr-TR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41</a:t>
            </a:fld>
            <a:endParaRPr kumimoji="0" lang="en-US" altLang="tr-TR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0594" name="Rectangle 2">
            <a:extLst>
              <a:ext uri="{FF2B5EF4-FFF2-40B4-BE49-F238E27FC236}">
                <a16:creationId xmlns:a16="http://schemas.microsoft.com/office/drawing/2014/main" id="{CCF6FCA0-A3A4-41EF-9534-DE4FDD90ED8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>
            <a:extLst>
              <a:ext uri="{FF2B5EF4-FFF2-40B4-BE49-F238E27FC236}">
                <a16:creationId xmlns:a16="http://schemas.microsoft.com/office/drawing/2014/main" id="{81ED68C4-C79D-49FF-B821-0C0171A9F17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tr-TR"/>
          </a:p>
        </p:txBody>
      </p:sp>
    </p:spTree>
    <p:extLst>
      <p:ext uri="{BB962C8B-B14F-4D97-AF65-F5344CB8AC3E}">
        <p14:creationId xmlns:p14="http://schemas.microsoft.com/office/powerpoint/2010/main" val="986757562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84EE82D5-644B-468F-A2FB-F61BEF4B087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DCABF84-691A-4778-AC02-EDE3D951E895}" type="slidenum">
              <a:rPr kumimoji="0" lang="en-US" altLang="tr-TR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42</a:t>
            </a:fld>
            <a:endParaRPr kumimoji="0" lang="en-US" altLang="tr-TR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0594" name="Rectangle 2">
            <a:extLst>
              <a:ext uri="{FF2B5EF4-FFF2-40B4-BE49-F238E27FC236}">
                <a16:creationId xmlns:a16="http://schemas.microsoft.com/office/drawing/2014/main" id="{CCF6FCA0-A3A4-41EF-9534-DE4FDD90ED8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>
            <a:extLst>
              <a:ext uri="{FF2B5EF4-FFF2-40B4-BE49-F238E27FC236}">
                <a16:creationId xmlns:a16="http://schemas.microsoft.com/office/drawing/2014/main" id="{81ED68C4-C79D-49FF-B821-0C0171A9F17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tr-TR"/>
          </a:p>
        </p:txBody>
      </p:sp>
    </p:spTree>
    <p:extLst>
      <p:ext uri="{BB962C8B-B14F-4D97-AF65-F5344CB8AC3E}">
        <p14:creationId xmlns:p14="http://schemas.microsoft.com/office/powerpoint/2010/main" val="830880938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84EE82D5-644B-468F-A2FB-F61BEF4B087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DCABF84-691A-4778-AC02-EDE3D951E895}" type="slidenum">
              <a:rPr kumimoji="0" lang="en-US" altLang="tr-TR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43</a:t>
            </a:fld>
            <a:endParaRPr kumimoji="0" lang="en-US" altLang="tr-TR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0594" name="Rectangle 2">
            <a:extLst>
              <a:ext uri="{FF2B5EF4-FFF2-40B4-BE49-F238E27FC236}">
                <a16:creationId xmlns:a16="http://schemas.microsoft.com/office/drawing/2014/main" id="{CCF6FCA0-A3A4-41EF-9534-DE4FDD90ED8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>
            <a:extLst>
              <a:ext uri="{FF2B5EF4-FFF2-40B4-BE49-F238E27FC236}">
                <a16:creationId xmlns:a16="http://schemas.microsoft.com/office/drawing/2014/main" id="{81ED68C4-C79D-49FF-B821-0C0171A9F17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tr-TR"/>
          </a:p>
        </p:txBody>
      </p:sp>
    </p:spTree>
    <p:extLst>
      <p:ext uri="{BB962C8B-B14F-4D97-AF65-F5344CB8AC3E}">
        <p14:creationId xmlns:p14="http://schemas.microsoft.com/office/powerpoint/2010/main" val="2517703033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84EE82D5-644B-468F-A2FB-F61BEF4B087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DCABF84-691A-4778-AC02-EDE3D951E895}" type="slidenum">
              <a:rPr kumimoji="0" lang="en-US" altLang="tr-TR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44</a:t>
            </a:fld>
            <a:endParaRPr kumimoji="0" lang="en-US" altLang="tr-TR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0594" name="Rectangle 2">
            <a:extLst>
              <a:ext uri="{FF2B5EF4-FFF2-40B4-BE49-F238E27FC236}">
                <a16:creationId xmlns:a16="http://schemas.microsoft.com/office/drawing/2014/main" id="{CCF6FCA0-A3A4-41EF-9534-DE4FDD90ED8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>
            <a:extLst>
              <a:ext uri="{FF2B5EF4-FFF2-40B4-BE49-F238E27FC236}">
                <a16:creationId xmlns:a16="http://schemas.microsoft.com/office/drawing/2014/main" id="{81ED68C4-C79D-49FF-B821-0C0171A9F17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tr-TR"/>
          </a:p>
        </p:txBody>
      </p:sp>
    </p:spTree>
    <p:extLst>
      <p:ext uri="{BB962C8B-B14F-4D97-AF65-F5344CB8AC3E}">
        <p14:creationId xmlns:p14="http://schemas.microsoft.com/office/powerpoint/2010/main" val="3946710533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84EE82D5-644B-468F-A2FB-F61BEF4B087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DCABF84-691A-4778-AC02-EDE3D951E895}" type="slidenum">
              <a:rPr kumimoji="0" lang="en-US" altLang="tr-TR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45</a:t>
            </a:fld>
            <a:endParaRPr kumimoji="0" lang="en-US" altLang="tr-TR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0594" name="Rectangle 2">
            <a:extLst>
              <a:ext uri="{FF2B5EF4-FFF2-40B4-BE49-F238E27FC236}">
                <a16:creationId xmlns:a16="http://schemas.microsoft.com/office/drawing/2014/main" id="{CCF6FCA0-A3A4-41EF-9534-DE4FDD90ED8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>
            <a:extLst>
              <a:ext uri="{FF2B5EF4-FFF2-40B4-BE49-F238E27FC236}">
                <a16:creationId xmlns:a16="http://schemas.microsoft.com/office/drawing/2014/main" id="{81ED68C4-C79D-49FF-B821-0C0171A9F17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tr-TR"/>
          </a:p>
        </p:txBody>
      </p:sp>
    </p:spTree>
    <p:extLst>
      <p:ext uri="{BB962C8B-B14F-4D97-AF65-F5344CB8AC3E}">
        <p14:creationId xmlns:p14="http://schemas.microsoft.com/office/powerpoint/2010/main" val="328697153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84EE82D5-644B-468F-A2FB-F61BEF4B087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DCABF84-691A-4778-AC02-EDE3D951E895}" type="slidenum">
              <a:rPr kumimoji="0" lang="en-US" altLang="tr-TR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46</a:t>
            </a:fld>
            <a:endParaRPr kumimoji="0" lang="en-US" altLang="tr-TR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0594" name="Rectangle 2">
            <a:extLst>
              <a:ext uri="{FF2B5EF4-FFF2-40B4-BE49-F238E27FC236}">
                <a16:creationId xmlns:a16="http://schemas.microsoft.com/office/drawing/2014/main" id="{CCF6FCA0-A3A4-41EF-9534-DE4FDD90ED8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>
            <a:extLst>
              <a:ext uri="{FF2B5EF4-FFF2-40B4-BE49-F238E27FC236}">
                <a16:creationId xmlns:a16="http://schemas.microsoft.com/office/drawing/2014/main" id="{81ED68C4-C79D-49FF-B821-0C0171A9F17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tr-TR"/>
          </a:p>
        </p:txBody>
      </p:sp>
    </p:spTree>
    <p:extLst>
      <p:ext uri="{BB962C8B-B14F-4D97-AF65-F5344CB8AC3E}">
        <p14:creationId xmlns:p14="http://schemas.microsoft.com/office/powerpoint/2010/main" val="1045513784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84EE82D5-644B-468F-A2FB-F61BEF4B087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DCABF84-691A-4778-AC02-EDE3D951E895}" type="slidenum">
              <a:rPr kumimoji="0" lang="en-US" altLang="tr-TR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47</a:t>
            </a:fld>
            <a:endParaRPr kumimoji="0" lang="en-US" altLang="tr-TR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0594" name="Rectangle 2">
            <a:extLst>
              <a:ext uri="{FF2B5EF4-FFF2-40B4-BE49-F238E27FC236}">
                <a16:creationId xmlns:a16="http://schemas.microsoft.com/office/drawing/2014/main" id="{CCF6FCA0-A3A4-41EF-9534-DE4FDD90ED8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>
            <a:extLst>
              <a:ext uri="{FF2B5EF4-FFF2-40B4-BE49-F238E27FC236}">
                <a16:creationId xmlns:a16="http://schemas.microsoft.com/office/drawing/2014/main" id="{81ED68C4-C79D-49FF-B821-0C0171A9F17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tr-TR"/>
          </a:p>
        </p:txBody>
      </p:sp>
    </p:spTree>
    <p:extLst>
      <p:ext uri="{BB962C8B-B14F-4D97-AF65-F5344CB8AC3E}">
        <p14:creationId xmlns:p14="http://schemas.microsoft.com/office/powerpoint/2010/main" val="142641543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84EE82D5-644B-468F-A2FB-F61BEF4B087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DCABF84-691A-4778-AC02-EDE3D951E895}" type="slidenum">
              <a:rPr kumimoji="0" lang="en-US" altLang="tr-TR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48</a:t>
            </a:fld>
            <a:endParaRPr kumimoji="0" lang="en-US" altLang="tr-TR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0594" name="Rectangle 2">
            <a:extLst>
              <a:ext uri="{FF2B5EF4-FFF2-40B4-BE49-F238E27FC236}">
                <a16:creationId xmlns:a16="http://schemas.microsoft.com/office/drawing/2014/main" id="{CCF6FCA0-A3A4-41EF-9534-DE4FDD90ED8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>
            <a:extLst>
              <a:ext uri="{FF2B5EF4-FFF2-40B4-BE49-F238E27FC236}">
                <a16:creationId xmlns:a16="http://schemas.microsoft.com/office/drawing/2014/main" id="{81ED68C4-C79D-49FF-B821-0C0171A9F17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tr-TR"/>
          </a:p>
        </p:txBody>
      </p:sp>
    </p:spTree>
    <p:extLst>
      <p:ext uri="{BB962C8B-B14F-4D97-AF65-F5344CB8AC3E}">
        <p14:creationId xmlns:p14="http://schemas.microsoft.com/office/powerpoint/2010/main" val="39693063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84EE82D5-644B-468F-A2FB-F61BEF4B087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DCABF84-691A-4778-AC02-EDE3D951E895}" type="slidenum">
              <a:rPr kumimoji="0" lang="en-US" altLang="tr-TR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49</a:t>
            </a:fld>
            <a:endParaRPr kumimoji="0" lang="en-US" altLang="tr-TR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0594" name="Rectangle 2">
            <a:extLst>
              <a:ext uri="{FF2B5EF4-FFF2-40B4-BE49-F238E27FC236}">
                <a16:creationId xmlns:a16="http://schemas.microsoft.com/office/drawing/2014/main" id="{CCF6FCA0-A3A4-41EF-9534-DE4FDD90ED8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>
            <a:extLst>
              <a:ext uri="{FF2B5EF4-FFF2-40B4-BE49-F238E27FC236}">
                <a16:creationId xmlns:a16="http://schemas.microsoft.com/office/drawing/2014/main" id="{81ED68C4-C79D-49FF-B821-0C0171A9F17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tr-TR"/>
          </a:p>
        </p:txBody>
      </p:sp>
    </p:spTree>
    <p:extLst>
      <p:ext uri="{BB962C8B-B14F-4D97-AF65-F5344CB8AC3E}">
        <p14:creationId xmlns:p14="http://schemas.microsoft.com/office/powerpoint/2010/main" val="7551150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84EE82D5-644B-468F-A2FB-F61BEF4B087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DCABF84-691A-4778-AC02-EDE3D951E895}" type="slidenum">
              <a:rPr lang="en-US" altLang="tr-TR"/>
              <a:pPr/>
              <a:t>5</a:t>
            </a:fld>
            <a:endParaRPr lang="en-US" altLang="tr-TR"/>
          </a:p>
        </p:txBody>
      </p:sp>
      <p:sp>
        <p:nvSpPr>
          <p:cNvPr id="110594" name="Rectangle 2">
            <a:extLst>
              <a:ext uri="{FF2B5EF4-FFF2-40B4-BE49-F238E27FC236}">
                <a16:creationId xmlns:a16="http://schemas.microsoft.com/office/drawing/2014/main" id="{CCF6FCA0-A3A4-41EF-9534-DE4FDD90ED8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>
            <a:extLst>
              <a:ext uri="{FF2B5EF4-FFF2-40B4-BE49-F238E27FC236}">
                <a16:creationId xmlns:a16="http://schemas.microsoft.com/office/drawing/2014/main" id="{81ED68C4-C79D-49FF-B821-0C0171A9F17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tr-TR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84EE82D5-644B-468F-A2FB-F61BEF4B087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DCABF84-691A-4778-AC02-EDE3D951E895}" type="slidenum">
              <a:rPr kumimoji="0" lang="en-US" altLang="tr-TR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50</a:t>
            </a:fld>
            <a:endParaRPr kumimoji="0" lang="en-US" altLang="tr-TR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0594" name="Rectangle 2">
            <a:extLst>
              <a:ext uri="{FF2B5EF4-FFF2-40B4-BE49-F238E27FC236}">
                <a16:creationId xmlns:a16="http://schemas.microsoft.com/office/drawing/2014/main" id="{CCF6FCA0-A3A4-41EF-9534-DE4FDD90ED8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>
            <a:extLst>
              <a:ext uri="{FF2B5EF4-FFF2-40B4-BE49-F238E27FC236}">
                <a16:creationId xmlns:a16="http://schemas.microsoft.com/office/drawing/2014/main" id="{81ED68C4-C79D-49FF-B821-0C0171A9F17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tr-TR"/>
          </a:p>
        </p:txBody>
      </p:sp>
    </p:spTree>
    <p:extLst>
      <p:ext uri="{BB962C8B-B14F-4D97-AF65-F5344CB8AC3E}">
        <p14:creationId xmlns:p14="http://schemas.microsoft.com/office/powerpoint/2010/main" val="192705167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84EE82D5-644B-468F-A2FB-F61BEF4B087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DCABF84-691A-4778-AC02-EDE3D951E895}" type="slidenum">
              <a:rPr kumimoji="0" lang="en-US" altLang="tr-TR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51</a:t>
            </a:fld>
            <a:endParaRPr kumimoji="0" lang="en-US" altLang="tr-TR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0594" name="Rectangle 2">
            <a:extLst>
              <a:ext uri="{FF2B5EF4-FFF2-40B4-BE49-F238E27FC236}">
                <a16:creationId xmlns:a16="http://schemas.microsoft.com/office/drawing/2014/main" id="{CCF6FCA0-A3A4-41EF-9534-DE4FDD90ED8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>
            <a:extLst>
              <a:ext uri="{FF2B5EF4-FFF2-40B4-BE49-F238E27FC236}">
                <a16:creationId xmlns:a16="http://schemas.microsoft.com/office/drawing/2014/main" id="{81ED68C4-C79D-49FF-B821-0C0171A9F17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tr-TR"/>
          </a:p>
        </p:txBody>
      </p:sp>
    </p:spTree>
    <p:extLst>
      <p:ext uri="{BB962C8B-B14F-4D97-AF65-F5344CB8AC3E}">
        <p14:creationId xmlns:p14="http://schemas.microsoft.com/office/powerpoint/2010/main" val="769123320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84EE82D5-644B-468F-A2FB-F61BEF4B087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DCABF84-691A-4778-AC02-EDE3D951E895}" type="slidenum">
              <a:rPr kumimoji="0" lang="en-US" altLang="tr-TR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52</a:t>
            </a:fld>
            <a:endParaRPr kumimoji="0" lang="en-US" altLang="tr-TR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0594" name="Rectangle 2">
            <a:extLst>
              <a:ext uri="{FF2B5EF4-FFF2-40B4-BE49-F238E27FC236}">
                <a16:creationId xmlns:a16="http://schemas.microsoft.com/office/drawing/2014/main" id="{CCF6FCA0-A3A4-41EF-9534-DE4FDD90ED8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>
            <a:extLst>
              <a:ext uri="{FF2B5EF4-FFF2-40B4-BE49-F238E27FC236}">
                <a16:creationId xmlns:a16="http://schemas.microsoft.com/office/drawing/2014/main" id="{81ED68C4-C79D-49FF-B821-0C0171A9F17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tr-TR"/>
          </a:p>
        </p:txBody>
      </p:sp>
    </p:spTree>
    <p:extLst>
      <p:ext uri="{BB962C8B-B14F-4D97-AF65-F5344CB8AC3E}">
        <p14:creationId xmlns:p14="http://schemas.microsoft.com/office/powerpoint/2010/main" val="233873424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84EE82D5-644B-468F-A2FB-F61BEF4B087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DCABF84-691A-4778-AC02-EDE3D951E895}" type="slidenum">
              <a:rPr kumimoji="0" lang="en-US" altLang="tr-TR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53</a:t>
            </a:fld>
            <a:endParaRPr kumimoji="0" lang="en-US" altLang="tr-TR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0594" name="Rectangle 2">
            <a:extLst>
              <a:ext uri="{FF2B5EF4-FFF2-40B4-BE49-F238E27FC236}">
                <a16:creationId xmlns:a16="http://schemas.microsoft.com/office/drawing/2014/main" id="{CCF6FCA0-A3A4-41EF-9534-DE4FDD90ED8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>
            <a:extLst>
              <a:ext uri="{FF2B5EF4-FFF2-40B4-BE49-F238E27FC236}">
                <a16:creationId xmlns:a16="http://schemas.microsoft.com/office/drawing/2014/main" id="{81ED68C4-C79D-49FF-B821-0C0171A9F17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tr-TR"/>
          </a:p>
        </p:txBody>
      </p:sp>
    </p:spTree>
    <p:extLst>
      <p:ext uri="{BB962C8B-B14F-4D97-AF65-F5344CB8AC3E}">
        <p14:creationId xmlns:p14="http://schemas.microsoft.com/office/powerpoint/2010/main" val="2362574386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84EE82D5-644B-468F-A2FB-F61BEF4B087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DCABF84-691A-4778-AC02-EDE3D951E895}" type="slidenum">
              <a:rPr kumimoji="0" lang="en-US" altLang="tr-TR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54</a:t>
            </a:fld>
            <a:endParaRPr kumimoji="0" lang="en-US" altLang="tr-TR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0594" name="Rectangle 2">
            <a:extLst>
              <a:ext uri="{FF2B5EF4-FFF2-40B4-BE49-F238E27FC236}">
                <a16:creationId xmlns:a16="http://schemas.microsoft.com/office/drawing/2014/main" id="{CCF6FCA0-A3A4-41EF-9534-DE4FDD90ED8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>
            <a:extLst>
              <a:ext uri="{FF2B5EF4-FFF2-40B4-BE49-F238E27FC236}">
                <a16:creationId xmlns:a16="http://schemas.microsoft.com/office/drawing/2014/main" id="{81ED68C4-C79D-49FF-B821-0C0171A9F17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tr-TR"/>
          </a:p>
        </p:txBody>
      </p:sp>
    </p:spTree>
    <p:extLst>
      <p:ext uri="{BB962C8B-B14F-4D97-AF65-F5344CB8AC3E}">
        <p14:creationId xmlns:p14="http://schemas.microsoft.com/office/powerpoint/2010/main" val="47025458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84EE82D5-644B-468F-A2FB-F61BEF4B087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DCABF84-691A-4778-AC02-EDE3D951E895}" type="slidenum">
              <a:rPr kumimoji="0" lang="en-US" altLang="tr-TR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55</a:t>
            </a:fld>
            <a:endParaRPr kumimoji="0" lang="en-US" altLang="tr-TR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0594" name="Rectangle 2">
            <a:extLst>
              <a:ext uri="{FF2B5EF4-FFF2-40B4-BE49-F238E27FC236}">
                <a16:creationId xmlns:a16="http://schemas.microsoft.com/office/drawing/2014/main" id="{CCF6FCA0-A3A4-41EF-9534-DE4FDD90ED8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>
            <a:extLst>
              <a:ext uri="{FF2B5EF4-FFF2-40B4-BE49-F238E27FC236}">
                <a16:creationId xmlns:a16="http://schemas.microsoft.com/office/drawing/2014/main" id="{81ED68C4-C79D-49FF-B821-0C0171A9F17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tr-TR"/>
          </a:p>
        </p:txBody>
      </p:sp>
    </p:spTree>
    <p:extLst>
      <p:ext uri="{BB962C8B-B14F-4D97-AF65-F5344CB8AC3E}">
        <p14:creationId xmlns:p14="http://schemas.microsoft.com/office/powerpoint/2010/main" val="505153320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84EE82D5-644B-468F-A2FB-F61BEF4B087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DCABF84-691A-4778-AC02-EDE3D951E895}" type="slidenum">
              <a:rPr kumimoji="0" lang="en-US" altLang="tr-TR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56</a:t>
            </a:fld>
            <a:endParaRPr kumimoji="0" lang="en-US" altLang="tr-TR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0594" name="Rectangle 2">
            <a:extLst>
              <a:ext uri="{FF2B5EF4-FFF2-40B4-BE49-F238E27FC236}">
                <a16:creationId xmlns:a16="http://schemas.microsoft.com/office/drawing/2014/main" id="{CCF6FCA0-A3A4-41EF-9534-DE4FDD90ED8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>
            <a:extLst>
              <a:ext uri="{FF2B5EF4-FFF2-40B4-BE49-F238E27FC236}">
                <a16:creationId xmlns:a16="http://schemas.microsoft.com/office/drawing/2014/main" id="{81ED68C4-C79D-49FF-B821-0C0171A9F17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tr-TR"/>
          </a:p>
        </p:txBody>
      </p:sp>
    </p:spTree>
    <p:extLst>
      <p:ext uri="{BB962C8B-B14F-4D97-AF65-F5344CB8AC3E}">
        <p14:creationId xmlns:p14="http://schemas.microsoft.com/office/powerpoint/2010/main" val="2357199865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84EE82D5-644B-468F-A2FB-F61BEF4B087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DCABF84-691A-4778-AC02-EDE3D951E895}" type="slidenum">
              <a:rPr kumimoji="0" lang="en-US" altLang="tr-TR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57</a:t>
            </a:fld>
            <a:endParaRPr kumimoji="0" lang="en-US" altLang="tr-TR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0594" name="Rectangle 2">
            <a:extLst>
              <a:ext uri="{FF2B5EF4-FFF2-40B4-BE49-F238E27FC236}">
                <a16:creationId xmlns:a16="http://schemas.microsoft.com/office/drawing/2014/main" id="{CCF6FCA0-A3A4-41EF-9534-DE4FDD90ED8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>
            <a:extLst>
              <a:ext uri="{FF2B5EF4-FFF2-40B4-BE49-F238E27FC236}">
                <a16:creationId xmlns:a16="http://schemas.microsoft.com/office/drawing/2014/main" id="{81ED68C4-C79D-49FF-B821-0C0171A9F17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tr-TR"/>
          </a:p>
        </p:txBody>
      </p:sp>
    </p:spTree>
    <p:extLst>
      <p:ext uri="{BB962C8B-B14F-4D97-AF65-F5344CB8AC3E}">
        <p14:creationId xmlns:p14="http://schemas.microsoft.com/office/powerpoint/2010/main" val="16844499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84EE82D5-644B-468F-A2FB-F61BEF4B087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DCABF84-691A-4778-AC02-EDE3D951E895}" type="slidenum">
              <a:rPr lang="en-US" altLang="tr-TR"/>
              <a:pPr/>
              <a:t>6</a:t>
            </a:fld>
            <a:endParaRPr lang="en-US" altLang="tr-TR"/>
          </a:p>
        </p:txBody>
      </p:sp>
      <p:sp>
        <p:nvSpPr>
          <p:cNvPr id="110594" name="Rectangle 2">
            <a:extLst>
              <a:ext uri="{FF2B5EF4-FFF2-40B4-BE49-F238E27FC236}">
                <a16:creationId xmlns:a16="http://schemas.microsoft.com/office/drawing/2014/main" id="{CCF6FCA0-A3A4-41EF-9534-DE4FDD90ED8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>
            <a:extLst>
              <a:ext uri="{FF2B5EF4-FFF2-40B4-BE49-F238E27FC236}">
                <a16:creationId xmlns:a16="http://schemas.microsoft.com/office/drawing/2014/main" id="{81ED68C4-C79D-49FF-B821-0C0171A9F17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tr-TR"/>
          </a:p>
        </p:txBody>
      </p:sp>
    </p:spTree>
    <p:extLst>
      <p:ext uri="{BB962C8B-B14F-4D97-AF65-F5344CB8AC3E}">
        <p14:creationId xmlns:p14="http://schemas.microsoft.com/office/powerpoint/2010/main" val="35346795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84EE82D5-644B-468F-A2FB-F61BEF4B087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DCABF84-691A-4778-AC02-EDE3D951E895}" type="slidenum">
              <a:rPr lang="en-US" altLang="tr-TR"/>
              <a:pPr/>
              <a:t>7</a:t>
            </a:fld>
            <a:endParaRPr lang="en-US" altLang="tr-TR"/>
          </a:p>
        </p:txBody>
      </p:sp>
      <p:sp>
        <p:nvSpPr>
          <p:cNvPr id="110594" name="Rectangle 2">
            <a:extLst>
              <a:ext uri="{FF2B5EF4-FFF2-40B4-BE49-F238E27FC236}">
                <a16:creationId xmlns:a16="http://schemas.microsoft.com/office/drawing/2014/main" id="{CCF6FCA0-A3A4-41EF-9534-DE4FDD90ED8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>
            <a:extLst>
              <a:ext uri="{FF2B5EF4-FFF2-40B4-BE49-F238E27FC236}">
                <a16:creationId xmlns:a16="http://schemas.microsoft.com/office/drawing/2014/main" id="{81ED68C4-C79D-49FF-B821-0C0171A9F17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tr-TR"/>
          </a:p>
        </p:txBody>
      </p:sp>
    </p:spTree>
    <p:extLst>
      <p:ext uri="{BB962C8B-B14F-4D97-AF65-F5344CB8AC3E}">
        <p14:creationId xmlns:p14="http://schemas.microsoft.com/office/powerpoint/2010/main" val="22835544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84EE82D5-644B-468F-A2FB-F61BEF4B087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DCABF84-691A-4778-AC02-EDE3D951E895}" type="slidenum">
              <a:rPr kumimoji="0" lang="en-US" altLang="tr-TR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altLang="tr-TR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0594" name="Rectangle 2">
            <a:extLst>
              <a:ext uri="{FF2B5EF4-FFF2-40B4-BE49-F238E27FC236}">
                <a16:creationId xmlns:a16="http://schemas.microsoft.com/office/drawing/2014/main" id="{CCF6FCA0-A3A4-41EF-9534-DE4FDD90ED8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>
            <a:extLst>
              <a:ext uri="{FF2B5EF4-FFF2-40B4-BE49-F238E27FC236}">
                <a16:creationId xmlns:a16="http://schemas.microsoft.com/office/drawing/2014/main" id="{81ED68C4-C79D-49FF-B821-0C0171A9F17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tr-TR"/>
          </a:p>
        </p:txBody>
      </p:sp>
    </p:spTree>
    <p:extLst>
      <p:ext uri="{BB962C8B-B14F-4D97-AF65-F5344CB8AC3E}">
        <p14:creationId xmlns:p14="http://schemas.microsoft.com/office/powerpoint/2010/main" val="38589569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84EE82D5-644B-468F-A2FB-F61BEF4B087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DCABF84-691A-4778-AC02-EDE3D951E895}" type="slidenum">
              <a:rPr kumimoji="0" lang="en-US" altLang="tr-TR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altLang="tr-TR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0594" name="Rectangle 2">
            <a:extLst>
              <a:ext uri="{FF2B5EF4-FFF2-40B4-BE49-F238E27FC236}">
                <a16:creationId xmlns:a16="http://schemas.microsoft.com/office/drawing/2014/main" id="{CCF6FCA0-A3A4-41EF-9534-DE4FDD90ED8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>
            <a:extLst>
              <a:ext uri="{FF2B5EF4-FFF2-40B4-BE49-F238E27FC236}">
                <a16:creationId xmlns:a16="http://schemas.microsoft.com/office/drawing/2014/main" id="{81ED68C4-C79D-49FF-B821-0C0171A9F17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tr-TR"/>
          </a:p>
        </p:txBody>
      </p:sp>
    </p:spTree>
    <p:extLst>
      <p:ext uri="{BB962C8B-B14F-4D97-AF65-F5344CB8AC3E}">
        <p14:creationId xmlns:p14="http://schemas.microsoft.com/office/powerpoint/2010/main" val="19135239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6531C63B-4AD5-4C55-969F-0FFEF29CD748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990600" y="5334000"/>
            <a:ext cx="7772400" cy="704850"/>
          </a:xfrm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tr-TR" altLang="tr-TR" noProof="0"/>
              <a:t>Asıl başlık stilini düzenlemek için tıklayın</a:t>
            </a:r>
            <a:endParaRPr lang="en-US" altLang="tr-TR" noProof="0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380F74E8-C747-4864-ACF1-EA8C0FB239F7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990600" y="5867400"/>
            <a:ext cx="7772400" cy="533400"/>
          </a:xfrm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/>
          <a:lstStyle>
            <a:lvl1pPr marL="0" indent="0" algn="r">
              <a:buFontTx/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tr-TR" altLang="tr-TR" noProof="0"/>
              <a:t>Asıl alt başlık stilini düzenlemek için tıklayın</a:t>
            </a:r>
            <a:endParaRPr lang="en-US" altLang="tr-TR" noProof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52393DD0-2A27-4A5F-B3EA-B14F984FB1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6E1A6F64-D701-48EE-B6AE-A6A5CA1FF0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</p:spTree>
    <p:extLst>
      <p:ext uri="{BB962C8B-B14F-4D97-AF65-F5344CB8AC3E}">
        <p14:creationId xmlns:p14="http://schemas.microsoft.com/office/powerpoint/2010/main" val="15003873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>
            <a:extLst>
              <a:ext uri="{FF2B5EF4-FFF2-40B4-BE49-F238E27FC236}">
                <a16:creationId xmlns:a16="http://schemas.microsoft.com/office/drawing/2014/main" id="{9331B7A7-27EC-4197-AE88-FC7F367E959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400800" y="1417638"/>
            <a:ext cx="1828800" cy="5211762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5A9B1EF0-B5E6-4FAB-8FFB-064E593F7C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914400" y="1417638"/>
            <a:ext cx="5334000" cy="5211762"/>
          </a:xfrm>
        </p:spPr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</p:spTree>
    <p:extLst>
      <p:ext uri="{BB962C8B-B14F-4D97-AF65-F5344CB8AC3E}">
        <p14:creationId xmlns:p14="http://schemas.microsoft.com/office/powerpoint/2010/main" val="41328675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8EE12208-335A-4C01-A78E-DCD1FB4B68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E9519F50-43E9-493A-84E1-FD9D926BE7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</p:spTree>
    <p:extLst>
      <p:ext uri="{BB962C8B-B14F-4D97-AF65-F5344CB8AC3E}">
        <p14:creationId xmlns:p14="http://schemas.microsoft.com/office/powerpoint/2010/main" val="18010182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31161C82-498A-4983-B71C-564EDAB3DB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4E33F4F8-1910-4AF0-91EC-19CD7D70D1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</p:spTree>
    <p:extLst>
      <p:ext uri="{BB962C8B-B14F-4D97-AF65-F5344CB8AC3E}">
        <p14:creationId xmlns:p14="http://schemas.microsoft.com/office/powerpoint/2010/main" val="4036734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D55FDFF3-A4D4-4A82-AD7E-B1E9BDC3AC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8F0CC2D3-25A1-4D1D-955F-EDAC86CD92C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400" y="2438400"/>
            <a:ext cx="3581400" cy="4191000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1C89C7E4-C6E3-4C02-8352-F1763BB328E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2438400"/>
            <a:ext cx="3581400" cy="4191000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</p:spTree>
    <p:extLst>
      <p:ext uri="{BB962C8B-B14F-4D97-AF65-F5344CB8AC3E}">
        <p14:creationId xmlns:p14="http://schemas.microsoft.com/office/powerpoint/2010/main" val="9858807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F7AEB551-7425-4FA4-8D8E-7F0F878D11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3A94EAC0-9CDD-4302-B668-7A7349E2FB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C495F7AC-5F55-4A49-9501-B6D283DFC7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D8FB666F-F114-43A9-AE5A-E63B32C79F4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6" name="İçerik Yer Tutucusu 5">
            <a:extLst>
              <a:ext uri="{FF2B5EF4-FFF2-40B4-BE49-F238E27FC236}">
                <a16:creationId xmlns:a16="http://schemas.microsoft.com/office/drawing/2014/main" id="{CDDA88F7-FDF8-4C42-B194-DA42E542F5D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</p:spTree>
    <p:extLst>
      <p:ext uri="{BB962C8B-B14F-4D97-AF65-F5344CB8AC3E}">
        <p14:creationId xmlns:p14="http://schemas.microsoft.com/office/powerpoint/2010/main" val="24238952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F94E7823-6F47-41A3-BB78-7906086188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</p:spTree>
    <p:extLst>
      <p:ext uri="{BB962C8B-B14F-4D97-AF65-F5344CB8AC3E}">
        <p14:creationId xmlns:p14="http://schemas.microsoft.com/office/powerpoint/2010/main" val="5835757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1146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52238172-6ED5-424A-8728-1C0D12EC64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79A05BA2-8239-45A8-8E31-F6D2B4ECCF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F1477CC5-B511-4D50-92C6-AE105919FD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</p:spTree>
    <p:extLst>
      <p:ext uri="{BB962C8B-B14F-4D97-AF65-F5344CB8AC3E}">
        <p14:creationId xmlns:p14="http://schemas.microsoft.com/office/powerpoint/2010/main" val="36315050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3472253C-E172-434D-B75A-57282A0A6B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id="{9B058ED2-E545-45FA-B7AD-5E9A8390A81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/>
              <a:t>Resim eklemek için simgeye tıklayın</a:t>
            </a:r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E7DCC21D-36F5-4F98-BF02-B27417CA95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</p:spTree>
    <p:extLst>
      <p:ext uri="{BB962C8B-B14F-4D97-AF65-F5344CB8AC3E}">
        <p14:creationId xmlns:p14="http://schemas.microsoft.com/office/powerpoint/2010/main" val="34065822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ACF53363-3A90-4419-95D6-64641E51C41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1417638"/>
            <a:ext cx="7315200" cy="715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altLang="tr-TR"/>
              <a:t>Asıl başlık stilini düzenlemek için tıklayın</a:t>
            </a:r>
            <a:endParaRPr lang="en-US" altLang="tr-TR"/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59588A21-3C7A-40BA-84F9-ED30EABDF80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2438400"/>
            <a:ext cx="7315200" cy="419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altLang="tr-TR"/>
              <a:t>Asıl metin stillerini düzenle</a:t>
            </a:r>
          </a:p>
          <a:p>
            <a:pPr lvl="1"/>
            <a:r>
              <a:rPr lang="tr-TR" altLang="tr-TR"/>
              <a:t>İkinci düzey</a:t>
            </a:r>
          </a:p>
          <a:p>
            <a:pPr lvl="2"/>
            <a:r>
              <a:rPr lang="tr-TR" altLang="tr-TR"/>
              <a:t>Üçüncü düzey</a:t>
            </a:r>
          </a:p>
          <a:p>
            <a:pPr lvl="3"/>
            <a:r>
              <a:rPr lang="tr-TR" altLang="tr-TR"/>
              <a:t>Dördüncü düzey</a:t>
            </a:r>
          </a:p>
          <a:p>
            <a:pPr lvl="4"/>
            <a:r>
              <a:rPr lang="tr-TR" altLang="tr-TR"/>
              <a:t>Beşinci düzey</a:t>
            </a:r>
            <a:endParaRPr lang="en-US" alt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anose="020B0604020202020204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anose="020B0604020202020204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anose="020B0604020202020204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anose="020B0604020202020204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anose="020B0604020202020204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anose="020B0604020202020204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anose="020B0604020202020204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anose="020B060402020202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6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6.jpe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10" Type="http://schemas.openxmlformats.org/officeDocument/2006/relationships/image" Target="../media/image15.emf"/><Relationship Id="rId4" Type="http://schemas.openxmlformats.org/officeDocument/2006/relationships/diagramData" Target="../diagrams/data2.xml"/><Relationship Id="rId9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emf"/><Relationship Id="rId4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6.jpeg"/><Relationship Id="rId7" Type="http://schemas.openxmlformats.org/officeDocument/2006/relationships/diagramColors" Target="../diagrams/colors3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26.e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emf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emf"/><Relationship Id="rId4" Type="http://schemas.openxmlformats.org/officeDocument/2006/relationships/image" Target="../media/image29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jpg"/><Relationship Id="rId4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emf"/><Relationship Id="rId5" Type="http://schemas.openxmlformats.org/officeDocument/2006/relationships/image" Target="../media/image34.emf"/><Relationship Id="rId4" Type="http://schemas.openxmlformats.org/officeDocument/2006/relationships/image" Target="../media/image33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emf"/><Relationship Id="rId5" Type="http://schemas.openxmlformats.org/officeDocument/2006/relationships/image" Target="../media/image35.emf"/><Relationship Id="rId4" Type="http://schemas.openxmlformats.org/officeDocument/2006/relationships/image" Target="../media/image34.e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6.jpeg"/><Relationship Id="rId7" Type="http://schemas.openxmlformats.org/officeDocument/2006/relationships/diagramColors" Target="../diagrams/colors4.xm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3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6.jpeg"/><Relationship Id="rId7" Type="http://schemas.openxmlformats.org/officeDocument/2006/relationships/diagramColors" Target="../diagrams/colors5.xm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emf"/></Relationships>
</file>

<file path=ppt/slides/_rels/slide3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6.jpeg"/><Relationship Id="rId7" Type="http://schemas.openxmlformats.org/officeDocument/2006/relationships/diagramColors" Target="../diagrams/colors6.xml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e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emf"/><Relationship Id="rId5" Type="http://schemas.openxmlformats.org/officeDocument/2006/relationships/image" Target="../media/image44.emf"/><Relationship Id="rId4" Type="http://schemas.openxmlformats.org/officeDocument/2006/relationships/image" Target="../media/image43.e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emf"/><Relationship Id="rId5" Type="http://schemas.openxmlformats.org/officeDocument/2006/relationships/image" Target="../media/image48.emf"/><Relationship Id="rId4" Type="http://schemas.openxmlformats.org/officeDocument/2006/relationships/image" Target="../media/image47.em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emf"/><Relationship Id="rId4" Type="http://schemas.openxmlformats.org/officeDocument/2006/relationships/image" Target="../media/image50.em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emf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emf"/><Relationship Id="rId5" Type="http://schemas.openxmlformats.org/officeDocument/2006/relationships/image" Target="../media/image54.emf"/><Relationship Id="rId4" Type="http://schemas.openxmlformats.org/officeDocument/2006/relationships/image" Target="../media/image53.em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7.emf"/><Relationship Id="rId4" Type="http://schemas.openxmlformats.org/officeDocument/2006/relationships/image" Target="../media/image56.em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emf"/><Relationship Id="rId5" Type="http://schemas.openxmlformats.org/officeDocument/2006/relationships/image" Target="../media/image60.emf"/><Relationship Id="rId4" Type="http://schemas.openxmlformats.org/officeDocument/2006/relationships/image" Target="../media/image59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2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4.emf"/><Relationship Id="rId4" Type="http://schemas.openxmlformats.org/officeDocument/2006/relationships/image" Target="../media/image63.emf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5.emf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6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7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8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9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5">
            <a:extLst>
              <a:ext uri="{FF2B5EF4-FFF2-40B4-BE49-F238E27FC236}">
                <a16:creationId xmlns:a16="http://schemas.microsoft.com/office/drawing/2014/main" id="{3816A06D-E25E-472A-96E0-2AEF214430B7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5004048" y="44624"/>
            <a:ext cx="3805237" cy="1221829"/>
          </a:xfrm>
          <a:effectLst>
            <a:outerShdw dist="17961" dir="2700000" algn="ctr" rotWithShape="0">
              <a:schemeClr val="bg1"/>
            </a:outerShdw>
          </a:effectLst>
        </p:spPr>
        <p:txBody>
          <a:bodyPr/>
          <a:lstStyle/>
          <a:p>
            <a:pPr algn="ctr"/>
            <a:r>
              <a:rPr lang="tr-TR" altLang="tr-TR" sz="4000" b="1" dirty="0">
                <a:solidFill>
                  <a:srgbClr val="4D4D4D"/>
                </a:solidFill>
              </a:rPr>
              <a:t>HİPOTALAMİK AMENORE</a:t>
            </a:r>
            <a:endParaRPr lang="ru-RU" altLang="tr-TR" sz="4000" b="1" dirty="0">
              <a:solidFill>
                <a:srgbClr val="4D4D4D"/>
              </a:solidFill>
            </a:endParaRPr>
          </a:p>
        </p:txBody>
      </p:sp>
      <p:sp>
        <p:nvSpPr>
          <p:cNvPr id="2056" name="Rectangle 8">
            <a:extLst>
              <a:ext uri="{FF2B5EF4-FFF2-40B4-BE49-F238E27FC236}">
                <a16:creationId xmlns:a16="http://schemas.microsoft.com/office/drawing/2014/main" id="{DD124463-814B-454F-8B56-3B86B196A625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5076056" y="1412776"/>
            <a:ext cx="4104456" cy="476250"/>
          </a:xfrm>
          <a:effectLst>
            <a:outerShdw dist="17961" dir="2700000" algn="ctr" rotWithShape="0">
              <a:schemeClr val="bg1"/>
            </a:outerShdw>
          </a:effectLst>
        </p:spPr>
        <p:txBody>
          <a:bodyPr/>
          <a:lstStyle/>
          <a:p>
            <a:pPr algn="ctr">
              <a:lnSpc>
                <a:spcPct val="90000"/>
              </a:lnSpc>
            </a:pPr>
            <a:r>
              <a:rPr lang="tr-TR" altLang="tr-TR" sz="2300" b="1" dirty="0" err="1">
                <a:solidFill>
                  <a:schemeClr val="bg2"/>
                </a:solidFill>
              </a:rPr>
              <a:t>Doç.Dr</a:t>
            </a:r>
            <a:r>
              <a:rPr lang="tr-TR" altLang="tr-TR" sz="2300" b="1" dirty="0">
                <a:solidFill>
                  <a:schemeClr val="bg2"/>
                </a:solidFill>
              </a:rPr>
              <a:t>. Hale GÖKSEVER ÇELİK</a:t>
            </a:r>
          </a:p>
          <a:p>
            <a:pPr algn="ctr">
              <a:lnSpc>
                <a:spcPct val="90000"/>
              </a:lnSpc>
            </a:pPr>
            <a:r>
              <a:rPr lang="tr-TR" altLang="tr-TR" sz="2300" b="1" dirty="0">
                <a:solidFill>
                  <a:schemeClr val="bg2"/>
                </a:solidFill>
              </a:rPr>
              <a:t>Sağlık Bilimleri Üniversitesi İstanbul Kanuni Sultan Süleyman Eğitim ve Araştırma Hastanesi</a:t>
            </a:r>
          </a:p>
          <a:p>
            <a:pPr algn="ctr">
              <a:lnSpc>
                <a:spcPct val="90000"/>
              </a:lnSpc>
            </a:pPr>
            <a:endParaRPr lang="ru-RU" altLang="tr-TR" sz="2300" dirty="0">
              <a:solidFill>
                <a:srgbClr val="4D4D4D"/>
              </a:solidFill>
            </a:endParaRPr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68B24B46-3F22-4BA6-A17E-B8DC90E1C7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1" y="5458197"/>
            <a:ext cx="1512168" cy="12961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Resim 2">
            <a:extLst>
              <a:ext uri="{FF2B5EF4-FFF2-40B4-BE49-F238E27FC236}">
                <a16:creationId xmlns:a16="http://schemas.microsoft.com/office/drawing/2014/main" id="{F86408D3-B105-4592-AB09-3A559F5B0CA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95736" y="5458197"/>
            <a:ext cx="1381125" cy="12961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Resim 6">
            <a:extLst>
              <a:ext uri="{FF2B5EF4-FFF2-40B4-BE49-F238E27FC236}">
                <a16:creationId xmlns:a16="http://schemas.microsoft.com/office/drawing/2014/main" id="{F45205D9-D807-4135-AC8A-DAD56DAD797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39" y="18881"/>
            <a:ext cx="4067944" cy="121006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:a16="http://schemas.microsoft.com/office/drawing/2014/main" id="{7E52E50F-0515-41A1-A9B4-989F15B4F384}"/>
              </a:ext>
            </a:extLst>
          </p:cNvPr>
          <p:cNvSpPr txBox="1"/>
          <p:nvPr/>
        </p:nvSpPr>
        <p:spPr>
          <a:xfrm>
            <a:off x="2483768" y="185095"/>
            <a:ext cx="5616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err="1">
                <a:solidFill>
                  <a:srgbClr val="FF0000"/>
                </a:solidFill>
                <a:cs typeface="Arial" panose="020B0604020202020204" pitchFamily="34" charset="0"/>
              </a:rPr>
              <a:t>Hipotalamik</a:t>
            </a:r>
            <a:r>
              <a:rPr lang="tr-TR" sz="3600" b="1" dirty="0">
                <a:solidFill>
                  <a:srgbClr val="FF0000"/>
                </a:solidFill>
                <a:cs typeface="Arial" panose="020B0604020202020204" pitchFamily="34" charset="0"/>
              </a:rPr>
              <a:t> Nedenler</a:t>
            </a: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880A16BA-0862-40C5-B906-9FA371A73769}"/>
              </a:ext>
            </a:extLst>
          </p:cNvPr>
          <p:cNvSpPr txBox="1"/>
          <p:nvPr/>
        </p:nvSpPr>
        <p:spPr>
          <a:xfrm>
            <a:off x="1907704" y="2420888"/>
            <a:ext cx="36004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 eaLnBrk="1" fontAlgn="auto" hangingPunct="1">
              <a:lnSpc>
                <a:spcPct val="90000"/>
              </a:lnSpc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tr-TR" sz="2000" b="1" dirty="0" err="1">
                <a:solidFill>
                  <a:schemeClr val="bg2"/>
                </a:solidFill>
                <a:cs typeface="Arial" panose="020B0604020202020204" pitchFamily="34" charset="0"/>
              </a:rPr>
              <a:t>Kraniofarenjioma</a:t>
            </a:r>
            <a:endParaRPr lang="tr-TR" sz="2000" b="1" dirty="0">
              <a:solidFill>
                <a:schemeClr val="bg2"/>
              </a:solidFill>
              <a:cs typeface="Arial" panose="020B0604020202020204" pitchFamily="34" charset="0"/>
            </a:endParaRPr>
          </a:p>
          <a:p>
            <a:pPr marL="342900" indent="-342900" algn="l" eaLnBrk="1" fontAlgn="auto" hangingPunct="1">
              <a:lnSpc>
                <a:spcPct val="90000"/>
              </a:lnSpc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tr-TR" sz="2000" b="1" dirty="0" err="1">
                <a:solidFill>
                  <a:schemeClr val="bg2"/>
                </a:solidFill>
                <a:cs typeface="Arial" panose="020B0604020202020204" pitchFamily="34" charset="0"/>
              </a:rPr>
              <a:t>Germinoma</a:t>
            </a:r>
            <a:endParaRPr lang="tr-TR" sz="2000" b="1" dirty="0">
              <a:solidFill>
                <a:schemeClr val="bg2"/>
              </a:solidFill>
              <a:cs typeface="Arial" panose="020B0604020202020204" pitchFamily="34" charset="0"/>
            </a:endParaRPr>
          </a:p>
          <a:p>
            <a:pPr marL="342900" indent="-342900" algn="l" eaLnBrk="1" fontAlgn="auto" hangingPunct="1">
              <a:lnSpc>
                <a:spcPct val="90000"/>
              </a:lnSpc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tr-TR" sz="2000" b="1" dirty="0" err="1">
                <a:solidFill>
                  <a:schemeClr val="bg2"/>
                </a:solidFill>
                <a:cs typeface="Arial" panose="020B0604020202020204" pitchFamily="34" charset="0"/>
              </a:rPr>
              <a:t>Metastatik</a:t>
            </a:r>
            <a:r>
              <a:rPr lang="tr-TR" sz="2000" b="1" dirty="0">
                <a:solidFill>
                  <a:schemeClr val="bg2"/>
                </a:solidFill>
                <a:cs typeface="Arial" panose="020B0604020202020204" pitchFamily="34" charset="0"/>
              </a:rPr>
              <a:t> kanserler</a:t>
            </a:r>
          </a:p>
          <a:p>
            <a:pPr marL="342900" indent="-342900" algn="l" eaLnBrk="1" fontAlgn="auto" hangingPunct="1">
              <a:lnSpc>
                <a:spcPct val="90000"/>
              </a:lnSpc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tr-TR" sz="2000" b="1" dirty="0">
                <a:solidFill>
                  <a:schemeClr val="bg2"/>
                </a:solidFill>
                <a:cs typeface="Arial" panose="020B0604020202020204" pitchFamily="34" charset="0"/>
              </a:rPr>
              <a:t>Kafa travması</a:t>
            </a:r>
          </a:p>
          <a:p>
            <a:pPr marL="342900" indent="-342900" algn="l" eaLnBrk="1" fontAlgn="auto" hangingPunct="1">
              <a:lnSpc>
                <a:spcPct val="90000"/>
              </a:lnSpc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tr-TR" sz="2000" b="1" dirty="0" err="1">
                <a:solidFill>
                  <a:schemeClr val="bg2"/>
                </a:solidFill>
                <a:cs typeface="Arial" panose="020B0604020202020204" pitchFamily="34" charset="0"/>
              </a:rPr>
              <a:t>External</a:t>
            </a:r>
            <a:r>
              <a:rPr lang="tr-TR" sz="2000" b="1" dirty="0">
                <a:solidFill>
                  <a:schemeClr val="bg2"/>
                </a:solidFill>
                <a:cs typeface="Arial" panose="020B0604020202020204" pitchFamily="34" charset="0"/>
              </a:rPr>
              <a:t> radyasyon</a:t>
            </a:r>
          </a:p>
          <a:p>
            <a:pPr marL="342900" indent="-342900" algn="l" eaLnBrk="1" fontAlgn="auto" hangingPunct="1">
              <a:lnSpc>
                <a:spcPct val="90000"/>
              </a:lnSpc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tr-TR" sz="2000" b="1" dirty="0">
                <a:solidFill>
                  <a:schemeClr val="bg2"/>
                </a:solidFill>
                <a:cs typeface="Arial" panose="020B0604020202020204" pitchFamily="34" charset="0"/>
              </a:rPr>
              <a:t>Cerrahi</a:t>
            </a:r>
          </a:p>
          <a:p>
            <a:pPr marL="342900" indent="-342900" algn="l" eaLnBrk="1" fontAlgn="auto" hangingPunct="1">
              <a:lnSpc>
                <a:spcPct val="90000"/>
              </a:lnSpc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tr-TR" sz="2000" b="1" dirty="0" err="1">
                <a:solidFill>
                  <a:schemeClr val="bg2"/>
                </a:solidFill>
                <a:cs typeface="Arial" panose="020B0604020202020204" pitchFamily="34" charset="0"/>
              </a:rPr>
              <a:t>Hemosiderozis</a:t>
            </a:r>
            <a:endParaRPr lang="tr-TR" sz="2000" b="1" dirty="0">
              <a:solidFill>
                <a:schemeClr val="bg2"/>
              </a:solidFill>
              <a:cs typeface="Arial" panose="020B0604020202020204" pitchFamily="34" charset="0"/>
            </a:endParaRPr>
          </a:p>
          <a:p>
            <a:pPr marL="342900" indent="-342900" algn="l" eaLnBrk="1" fontAlgn="auto" hangingPunct="1">
              <a:lnSpc>
                <a:spcPct val="90000"/>
              </a:lnSpc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tr-TR" sz="2000" b="1" dirty="0" err="1">
                <a:solidFill>
                  <a:schemeClr val="bg2"/>
                </a:solidFill>
                <a:cs typeface="Arial" panose="020B0604020202020204" pitchFamily="34" charset="0"/>
              </a:rPr>
              <a:t>Tüberkülozis</a:t>
            </a:r>
            <a:endParaRPr lang="tr-TR" sz="2000" b="1" dirty="0">
              <a:solidFill>
                <a:schemeClr val="bg2"/>
              </a:solidFill>
              <a:cs typeface="Arial" panose="020B0604020202020204" pitchFamily="34" charset="0"/>
            </a:endParaRPr>
          </a:p>
          <a:p>
            <a:pPr marL="342900" indent="-342900" algn="l" eaLnBrk="1" fontAlgn="auto" hangingPunct="1">
              <a:lnSpc>
                <a:spcPct val="90000"/>
              </a:lnSpc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tr-TR" sz="2000" b="1" dirty="0" err="1">
                <a:solidFill>
                  <a:schemeClr val="bg2"/>
                </a:solidFill>
                <a:cs typeface="Arial" panose="020B0604020202020204" pitchFamily="34" charset="0"/>
              </a:rPr>
              <a:t>Sarkoidozis</a:t>
            </a:r>
            <a:endParaRPr lang="tr-TR" sz="2000" b="1" dirty="0">
              <a:solidFill>
                <a:schemeClr val="bg2"/>
              </a:solidFill>
              <a:cs typeface="Arial" panose="020B0604020202020204" pitchFamily="34" charset="0"/>
            </a:endParaRPr>
          </a:p>
        </p:txBody>
      </p:sp>
      <p:pic>
        <p:nvPicPr>
          <p:cNvPr id="7" name="Resim 6">
            <a:extLst>
              <a:ext uri="{FF2B5EF4-FFF2-40B4-BE49-F238E27FC236}">
                <a16:creationId xmlns:a16="http://schemas.microsoft.com/office/drawing/2014/main" id="{5750F901-0556-497B-8096-A83931F16DA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20365" y="1015777"/>
            <a:ext cx="3687739" cy="1036410"/>
          </a:xfrm>
          <a:prstGeom prst="rect">
            <a:avLst/>
          </a:prstGeom>
        </p:spPr>
      </p:pic>
      <p:pic>
        <p:nvPicPr>
          <p:cNvPr id="8" name="Resim 7">
            <a:extLst>
              <a:ext uri="{FF2B5EF4-FFF2-40B4-BE49-F238E27FC236}">
                <a16:creationId xmlns:a16="http://schemas.microsoft.com/office/drawing/2014/main" id="{664E94D1-4131-4ABD-B9F8-CB2D084F552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80113" y="1020792"/>
            <a:ext cx="3528392" cy="1036410"/>
          </a:xfrm>
          <a:prstGeom prst="rect">
            <a:avLst/>
          </a:prstGeom>
        </p:spPr>
      </p:pic>
      <p:sp>
        <p:nvSpPr>
          <p:cNvPr id="9" name="Metin kutusu 8">
            <a:extLst>
              <a:ext uri="{FF2B5EF4-FFF2-40B4-BE49-F238E27FC236}">
                <a16:creationId xmlns:a16="http://schemas.microsoft.com/office/drawing/2014/main" id="{EBD2A4C5-6966-47FA-B859-B46C471A5DC9}"/>
              </a:ext>
            </a:extLst>
          </p:cNvPr>
          <p:cNvSpPr txBox="1"/>
          <p:nvPr/>
        </p:nvSpPr>
        <p:spPr>
          <a:xfrm>
            <a:off x="5658164" y="2420888"/>
            <a:ext cx="3240360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tr-TR" sz="2000" b="1" dirty="0">
                <a:solidFill>
                  <a:schemeClr val="bg2"/>
                </a:solidFill>
              </a:rPr>
              <a:t>Psikolojik stres</a:t>
            </a:r>
          </a:p>
          <a:p>
            <a:pPr marL="285750" indent="-285750" algn="l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tr-TR" sz="2000" b="1" dirty="0">
                <a:solidFill>
                  <a:schemeClr val="bg2"/>
                </a:solidFill>
              </a:rPr>
              <a:t>Egzersiz</a:t>
            </a:r>
          </a:p>
          <a:p>
            <a:pPr marL="285750" indent="-285750" algn="l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tr-TR" sz="2000" b="1" dirty="0">
                <a:solidFill>
                  <a:schemeClr val="bg2"/>
                </a:solidFill>
              </a:rPr>
              <a:t>Kilo kaybı</a:t>
            </a:r>
          </a:p>
          <a:p>
            <a:pPr marL="285750" indent="-285750" algn="l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tr-TR" sz="2000" b="1" dirty="0" err="1">
                <a:solidFill>
                  <a:schemeClr val="bg2"/>
                </a:solidFill>
              </a:rPr>
              <a:t>Anoreksia</a:t>
            </a:r>
            <a:r>
              <a:rPr lang="tr-TR" sz="2000" b="1" dirty="0">
                <a:solidFill>
                  <a:schemeClr val="bg2"/>
                </a:solidFill>
              </a:rPr>
              <a:t> </a:t>
            </a:r>
            <a:r>
              <a:rPr lang="tr-TR" sz="2000" b="1" dirty="0" err="1">
                <a:solidFill>
                  <a:schemeClr val="bg2"/>
                </a:solidFill>
              </a:rPr>
              <a:t>nervosa</a:t>
            </a:r>
            <a:endParaRPr lang="tr-TR" sz="2000" b="1" dirty="0">
              <a:solidFill>
                <a:schemeClr val="bg2"/>
              </a:solidFill>
            </a:endParaRPr>
          </a:p>
          <a:p>
            <a:pPr marL="285750" indent="-285750" algn="l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tr-TR" sz="2000" b="1" dirty="0">
                <a:solidFill>
                  <a:schemeClr val="bg2"/>
                </a:solidFill>
              </a:rPr>
              <a:t>Fonksiyonel </a:t>
            </a:r>
            <a:r>
              <a:rPr lang="tr-TR" sz="2000" b="1" dirty="0" err="1">
                <a:solidFill>
                  <a:schemeClr val="bg2"/>
                </a:solidFill>
              </a:rPr>
              <a:t>hipotalamik</a:t>
            </a:r>
            <a:r>
              <a:rPr lang="tr-TR" sz="2000" b="1" dirty="0">
                <a:solidFill>
                  <a:schemeClr val="bg2"/>
                </a:solidFill>
              </a:rPr>
              <a:t> </a:t>
            </a:r>
            <a:r>
              <a:rPr lang="tr-TR" sz="2000" b="1" dirty="0" err="1">
                <a:solidFill>
                  <a:schemeClr val="bg2"/>
                </a:solidFill>
              </a:rPr>
              <a:t>amenore</a:t>
            </a:r>
            <a:endParaRPr lang="tr-TR" sz="2000" b="1" dirty="0">
              <a:solidFill>
                <a:schemeClr val="bg2"/>
              </a:solidFill>
            </a:endParaRPr>
          </a:p>
          <a:p>
            <a:pPr marL="285750" indent="-285750" algn="l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tr-TR" sz="2000" b="1" dirty="0">
                <a:solidFill>
                  <a:schemeClr val="bg2"/>
                </a:solidFill>
              </a:rPr>
              <a:t>Genetik nedenler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123836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>
            <a:extLst>
              <a:ext uri="{FF2B5EF4-FFF2-40B4-BE49-F238E27FC236}">
                <a16:creationId xmlns:a16="http://schemas.microsoft.com/office/drawing/2014/main" id="{B5F97D9F-3E73-4A7B-8095-9DE9F4EDF47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57175" y="548680"/>
            <a:ext cx="6934200" cy="715963"/>
          </a:xfrm>
        </p:spPr>
        <p:txBody>
          <a:bodyPr/>
          <a:lstStyle/>
          <a:p>
            <a:r>
              <a:rPr lang="tr-TR" altLang="tr-TR" sz="4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Fonksiyonel </a:t>
            </a:r>
            <a:r>
              <a:rPr lang="tr-TR" altLang="tr-TR" sz="40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hipotalamik</a:t>
            </a:r>
            <a:r>
              <a:rPr lang="tr-TR" altLang="tr-TR" sz="4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altLang="tr-TR" sz="40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amenore</a:t>
            </a:r>
            <a:r>
              <a:rPr lang="tr-TR" altLang="tr-TR" sz="4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  <a:endParaRPr lang="en-US" altLang="tr-TR" sz="4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419" name="Rectangle 3">
            <a:extLst>
              <a:ext uri="{FF2B5EF4-FFF2-40B4-BE49-F238E27FC236}">
                <a16:creationId xmlns:a16="http://schemas.microsoft.com/office/drawing/2014/main" id="{62ED0461-D2A3-43D6-8242-6C0E23AF6C6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57175" y="1708106"/>
            <a:ext cx="6934200" cy="4529206"/>
          </a:xfrm>
        </p:spPr>
        <p:txBody>
          <a:bodyPr/>
          <a:lstStyle/>
          <a:p>
            <a:pPr fontAlgn="auto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tr-TR" altLang="tr-TR" sz="2800" b="1" dirty="0">
                <a:solidFill>
                  <a:srgbClr val="4D4D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18-44 yaş arası USA’de 1.62 milyon, tüm dünyada 17.4 milyon kadın</a:t>
            </a:r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tr-TR" altLang="tr-TR" sz="2800" b="1" dirty="0">
                <a:solidFill>
                  <a:srgbClr val="4D4D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Stres, kilo kaybı ve/veya aşırı fiziksel egzersiz ile ilişkili</a:t>
            </a:r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tr-TR" altLang="tr-TR" sz="2800" b="1" dirty="0" err="1">
                <a:solidFill>
                  <a:srgbClr val="4D4D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Sella</a:t>
            </a:r>
            <a:r>
              <a:rPr lang="tr-TR" altLang="tr-TR" sz="2800" b="1" dirty="0">
                <a:solidFill>
                  <a:srgbClr val="4D4D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altLang="tr-TR" sz="2800" b="1" dirty="0" err="1">
                <a:solidFill>
                  <a:srgbClr val="4D4D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turcicanın</a:t>
            </a:r>
            <a:r>
              <a:rPr lang="tr-TR" altLang="tr-TR" sz="2800" b="1" dirty="0">
                <a:solidFill>
                  <a:srgbClr val="4D4D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normal X ışını incelemesi</a:t>
            </a:r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tr-TR" altLang="tr-TR" sz="2800" b="1" dirty="0">
                <a:solidFill>
                  <a:srgbClr val="4D4D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Çekilme kanamasının olmaması</a:t>
            </a:r>
          </a:p>
          <a:p>
            <a:pPr marL="0" indent="0" fontAlgn="auto">
              <a:spcAft>
                <a:spcPts val="0"/>
              </a:spcAft>
              <a:buNone/>
              <a:defRPr/>
            </a:pPr>
            <a:endParaRPr lang="en-US" altLang="tr-TR" sz="2000" dirty="0">
              <a:solidFill>
                <a:srgbClr val="4D4D4D"/>
              </a:solidFill>
            </a:endParaRPr>
          </a:p>
        </p:txBody>
      </p:sp>
      <p:sp>
        <p:nvSpPr>
          <p:cNvPr id="2" name="Metin kutusu 1">
            <a:extLst>
              <a:ext uri="{FF2B5EF4-FFF2-40B4-BE49-F238E27FC236}">
                <a16:creationId xmlns:a16="http://schemas.microsoft.com/office/drawing/2014/main" id="{B9C2CBD9-DF1D-49BA-B57F-F6EDF7CF977E}"/>
              </a:ext>
            </a:extLst>
          </p:cNvPr>
          <p:cNvSpPr txBox="1"/>
          <p:nvPr/>
        </p:nvSpPr>
        <p:spPr>
          <a:xfrm>
            <a:off x="2051720" y="5621759"/>
            <a:ext cx="626469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U.S. </a:t>
            </a:r>
            <a:r>
              <a:rPr lang="en-US" sz="1000" dirty="0">
                <a:solidFill>
                  <a:schemeClr val="bg2"/>
                </a:solidFill>
              </a:rPr>
              <a:t>Census Bureau. Statistical Abstract of the United States, 2010.</a:t>
            </a:r>
          </a:p>
          <a:p>
            <a:r>
              <a:rPr lang="tr-TR" sz="1000" dirty="0" err="1">
                <a:solidFill>
                  <a:schemeClr val="bg2"/>
                </a:solidFill>
              </a:rPr>
              <a:t>Government</a:t>
            </a:r>
            <a:r>
              <a:rPr lang="tr-TR" sz="1000" dirty="0">
                <a:solidFill>
                  <a:schemeClr val="bg2"/>
                </a:solidFill>
              </a:rPr>
              <a:t> Printing Office; 2009</a:t>
            </a:r>
          </a:p>
        </p:txBody>
      </p:sp>
    </p:spTree>
    <p:extLst>
      <p:ext uri="{BB962C8B-B14F-4D97-AF65-F5344CB8AC3E}">
        <p14:creationId xmlns:p14="http://schemas.microsoft.com/office/powerpoint/2010/main" val="12054305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>
            <a:extLst>
              <a:ext uri="{FF2B5EF4-FFF2-40B4-BE49-F238E27FC236}">
                <a16:creationId xmlns:a16="http://schemas.microsoft.com/office/drawing/2014/main" id="{B5F97D9F-3E73-4A7B-8095-9DE9F4EDF47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57175" y="548680"/>
            <a:ext cx="6934200" cy="715963"/>
          </a:xfrm>
        </p:spPr>
        <p:txBody>
          <a:bodyPr/>
          <a:lstStyle/>
          <a:p>
            <a:r>
              <a:rPr lang="tr-TR" altLang="tr-TR" sz="4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Fonksiyonel </a:t>
            </a:r>
            <a:r>
              <a:rPr lang="tr-TR" altLang="tr-TR" sz="40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hipotalamik</a:t>
            </a:r>
            <a:r>
              <a:rPr lang="tr-TR" altLang="tr-TR" sz="4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altLang="tr-TR" sz="40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amenore</a:t>
            </a:r>
            <a:r>
              <a:rPr lang="tr-TR" altLang="tr-TR" sz="4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  <a:endParaRPr lang="en-US" altLang="tr-TR" sz="4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419" name="Rectangle 3">
            <a:extLst>
              <a:ext uri="{FF2B5EF4-FFF2-40B4-BE49-F238E27FC236}">
                <a16:creationId xmlns:a16="http://schemas.microsoft.com/office/drawing/2014/main" id="{62ED0461-D2A3-43D6-8242-6C0E23AF6C6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57175" y="1708106"/>
            <a:ext cx="6934200" cy="4529206"/>
          </a:xfrm>
        </p:spPr>
        <p:txBody>
          <a:bodyPr/>
          <a:lstStyle/>
          <a:p>
            <a:pPr fontAlgn="auto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tr-TR" altLang="tr-TR" sz="2800" b="1" dirty="0">
                <a:solidFill>
                  <a:srgbClr val="4D4D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Düşük veya normal </a:t>
            </a:r>
            <a:r>
              <a:rPr lang="tr-TR" altLang="tr-TR" sz="2800" b="1" dirty="0" err="1">
                <a:solidFill>
                  <a:srgbClr val="4D4D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gonadotropin</a:t>
            </a:r>
            <a:r>
              <a:rPr lang="tr-TR" altLang="tr-TR" sz="2800" b="1" dirty="0">
                <a:solidFill>
                  <a:srgbClr val="4D4D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seviyeleri (FSH&lt;10 </a:t>
            </a:r>
            <a:r>
              <a:rPr lang="tr-TR" altLang="tr-TR" sz="2800" b="1" dirty="0" err="1">
                <a:solidFill>
                  <a:srgbClr val="4D4D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mIU</a:t>
            </a:r>
            <a:r>
              <a:rPr lang="tr-TR" altLang="tr-TR" sz="2800" b="1" dirty="0">
                <a:solidFill>
                  <a:srgbClr val="4D4D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tr-TR" altLang="tr-TR" sz="2800" b="1" dirty="0" err="1">
                <a:solidFill>
                  <a:srgbClr val="4D4D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mL</a:t>
            </a:r>
            <a:r>
              <a:rPr lang="tr-TR" altLang="tr-TR" sz="2800" b="1" dirty="0">
                <a:solidFill>
                  <a:srgbClr val="4D4D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LH&lt;10 </a:t>
            </a:r>
            <a:r>
              <a:rPr lang="tr-TR" altLang="tr-TR" sz="2800" b="1" dirty="0" err="1">
                <a:solidFill>
                  <a:srgbClr val="4D4D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mIU</a:t>
            </a:r>
            <a:r>
              <a:rPr lang="tr-TR" altLang="tr-TR" sz="2800" b="1" dirty="0">
                <a:solidFill>
                  <a:srgbClr val="4D4D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tr-TR" altLang="tr-TR" sz="2800" b="1" dirty="0" err="1">
                <a:solidFill>
                  <a:srgbClr val="4D4D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mL</a:t>
            </a:r>
            <a:r>
              <a:rPr lang="tr-TR" altLang="tr-TR" sz="2800" b="1" dirty="0">
                <a:solidFill>
                  <a:srgbClr val="4D4D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tr-TR" altLang="tr-TR" sz="2800" b="1" dirty="0">
                <a:solidFill>
                  <a:srgbClr val="4D4D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Düşük </a:t>
            </a:r>
            <a:r>
              <a:rPr lang="tr-TR" altLang="tr-TR" sz="2800" b="1" dirty="0" err="1">
                <a:solidFill>
                  <a:srgbClr val="4D4D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estradiol</a:t>
            </a:r>
            <a:r>
              <a:rPr lang="tr-TR" altLang="tr-TR" sz="2800" b="1" dirty="0">
                <a:solidFill>
                  <a:srgbClr val="4D4D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seviyeleri (E2&lt;50 </a:t>
            </a:r>
            <a:r>
              <a:rPr lang="tr-TR" altLang="tr-TR" sz="2800" b="1" dirty="0" err="1">
                <a:solidFill>
                  <a:srgbClr val="4D4D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pg</a:t>
            </a:r>
            <a:r>
              <a:rPr lang="tr-TR" altLang="tr-TR" sz="2800" b="1" dirty="0">
                <a:solidFill>
                  <a:srgbClr val="4D4D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tr-TR" altLang="tr-TR" sz="2800" b="1" dirty="0" err="1">
                <a:solidFill>
                  <a:srgbClr val="4D4D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mL</a:t>
            </a:r>
            <a:r>
              <a:rPr lang="tr-TR" altLang="tr-TR" sz="2800" b="1" dirty="0">
                <a:solidFill>
                  <a:srgbClr val="4D4D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tr-TR" altLang="tr-TR" sz="2800" b="1" dirty="0">
                <a:solidFill>
                  <a:srgbClr val="4D4D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Normal </a:t>
            </a:r>
            <a:r>
              <a:rPr lang="tr-TR" altLang="tr-TR" sz="2800" b="1" dirty="0" err="1">
                <a:solidFill>
                  <a:srgbClr val="4D4D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prolaktin</a:t>
            </a:r>
            <a:r>
              <a:rPr lang="tr-TR" altLang="tr-TR" sz="2800" b="1" dirty="0">
                <a:solidFill>
                  <a:srgbClr val="4D4D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ve </a:t>
            </a:r>
            <a:r>
              <a:rPr lang="tr-TR" altLang="tr-TR" sz="2800" b="1" dirty="0" err="1">
                <a:solidFill>
                  <a:srgbClr val="4D4D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tiroid</a:t>
            </a:r>
            <a:r>
              <a:rPr lang="tr-TR" altLang="tr-TR" sz="2800" b="1" dirty="0">
                <a:solidFill>
                  <a:srgbClr val="4D4D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fonksiyon testleri</a:t>
            </a:r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tr-TR" altLang="tr-TR" sz="2800" b="1" dirty="0" err="1">
                <a:solidFill>
                  <a:srgbClr val="4D4D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Hipoöstrojenik</a:t>
            </a:r>
            <a:r>
              <a:rPr lang="tr-TR" altLang="tr-TR" sz="2800" b="1" dirty="0">
                <a:solidFill>
                  <a:srgbClr val="4D4D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durum…..diğer endokrinolojik &amp; </a:t>
            </a:r>
            <a:r>
              <a:rPr lang="tr-TR" altLang="tr-TR" sz="2800" b="1" dirty="0" err="1">
                <a:solidFill>
                  <a:srgbClr val="4D4D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metabolik</a:t>
            </a:r>
            <a:r>
              <a:rPr lang="tr-TR" altLang="tr-TR" sz="2800" b="1" dirty="0">
                <a:solidFill>
                  <a:srgbClr val="4D4D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anormallikler</a:t>
            </a:r>
          </a:p>
          <a:p>
            <a:pPr marL="0" indent="0" fontAlgn="auto">
              <a:spcAft>
                <a:spcPts val="0"/>
              </a:spcAft>
              <a:buNone/>
              <a:defRPr/>
            </a:pPr>
            <a:endParaRPr lang="en-US" altLang="tr-TR" sz="2000" dirty="0">
              <a:solidFill>
                <a:srgbClr val="4D4D4D"/>
              </a:solidFill>
            </a:endParaRPr>
          </a:p>
        </p:txBody>
      </p:sp>
      <p:sp>
        <p:nvSpPr>
          <p:cNvPr id="2" name="Metin kutusu 1">
            <a:extLst>
              <a:ext uri="{FF2B5EF4-FFF2-40B4-BE49-F238E27FC236}">
                <a16:creationId xmlns:a16="http://schemas.microsoft.com/office/drawing/2014/main" id="{B9C2CBD9-DF1D-49BA-B57F-F6EDF7CF977E}"/>
              </a:ext>
            </a:extLst>
          </p:cNvPr>
          <p:cNvSpPr txBox="1"/>
          <p:nvPr/>
        </p:nvSpPr>
        <p:spPr>
          <a:xfrm>
            <a:off x="3635896" y="6105418"/>
            <a:ext cx="6264696" cy="4078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000" dirty="0" err="1">
                <a:solidFill>
                  <a:schemeClr val="bg2"/>
                </a:solidFill>
              </a:rPr>
              <a:t>Shufelt</a:t>
            </a:r>
            <a:r>
              <a:rPr lang="tr-TR" sz="1000" dirty="0">
                <a:solidFill>
                  <a:schemeClr val="bg2"/>
                </a:solidFill>
              </a:rPr>
              <a:t> CL, et al.  </a:t>
            </a:r>
            <a:r>
              <a:rPr lang="en-US" sz="1000" dirty="0">
                <a:solidFill>
                  <a:schemeClr val="bg2"/>
                </a:solidFill>
              </a:rPr>
              <a:t>Hypothalamic Amenorrhea and the Long-Term</a:t>
            </a:r>
          </a:p>
          <a:p>
            <a:r>
              <a:rPr lang="tr-TR" sz="1000" dirty="0" err="1">
                <a:solidFill>
                  <a:schemeClr val="bg2"/>
                </a:solidFill>
              </a:rPr>
              <a:t>Health</a:t>
            </a:r>
            <a:r>
              <a:rPr lang="tr-TR" sz="1000" dirty="0">
                <a:solidFill>
                  <a:schemeClr val="bg2"/>
                </a:solidFill>
              </a:rPr>
              <a:t> </a:t>
            </a:r>
            <a:r>
              <a:rPr lang="tr-TR" sz="1000" dirty="0" err="1">
                <a:solidFill>
                  <a:schemeClr val="bg2"/>
                </a:solidFill>
              </a:rPr>
              <a:t>Consequences</a:t>
            </a:r>
            <a:r>
              <a:rPr lang="tr-TR" sz="1000" dirty="0">
                <a:solidFill>
                  <a:schemeClr val="bg2"/>
                </a:solidFill>
              </a:rPr>
              <a:t>. </a:t>
            </a:r>
            <a:r>
              <a:rPr lang="tr-TR" sz="1050" dirty="0">
                <a:solidFill>
                  <a:schemeClr val="bg2"/>
                </a:solidFill>
              </a:rPr>
              <a:t>Semin </a:t>
            </a:r>
            <a:r>
              <a:rPr lang="tr-TR" sz="1050" dirty="0" err="1">
                <a:solidFill>
                  <a:schemeClr val="bg2"/>
                </a:solidFill>
              </a:rPr>
              <a:t>Reprod</a:t>
            </a:r>
            <a:r>
              <a:rPr lang="tr-TR" sz="1050" dirty="0">
                <a:solidFill>
                  <a:schemeClr val="bg2"/>
                </a:solidFill>
              </a:rPr>
              <a:t> </a:t>
            </a:r>
            <a:r>
              <a:rPr lang="tr-TR" sz="1050" dirty="0" err="1">
                <a:solidFill>
                  <a:schemeClr val="bg2"/>
                </a:solidFill>
              </a:rPr>
              <a:t>Med</a:t>
            </a:r>
            <a:r>
              <a:rPr lang="tr-TR" sz="1050" dirty="0">
                <a:solidFill>
                  <a:schemeClr val="bg2"/>
                </a:solidFill>
              </a:rPr>
              <a:t> 2017;35:256–262</a:t>
            </a:r>
          </a:p>
        </p:txBody>
      </p:sp>
    </p:spTree>
    <p:extLst>
      <p:ext uri="{BB962C8B-B14F-4D97-AF65-F5344CB8AC3E}">
        <p14:creationId xmlns:p14="http://schemas.microsoft.com/office/powerpoint/2010/main" val="23639366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>
            <a:extLst>
              <a:ext uri="{FF2B5EF4-FFF2-40B4-BE49-F238E27FC236}">
                <a16:creationId xmlns:a16="http://schemas.microsoft.com/office/drawing/2014/main" id="{B5F97D9F-3E73-4A7B-8095-9DE9F4EDF47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57175" y="548680"/>
            <a:ext cx="6934200" cy="715963"/>
          </a:xfrm>
        </p:spPr>
        <p:txBody>
          <a:bodyPr/>
          <a:lstStyle/>
          <a:p>
            <a:r>
              <a:rPr lang="tr-TR" altLang="tr-TR" sz="40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Hormonal</a:t>
            </a:r>
            <a:r>
              <a:rPr lang="tr-TR" altLang="tr-TR" sz="4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Etkiler …</a:t>
            </a:r>
            <a:endParaRPr lang="en-US" altLang="tr-TR" sz="4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Diyagram 2">
            <a:extLst>
              <a:ext uri="{FF2B5EF4-FFF2-40B4-BE49-F238E27FC236}">
                <a16:creationId xmlns:a16="http://schemas.microsoft.com/office/drawing/2014/main" id="{D577EDB8-CEBC-4D4E-89CD-95996F132A6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77538576"/>
              </p:ext>
            </p:extLst>
          </p:nvPr>
        </p:nvGraphicFramePr>
        <p:xfrm>
          <a:off x="1957174" y="980728"/>
          <a:ext cx="7079321" cy="5616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4" name="Metin kutusu 3">
            <a:extLst>
              <a:ext uri="{FF2B5EF4-FFF2-40B4-BE49-F238E27FC236}">
                <a16:creationId xmlns:a16="http://schemas.microsoft.com/office/drawing/2014/main" id="{A50A70CB-42A8-4576-AD37-03CFB8F623CE}"/>
              </a:ext>
            </a:extLst>
          </p:cNvPr>
          <p:cNvSpPr txBox="1"/>
          <p:nvPr/>
        </p:nvSpPr>
        <p:spPr>
          <a:xfrm>
            <a:off x="6702275" y="5397023"/>
            <a:ext cx="21602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tr-TR" b="1" dirty="0">
                <a:solidFill>
                  <a:schemeClr val="bg2"/>
                </a:solidFill>
              </a:rPr>
              <a:t>CRH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tr-TR" b="1" dirty="0">
                <a:solidFill>
                  <a:schemeClr val="bg2"/>
                </a:solidFill>
              </a:rPr>
              <a:t>ACTH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tr-TR" b="1" dirty="0" err="1">
                <a:solidFill>
                  <a:schemeClr val="bg2"/>
                </a:solidFill>
              </a:rPr>
              <a:t>Kortizol</a:t>
            </a:r>
            <a:r>
              <a:rPr lang="tr-TR" b="1" dirty="0">
                <a:solidFill>
                  <a:schemeClr val="bg2"/>
                </a:solidFill>
              </a:rPr>
              <a:t> </a:t>
            </a:r>
          </a:p>
        </p:txBody>
      </p:sp>
      <p:sp>
        <p:nvSpPr>
          <p:cNvPr id="7" name="Ok: Yukarı 6">
            <a:extLst>
              <a:ext uri="{FF2B5EF4-FFF2-40B4-BE49-F238E27FC236}">
                <a16:creationId xmlns:a16="http://schemas.microsoft.com/office/drawing/2014/main" id="{4F257A02-5579-4735-86E1-A5B745E2A30E}"/>
              </a:ext>
            </a:extLst>
          </p:cNvPr>
          <p:cNvSpPr/>
          <p:nvPr/>
        </p:nvSpPr>
        <p:spPr bwMode="auto">
          <a:xfrm>
            <a:off x="8604448" y="5517233"/>
            <a:ext cx="286927" cy="964952"/>
          </a:xfrm>
          <a:prstGeom prst="upArrow">
            <a:avLst/>
          </a:prstGeom>
          <a:solidFill>
            <a:schemeClr val="bg2"/>
          </a:solidFill>
          <a:ln w="952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Metin kutusu 7">
            <a:extLst>
              <a:ext uri="{FF2B5EF4-FFF2-40B4-BE49-F238E27FC236}">
                <a16:creationId xmlns:a16="http://schemas.microsoft.com/office/drawing/2014/main" id="{7A213571-601B-4FC5-8009-DB07081EEE4E}"/>
              </a:ext>
            </a:extLst>
          </p:cNvPr>
          <p:cNvSpPr txBox="1"/>
          <p:nvPr/>
        </p:nvSpPr>
        <p:spPr>
          <a:xfrm>
            <a:off x="1403648" y="1361908"/>
            <a:ext cx="22322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tr-TR" b="1" dirty="0">
                <a:solidFill>
                  <a:schemeClr val="bg2"/>
                </a:solidFill>
              </a:rPr>
              <a:t>T3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tr-TR" b="1" dirty="0">
                <a:solidFill>
                  <a:schemeClr val="bg2"/>
                </a:solidFill>
              </a:rPr>
              <a:t>rT3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tr-TR" b="1" dirty="0">
                <a:solidFill>
                  <a:schemeClr val="bg2"/>
                </a:solidFill>
              </a:rPr>
              <a:t>TSH    -N </a:t>
            </a:r>
          </a:p>
        </p:txBody>
      </p:sp>
      <p:sp>
        <p:nvSpPr>
          <p:cNvPr id="9" name="Ok: Aşağı 8">
            <a:extLst>
              <a:ext uri="{FF2B5EF4-FFF2-40B4-BE49-F238E27FC236}">
                <a16:creationId xmlns:a16="http://schemas.microsoft.com/office/drawing/2014/main" id="{3CABB8FC-3D37-483E-BB1F-825977581BD3}"/>
              </a:ext>
            </a:extLst>
          </p:cNvPr>
          <p:cNvSpPr/>
          <p:nvPr/>
        </p:nvSpPr>
        <p:spPr bwMode="auto">
          <a:xfrm>
            <a:off x="2987824" y="1336651"/>
            <a:ext cx="216024" cy="360040"/>
          </a:xfrm>
          <a:prstGeom prst="downArrow">
            <a:avLst/>
          </a:prstGeom>
          <a:solidFill>
            <a:schemeClr val="bg2"/>
          </a:solidFill>
          <a:ln>
            <a:noFill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Ok: Yukarı 9">
            <a:extLst>
              <a:ext uri="{FF2B5EF4-FFF2-40B4-BE49-F238E27FC236}">
                <a16:creationId xmlns:a16="http://schemas.microsoft.com/office/drawing/2014/main" id="{9241C6F6-CEBA-4FD9-B104-08D87426E089}"/>
              </a:ext>
            </a:extLst>
          </p:cNvPr>
          <p:cNvSpPr/>
          <p:nvPr/>
        </p:nvSpPr>
        <p:spPr bwMode="auto">
          <a:xfrm>
            <a:off x="2987824" y="1777991"/>
            <a:ext cx="216024" cy="288032"/>
          </a:xfrm>
          <a:prstGeom prst="upArrow">
            <a:avLst/>
          </a:prstGeom>
          <a:solidFill>
            <a:schemeClr val="bg2"/>
          </a:solidFill>
          <a:ln>
            <a:noFill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Ok: Aşağı 10">
            <a:extLst>
              <a:ext uri="{FF2B5EF4-FFF2-40B4-BE49-F238E27FC236}">
                <a16:creationId xmlns:a16="http://schemas.microsoft.com/office/drawing/2014/main" id="{81C495EB-DCC0-41DD-88B9-A4E03C868A74}"/>
              </a:ext>
            </a:extLst>
          </p:cNvPr>
          <p:cNvSpPr/>
          <p:nvPr/>
        </p:nvSpPr>
        <p:spPr bwMode="auto">
          <a:xfrm>
            <a:off x="2756099" y="2161838"/>
            <a:ext cx="252028" cy="336233"/>
          </a:xfrm>
          <a:prstGeom prst="downArrow">
            <a:avLst/>
          </a:prstGeom>
          <a:solidFill>
            <a:schemeClr val="bg2"/>
          </a:solidFill>
          <a:ln>
            <a:noFill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69156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>
            <a:extLst>
              <a:ext uri="{FF2B5EF4-FFF2-40B4-BE49-F238E27FC236}">
                <a16:creationId xmlns:a16="http://schemas.microsoft.com/office/drawing/2014/main" id="{B5F97D9F-3E73-4A7B-8095-9DE9F4EDF47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81200" y="685800"/>
            <a:ext cx="6934200" cy="715963"/>
          </a:xfrm>
        </p:spPr>
        <p:txBody>
          <a:bodyPr/>
          <a:lstStyle/>
          <a:p>
            <a:r>
              <a:rPr lang="tr-TR" altLang="tr-TR" sz="40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Nöroendokrin</a:t>
            </a:r>
            <a:r>
              <a:rPr lang="tr-TR" altLang="tr-TR" sz="4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Değişimler…</a:t>
            </a:r>
            <a:endParaRPr lang="en-US" altLang="tr-TR" sz="4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Diyagram 1">
            <a:extLst>
              <a:ext uri="{FF2B5EF4-FFF2-40B4-BE49-F238E27FC236}">
                <a16:creationId xmlns:a16="http://schemas.microsoft.com/office/drawing/2014/main" id="{E0EBAFB9-9119-4B57-99BB-AA7818D8608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06551128"/>
              </p:ext>
            </p:extLst>
          </p:nvPr>
        </p:nvGraphicFramePr>
        <p:xfrm>
          <a:off x="1981200" y="1556792"/>
          <a:ext cx="4030960" cy="51125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4" name="Resim 3">
            <a:extLst>
              <a:ext uri="{FF2B5EF4-FFF2-40B4-BE49-F238E27FC236}">
                <a16:creationId xmlns:a16="http://schemas.microsoft.com/office/drawing/2014/main" id="{E9EAE805-53D8-4B69-AAB3-99650FA9404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444208" y="1522512"/>
            <a:ext cx="2176461" cy="2475191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" name="Resim 4">
            <a:extLst>
              <a:ext uri="{FF2B5EF4-FFF2-40B4-BE49-F238E27FC236}">
                <a16:creationId xmlns:a16="http://schemas.microsoft.com/office/drawing/2014/main" id="{A2375D62-8864-4C4C-965F-F4C7ED83E60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852359" y="4161347"/>
            <a:ext cx="5063041" cy="23482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5514256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9" name="Rectangle 3">
            <a:extLst>
              <a:ext uri="{FF2B5EF4-FFF2-40B4-BE49-F238E27FC236}">
                <a16:creationId xmlns:a16="http://schemas.microsoft.com/office/drawing/2014/main" id="{62ED0461-D2A3-43D6-8242-6C0E23AF6C6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123728" y="1295400"/>
            <a:ext cx="6624736" cy="1413520"/>
          </a:xfrm>
        </p:spPr>
        <p:txBody>
          <a:bodyPr/>
          <a:lstStyle/>
          <a:p>
            <a:pPr fontAlgn="auto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tr-TR" altLang="en-US" sz="28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Kiss-1 gen ürünü</a:t>
            </a:r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tr-TR" altLang="en-US" sz="28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GPR54 ile birlikte </a:t>
            </a:r>
            <a:r>
              <a:rPr lang="tr-TR" altLang="en-US" sz="2800" b="1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pubertal</a:t>
            </a:r>
            <a:r>
              <a:rPr lang="tr-TR" altLang="en-US" sz="28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altLang="en-US" sz="2800" b="1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period</a:t>
            </a:r>
            <a:r>
              <a:rPr lang="tr-TR" altLang="en-US" sz="28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ve </a:t>
            </a:r>
            <a:r>
              <a:rPr lang="tr-TR" altLang="en-US" sz="2800" b="1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fertilitede</a:t>
            </a:r>
            <a:r>
              <a:rPr lang="tr-TR" altLang="en-US" sz="28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rol alır</a:t>
            </a:r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endParaRPr lang="tr-TR" altLang="en-US" sz="2800" b="1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None/>
              <a:defRPr/>
            </a:pPr>
            <a:endParaRPr lang="tr-TR" altLang="en-US" sz="2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None/>
              <a:defRPr/>
            </a:pPr>
            <a:endParaRPr lang="en-US" altLang="en-US" sz="180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80000"/>
              </a:lnSpc>
              <a:buNone/>
            </a:pPr>
            <a:endParaRPr lang="en-US" altLang="tr-TR" sz="1800" dirty="0">
              <a:solidFill>
                <a:srgbClr val="4D4D4D"/>
              </a:solidFill>
            </a:endParaRPr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94E0ABE4-CC30-49E9-869C-BC7234DCD79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2796134"/>
            <a:ext cx="3552681" cy="387322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Metin kutusu 6">
            <a:extLst>
              <a:ext uri="{FF2B5EF4-FFF2-40B4-BE49-F238E27FC236}">
                <a16:creationId xmlns:a16="http://schemas.microsoft.com/office/drawing/2014/main" id="{27D43DE2-CA77-4624-8FBE-B84C9FBD9AFC}"/>
              </a:ext>
            </a:extLst>
          </p:cNvPr>
          <p:cNvSpPr txBox="1"/>
          <p:nvPr/>
        </p:nvSpPr>
        <p:spPr>
          <a:xfrm>
            <a:off x="2267744" y="476672"/>
            <a:ext cx="30963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altLang="en-US" sz="3200" b="1" dirty="0" err="1">
                <a:solidFill>
                  <a:srgbClr val="FF0000"/>
                </a:solidFill>
                <a:cs typeface="Arial" panose="020B0604020202020204" pitchFamily="34" charset="0"/>
              </a:rPr>
              <a:t>Kisspeptin</a:t>
            </a:r>
            <a:r>
              <a:rPr lang="tr-TR" altLang="en-US" sz="3200" b="1" dirty="0">
                <a:solidFill>
                  <a:srgbClr val="FF0000"/>
                </a:solidFill>
                <a:cs typeface="Arial" panose="020B0604020202020204" pitchFamily="34" charset="0"/>
              </a:rPr>
              <a:t>…</a:t>
            </a:r>
            <a:endParaRPr lang="tr-TR" sz="3200" dirty="0">
              <a:solidFill>
                <a:srgbClr val="FF0000"/>
              </a:solidFill>
            </a:endParaRPr>
          </a:p>
        </p:txBody>
      </p:sp>
      <p:sp>
        <p:nvSpPr>
          <p:cNvPr id="8" name="Metin kutusu 7">
            <a:extLst>
              <a:ext uri="{FF2B5EF4-FFF2-40B4-BE49-F238E27FC236}">
                <a16:creationId xmlns:a16="http://schemas.microsoft.com/office/drawing/2014/main" id="{F8425C5B-58CC-492D-AE5C-31964062CFAF}"/>
              </a:ext>
            </a:extLst>
          </p:cNvPr>
          <p:cNvSpPr txBox="1"/>
          <p:nvPr/>
        </p:nvSpPr>
        <p:spPr>
          <a:xfrm>
            <a:off x="1475656" y="3356992"/>
            <a:ext cx="3811245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l">
              <a:buFont typeface="Wingdings" panose="05000000000000000000" pitchFamily="2" charset="2"/>
              <a:buChar char="Ø"/>
            </a:pPr>
            <a:r>
              <a:rPr lang="tr-TR" altLang="en-US" sz="2800" b="1" dirty="0" err="1">
                <a:solidFill>
                  <a:schemeClr val="bg2"/>
                </a:solidFill>
                <a:cs typeface="Arial" panose="020B0604020202020204" pitchFamily="34" charset="0"/>
              </a:rPr>
              <a:t>Kisspeptin</a:t>
            </a:r>
            <a:r>
              <a:rPr lang="tr-TR" altLang="en-US" sz="2800" b="1" dirty="0">
                <a:solidFill>
                  <a:schemeClr val="bg2"/>
                </a:solidFill>
                <a:cs typeface="Arial" panose="020B0604020202020204" pitchFamily="34" charset="0"/>
              </a:rPr>
              <a:t>/GPR54 sistemi </a:t>
            </a:r>
            <a:r>
              <a:rPr lang="tr-TR" altLang="en-US" sz="2800" b="1" dirty="0" err="1">
                <a:solidFill>
                  <a:schemeClr val="bg2"/>
                </a:solidFill>
                <a:cs typeface="Arial" panose="020B0604020202020204" pitchFamily="34" charset="0"/>
              </a:rPr>
              <a:t>hipotalamus-pitüiter-over</a:t>
            </a:r>
            <a:r>
              <a:rPr lang="tr-TR" altLang="en-US" sz="2800" b="1" dirty="0">
                <a:solidFill>
                  <a:schemeClr val="bg2"/>
                </a:solidFill>
                <a:cs typeface="Arial" panose="020B0604020202020204" pitchFamily="34" charset="0"/>
              </a:rPr>
              <a:t> aksını aktive eder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9194427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>
            <a:extLst>
              <a:ext uri="{FF2B5EF4-FFF2-40B4-BE49-F238E27FC236}">
                <a16:creationId xmlns:a16="http://schemas.microsoft.com/office/drawing/2014/main" id="{B5F97D9F-3E73-4A7B-8095-9DE9F4EDF47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81200" y="685800"/>
            <a:ext cx="6934200" cy="715963"/>
          </a:xfrm>
        </p:spPr>
        <p:txBody>
          <a:bodyPr/>
          <a:lstStyle/>
          <a:p>
            <a:r>
              <a:rPr lang="tr-TR" altLang="tr-TR" sz="40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Nöropeptid</a:t>
            </a:r>
            <a:r>
              <a:rPr lang="tr-TR" altLang="tr-TR" sz="4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Y…</a:t>
            </a:r>
            <a:endParaRPr lang="en-US" altLang="tr-TR" sz="4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419" name="Rectangle 3">
            <a:extLst>
              <a:ext uri="{FF2B5EF4-FFF2-40B4-BE49-F238E27FC236}">
                <a16:creationId xmlns:a16="http://schemas.microsoft.com/office/drawing/2014/main" id="{62ED0461-D2A3-43D6-8242-6C0E23AF6C6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81200" y="1630363"/>
            <a:ext cx="6934200" cy="4267200"/>
          </a:xfrm>
        </p:spPr>
        <p:txBody>
          <a:bodyPr/>
          <a:lstStyle/>
          <a:p>
            <a:pPr fontAlgn="auto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tr-TR" altLang="en-US" sz="28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Enerji dengesi, cinsel davranış ve </a:t>
            </a:r>
            <a:r>
              <a:rPr lang="tr-TR" altLang="en-US" sz="2800" b="1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sirkadyen</a:t>
            </a:r>
            <a:r>
              <a:rPr lang="tr-TR" altLang="en-US" sz="28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ritimde düzenleyici</a:t>
            </a:r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tr-TR" altLang="en-US" sz="2800" b="1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Hipotalamusta</a:t>
            </a:r>
            <a:r>
              <a:rPr lang="tr-TR" altLang="en-US" sz="28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iştah merkezini etkileyip yeme davranışını </a:t>
            </a:r>
            <a:r>
              <a:rPr lang="tr-TR" altLang="en-US" sz="2800" b="1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stimüle</a:t>
            </a:r>
            <a:r>
              <a:rPr lang="tr-TR" altLang="en-US" sz="28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eder</a:t>
            </a:r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tr-TR" altLang="en-US" sz="28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Seks </a:t>
            </a:r>
            <a:r>
              <a:rPr lang="tr-TR" altLang="en-US" sz="2800" b="1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steoidleri</a:t>
            </a:r>
            <a:r>
              <a:rPr lang="tr-TR" altLang="en-US" sz="28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yeterli seviyede ise </a:t>
            </a:r>
            <a:r>
              <a:rPr lang="tr-TR" altLang="en-US" sz="2800" b="1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GnRH</a:t>
            </a:r>
            <a:r>
              <a:rPr lang="tr-TR" altLang="en-US" sz="28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üretimini </a:t>
            </a:r>
            <a:r>
              <a:rPr lang="tr-TR" altLang="en-US" sz="2800" b="1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stimüle</a:t>
            </a:r>
            <a:r>
              <a:rPr lang="tr-TR" altLang="en-US" sz="28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eder, </a:t>
            </a:r>
            <a:r>
              <a:rPr lang="tr-TR" altLang="en-US" sz="2800" b="1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hipoöstrojenik</a:t>
            </a:r>
            <a:r>
              <a:rPr lang="tr-TR" altLang="en-US" sz="28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durumda </a:t>
            </a:r>
            <a:r>
              <a:rPr lang="tr-TR" altLang="en-US" sz="2800" b="1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GnRH</a:t>
            </a:r>
            <a:r>
              <a:rPr lang="tr-TR" altLang="en-US" sz="28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salınımında inhibitör etki oluşturur</a:t>
            </a:r>
          </a:p>
          <a:p>
            <a:pPr marL="0" indent="0" fontAlgn="auto">
              <a:spcAft>
                <a:spcPts val="0"/>
              </a:spcAft>
              <a:buNone/>
              <a:defRPr/>
            </a:pPr>
            <a:endParaRPr lang="en-US" altLang="en-US" sz="180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80000"/>
              </a:lnSpc>
              <a:buNone/>
            </a:pPr>
            <a:endParaRPr lang="en-US" altLang="tr-TR" sz="1800" dirty="0">
              <a:solidFill>
                <a:srgbClr val="4D4D4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146125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>
            <a:extLst>
              <a:ext uri="{FF2B5EF4-FFF2-40B4-BE49-F238E27FC236}">
                <a16:creationId xmlns:a16="http://schemas.microsoft.com/office/drawing/2014/main" id="{B5F97D9F-3E73-4A7B-8095-9DE9F4EDF47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81200" y="685800"/>
            <a:ext cx="6934200" cy="715963"/>
          </a:xfrm>
        </p:spPr>
        <p:txBody>
          <a:bodyPr/>
          <a:lstStyle/>
          <a:p>
            <a:r>
              <a:rPr lang="tr-TR" altLang="tr-TR" sz="40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Ghrelin</a:t>
            </a:r>
            <a:r>
              <a:rPr lang="tr-TR" altLang="tr-TR" sz="4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  <a:endParaRPr lang="en-US" altLang="tr-TR" sz="4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419" name="Rectangle 3">
            <a:extLst>
              <a:ext uri="{FF2B5EF4-FFF2-40B4-BE49-F238E27FC236}">
                <a16:creationId xmlns:a16="http://schemas.microsoft.com/office/drawing/2014/main" id="{62ED0461-D2A3-43D6-8242-6C0E23AF6C6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81200" y="1630363"/>
            <a:ext cx="3886944" cy="4267200"/>
          </a:xfrm>
        </p:spPr>
        <p:txBody>
          <a:bodyPr/>
          <a:lstStyle/>
          <a:p>
            <a:pPr fontAlgn="auto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tr-TR" altLang="en-US" sz="28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İştahı </a:t>
            </a:r>
            <a:r>
              <a:rPr lang="tr-TR" altLang="en-US" sz="2800" b="1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stimüle</a:t>
            </a:r>
            <a:r>
              <a:rPr lang="tr-TR" altLang="en-US" sz="28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eden mide ve pankreastan salınan bir </a:t>
            </a:r>
            <a:r>
              <a:rPr lang="tr-TR" altLang="en-US" sz="2800" b="1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peptid</a:t>
            </a:r>
            <a:endParaRPr lang="tr-TR" altLang="en-US" sz="2800" b="1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tr-TR" altLang="en-US" sz="2800" b="1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Hipotalamus-pitüiter-over</a:t>
            </a:r>
            <a:r>
              <a:rPr lang="tr-TR" altLang="en-US" sz="28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aksını </a:t>
            </a:r>
            <a:r>
              <a:rPr lang="tr-TR" altLang="en-US" sz="2800" b="1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inhibe</a:t>
            </a:r>
            <a:r>
              <a:rPr lang="tr-TR" altLang="en-US" sz="28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eder</a:t>
            </a:r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tr-TR" altLang="en-US" sz="28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Fonksiyonel </a:t>
            </a:r>
            <a:r>
              <a:rPr lang="tr-TR" altLang="en-US" sz="2800" b="1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hipotalamik</a:t>
            </a:r>
            <a:r>
              <a:rPr lang="tr-TR" altLang="en-US" sz="28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altLang="en-US" sz="2800" b="1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amenorede</a:t>
            </a:r>
            <a:r>
              <a:rPr lang="tr-TR" altLang="en-US" sz="28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yüksek seviyede</a:t>
            </a:r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endParaRPr lang="tr-TR" altLang="en-US" sz="2800" b="1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endParaRPr lang="tr-TR" altLang="en-US" sz="2800" b="1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None/>
              <a:defRPr/>
            </a:pPr>
            <a:endParaRPr lang="en-US" altLang="en-US" sz="180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80000"/>
              </a:lnSpc>
              <a:buNone/>
            </a:pPr>
            <a:endParaRPr lang="en-US" altLang="tr-TR" sz="1800" dirty="0">
              <a:solidFill>
                <a:srgbClr val="4D4D4D"/>
              </a:solidFill>
            </a:endParaRPr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id="{54AF3182-254E-4E36-BA9D-7B03F91AEB1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1556792"/>
            <a:ext cx="3263280" cy="489654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0409444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>
            <a:extLst>
              <a:ext uri="{FF2B5EF4-FFF2-40B4-BE49-F238E27FC236}">
                <a16:creationId xmlns:a16="http://schemas.microsoft.com/office/drawing/2014/main" id="{B5F97D9F-3E73-4A7B-8095-9DE9F4EDF47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07704" y="255213"/>
            <a:ext cx="6934200" cy="715963"/>
          </a:xfrm>
        </p:spPr>
        <p:txBody>
          <a:bodyPr/>
          <a:lstStyle/>
          <a:p>
            <a:r>
              <a:rPr lang="tr-TR" altLang="tr-TR" sz="40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Leptin</a:t>
            </a:r>
            <a:r>
              <a:rPr lang="tr-TR" altLang="tr-TR" sz="4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  <a:endParaRPr lang="en-US" altLang="tr-TR" sz="4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419" name="Rectangle 3">
            <a:extLst>
              <a:ext uri="{FF2B5EF4-FFF2-40B4-BE49-F238E27FC236}">
                <a16:creationId xmlns:a16="http://schemas.microsoft.com/office/drawing/2014/main" id="{62ED0461-D2A3-43D6-8242-6C0E23AF6C6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015717" y="1052736"/>
            <a:ext cx="4104456" cy="1152128"/>
          </a:xfrm>
        </p:spPr>
        <p:txBody>
          <a:bodyPr/>
          <a:lstStyle/>
          <a:p>
            <a:pPr fontAlgn="auto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tr-TR" altLang="en-US" sz="24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Yağ dokusundan </a:t>
            </a:r>
          </a:p>
          <a:p>
            <a:pPr marL="0" indent="0" fontAlgn="auto">
              <a:spcAft>
                <a:spcPts val="0"/>
              </a:spcAft>
              <a:buNone/>
              <a:defRPr/>
            </a:pPr>
            <a:r>
              <a:rPr lang="tr-TR" altLang="en-US" sz="24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salınan bir hormon</a:t>
            </a:r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endParaRPr lang="tr-TR" altLang="en-US" sz="2800" b="1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None/>
              <a:defRPr/>
            </a:pPr>
            <a:endParaRPr lang="en-US" altLang="en-US" sz="180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80000"/>
              </a:lnSpc>
              <a:buNone/>
            </a:pPr>
            <a:endParaRPr lang="en-US" altLang="tr-TR" sz="1800" dirty="0">
              <a:solidFill>
                <a:srgbClr val="4D4D4D"/>
              </a:solidFill>
            </a:endParaRPr>
          </a:p>
        </p:txBody>
      </p:sp>
      <p:pic>
        <p:nvPicPr>
          <p:cNvPr id="2" name="Resim 1">
            <a:extLst>
              <a:ext uri="{FF2B5EF4-FFF2-40B4-BE49-F238E27FC236}">
                <a16:creationId xmlns:a16="http://schemas.microsoft.com/office/drawing/2014/main" id="{895BDEA7-41DC-44F6-98E6-077D0C8170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6056" y="116632"/>
            <a:ext cx="3926751" cy="3689648"/>
          </a:xfrm>
          <a:prstGeom prst="rect">
            <a:avLst/>
          </a:prstGeom>
        </p:spPr>
      </p:pic>
      <p:sp>
        <p:nvSpPr>
          <p:cNvPr id="3" name="Metin kutusu 2">
            <a:extLst>
              <a:ext uri="{FF2B5EF4-FFF2-40B4-BE49-F238E27FC236}">
                <a16:creationId xmlns:a16="http://schemas.microsoft.com/office/drawing/2014/main" id="{52A68D60-C4F7-4F66-801C-92357E87E0B8}"/>
              </a:ext>
            </a:extLst>
          </p:cNvPr>
          <p:cNvSpPr txBox="1"/>
          <p:nvPr/>
        </p:nvSpPr>
        <p:spPr>
          <a:xfrm>
            <a:off x="2339752" y="4293096"/>
            <a:ext cx="657564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tr-TR" altLang="en-US" b="1" dirty="0" err="1">
                <a:solidFill>
                  <a:schemeClr val="bg2"/>
                </a:solidFill>
                <a:cs typeface="Arial" panose="020B0604020202020204" pitchFamily="34" charset="0"/>
              </a:rPr>
              <a:t>Metabolik</a:t>
            </a:r>
            <a:r>
              <a:rPr lang="tr-TR" altLang="en-US" b="1" dirty="0">
                <a:solidFill>
                  <a:schemeClr val="bg2"/>
                </a:solidFill>
                <a:cs typeface="Arial" panose="020B0604020202020204" pitchFamily="34" charset="0"/>
              </a:rPr>
              <a:t> ve </a:t>
            </a:r>
            <a:r>
              <a:rPr lang="tr-TR" altLang="en-US" b="1" dirty="0" err="1">
                <a:solidFill>
                  <a:schemeClr val="bg2"/>
                </a:solidFill>
                <a:cs typeface="Arial" panose="020B0604020202020204" pitchFamily="34" charset="0"/>
              </a:rPr>
              <a:t>hormonal</a:t>
            </a:r>
            <a:r>
              <a:rPr lang="tr-TR" altLang="en-US" b="1" dirty="0">
                <a:solidFill>
                  <a:schemeClr val="bg2"/>
                </a:solidFill>
                <a:cs typeface="Arial" panose="020B0604020202020204" pitchFamily="34" charset="0"/>
              </a:rPr>
              <a:t> sinyaller ile onların üreme aksındaki etkileri arasında önemli rol oynar </a:t>
            </a:r>
          </a:p>
          <a:p>
            <a:pPr algn="l" fontAlgn="auto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tr-TR" altLang="en-US" b="1" dirty="0">
                <a:solidFill>
                  <a:schemeClr val="bg2"/>
                </a:solidFill>
                <a:cs typeface="Arial" panose="020B0604020202020204" pitchFamily="34" charset="0"/>
              </a:rPr>
              <a:t>Fonksiyonel </a:t>
            </a:r>
            <a:r>
              <a:rPr lang="tr-TR" altLang="en-US" b="1" dirty="0" err="1">
                <a:solidFill>
                  <a:schemeClr val="bg2"/>
                </a:solidFill>
                <a:cs typeface="Arial" panose="020B0604020202020204" pitchFamily="34" charset="0"/>
              </a:rPr>
              <a:t>hipotalamik</a:t>
            </a:r>
            <a:r>
              <a:rPr lang="tr-TR" altLang="en-US" b="1" dirty="0">
                <a:solidFill>
                  <a:schemeClr val="bg2"/>
                </a:solidFill>
                <a:cs typeface="Arial" panose="020B0604020202020204" pitchFamily="34" charset="0"/>
              </a:rPr>
              <a:t> </a:t>
            </a:r>
            <a:r>
              <a:rPr lang="tr-TR" altLang="en-US" b="1" dirty="0" err="1">
                <a:solidFill>
                  <a:schemeClr val="bg2"/>
                </a:solidFill>
                <a:cs typeface="Arial" panose="020B0604020202020204" pitchFamily="34" charset="0"/>
              </a:rPr>
              <a:t>amenorede</a:t>
            </a:r>
            <a:r>
              <a:rPr lang="tr-TR" altLang="en-US" b="1" dirty="0">
                <a:solidFill>
                  <a:schemeClr val="bg2"/>
                </a:solidFill>
                <a:cs typeface="Arial" panose="020B0604020202020204" pitchFamily="34" charset="0"/>
              </a:rPr>
              <a:t> düşük seviyede</a:t>
            </a:r>
          </a:p>
          <a:p>
            <a:endParaRPr lang="tr-TR" dirty="0"/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D9E157CD-013F-4A2D-8984-B072C9CDB22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3530" y="2132856"/>
            <a:ext cx="4812526" cy="1955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692336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>
            <a:extLst>
              <a:ext uri="{FF2B5EF4-FFF2-40B4-BE49-F238E27FC236}">
                <a16:creationId xmlns:a16="http://schemas.microsoft.com/office/drawing/2014/main" id="{B5F97D9F-3E73-4A7B-8095-9DE9F4EDF47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835696" y="165509"/>
            <a:ext cx="6934200" cy="715963"/>
          </a:xfrm>
        </p:spPr>
        <p:txBody>
          <a:bodyPr/>
          <a:lstStyle/>
          <a:p>
            <a:r>
              <a:rPr lang="tr-TR" altLang="tr-TR" sz="4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Tanısı</a:t>
            </a:r>
            <a:endParaRPr lang="en-US" altLang="tr-TR" sz="4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419" name="Rectangle 3">
            <a:extLst>
              <a:ext uri="{FF2B5EF4-FFF2-40B4-BE49-F238E27FC236}">
                <a16:creationId xmlns:a16="http://schemas.microsoft.com/office/drawing/2014/main" id="{62ED0461-D2A3-43D6-8242-6C0E23AF6C6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81200" y="1630363"/>
            <a:ext cx="6934200" cy="4267200"/>
          </a:xfrm>
        </p:spPr>
        <p:txBody>
          <a:bodyPr/>
          <a:lstStyle/>
          <a:p>
            <a:pPr fontAlgn="auto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endParaRPr lang="tr-TR" altLang="en-US" sz="2800" b="1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None/>
              <a:defRPr/>
            </a:pPr>
            <a:endParaRPr lang="en-US" altLang="en-US" sz="180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80000"/>
              </a:lnSpc>
              <a:buNone/>
            </a:pPr>
            <a:endParaRPr lang="en-US" altLang="tr-TR" sz="1800" dirty="0">
              <a:solidFill>
                <a:srgbClr val="4D4D4D"/>
              </a:solidFill>
            </a:endParaRPr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5491C44F-8ED2-4E0E-87C9-F778E5139B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62436" y="1484784"/>
            <a:ext cx="6480720" cy="1800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Metin kutusu 5">
            <a:extLst>
              <a:ext uri="{FF2B5EF4-FFF2-40B4-BE49-F238E27FC236}">
                <a16:creationId xmlns:a16="http://schemas.microsoft.com/office/drawing/2014/main" id="{7D0D09DF-ED68-40F1-9FE6-6BF8183CE8E9}"/>
              </a:ext>
            </a:extLst>
          </p:cNvPr>
          <p:cNvSpPr txBox="1"/>
          <p:nvPr/>
        </p:nvSpPr>
        <p:spPr>
          <a:xfrm>
            <a:off x="2267744" y="3763963"/>
            <a:ext cx="6119192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tr-TR" b="1" u="sng" dirty="0">
                <a:solidFill>
                  <a:srgbClr val="FF0000"/>
                </a:solidFill>
              </a:rPr>
              <a:t>1. Öykü</a:t>
            </a:r>
          </a:p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tr-TR" sz="2000" b="1" dirty="0">
                <a:solidFill>
                  <a:schemeClr val="bg2"/>
                </a:solidFill>
              </a:rPr>
              <a:t>Diyet, yeme bozukluğu, aşırı fiziksel egzersiz, kilo dalgalanmaları, uyku </a:t>
            </a:r>
            <a:r>
              <a:rPr lang="tr-TR" sz="2000" b="1" dirty="0" err="1">
                <a:solidFill>
                  <a:schemeClr val="bg2"/>
                </a:solidFill>
              </a:rPr>
              <a:t>paterni</a:t>
            </a:r>
            <a:r>
              <a:rPr lang="tr-TR" sz="2000" b="1" dirty="0">
                <a:solidFill>
                  <a:schemeClr val="bg2"/>
                </a:solidFill>
              </a:rPr>
              <a:t>, </a:t>
            </a:r>
            <a:r>
              <a:rPr lang="tr-TR" sz="2000" b="1" dirty="0" err="1">
                <a:solidFill>
                  <a:schemeClr val="bg2"/>
                </a:solidFill>
              </a:rPr>
              <a:t>mood</a:t>
            </a:r>
            <a:endParaRPr lang="tr-TR" sz="2000" b="1" dirty="0">
              <a:solidFill>
                <a:schemeClr val="bg2"/>
              </a:solidFill>
            </a:endParaRPr>
          </a:p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tr-TR" sz="2000" b="1" dirty="0">
                <a:solidFill>
                  <a:schemeClr val="bg2"/>
                </a:solidFill>
              </a:rPr>
              <a:t>İlaç kullanımı</a:t>
            </a:r>
          </a:p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tr-TR" sz="2000" b="1" dirty="0">
                <a:solidFill>
                  <a:schemeClr val="bg2"/>
                </a:solidFill>
              </a:rPr>
              <a:t>Aile öyküsü</a:t>
            </a:r>
          </a:p>
          <a:p>
            <a:pPr marL="342900" indent="-342900" algn="l">
              <a:buFont typeface="Wingdings" panose="05000000000000000000" pitchFamily="2" charset="2"/>
              <a:buChar char="Ø"/>
            </a:pPr>
            <a:endParaRPr lang="tr-TR" sz="2000" b="1" dirty="0">
              <a:solidFill>
                <a:schemeClr val="bg2"/>
              </a:solidFill>
            </a:endParaRP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055089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>
            <a:extLst>
              <a:ext uri="{FF2B5EF4-FFF2-40B4-BE49-F238E27FC236}">
                <a16:creationId xmlns:a16="http://schemas.microsoft.com/office/drawing/2014/main" id="{B5F97D9F-3E73-4A7B-8095-9DE9F4EDF47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81200" y="685800"/>
            <a:ext cx="6934200" cy="715963"/>
          </a:xfrm>
        </p:spPr>
        <p:txBody>
          <a:bodyPr/>
          <a:lstStyle/>
          <a:p>
            <a:endParaRPr lang="en-US" altLang="tr-TR" sz="4000" b="1" dirty="0">
              <a:solidFill>
                <a:srgbClr val="4D4D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419" name="Rectangle 3">
            <a:extLst>
              <a:ext uri="{FF2B5EF4-FFF2-40B4-BE49-F238E27FC236}">
                <a16:creationId xmlns:a16="http://schemas.microsoft.com/office/drawing/2014/main" id="{62ED0461-D2A3-43D6-8242-6C0E23AF6C6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81200" y="1630363"/>
            <a:ext cx="6934200" cy="4267200"/>
          </a:xfrm>
        </p:spPr>
        <p:txBody>
          <a:bodyPr/>
          <a:lstStyle/>
          <a:p>
            <a:pPr fontAlgn="auto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tr-TR" altLang="en-US" sz="2800" b="1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Amenore</a:t>
            </a:r>
            <a:r>
              <a:rPr lang="tr-TR" altLang="en-US" sz="28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tanımı</a:t>
            </a:r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tr-TR" altLang="en-US" sz="28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Sınıflandırılması</a:t>
            </a:r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tr-TR" altLang="en-US" sz="28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Etiyoloji</a:t>
            </a:r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tr-TR" altLang="en-US" sz="2800" b="1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Hormonal</a:t>
            </a:r>
            <a:r>
              <a:rPr lang="tr-TR" altLang="en-US" sz="28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tr-TR" altLang="en-US" sz="2800" b="1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nöroendokrin</a:t>
            </a:r>
            <a:r>
              <a:rPr lang="tr-TR" altLang="en-US" sz="28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değişimler</a:t>
            </a:r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tr-TR" altLang="en-US" sz="28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Tanısı</a:t>
            </a:r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tr-TR" altLang="en-US" sz="28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Yönetimi</a:t>
            </a:r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tr-TR" altLang="en-US" sz="28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Uzun dönem sonuçları</a:t>
            </a:r>
          </a:p>
          <a:p>
            <a:pPr marL="0" indent="0" fontAlgn="auto">
              <a:spcAft>
                <a:spcPts val="0"/>
              </a:spcAft>
              <a:buNone/>
              <a:defRPr/>
            </a:pPr>
            <a:endParaRPr lang="tr-TR" altLang="en-US" sz="2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None/>
              <a:defRPr/>
            </a:pPr>
            <a:endParaRPr lang="en-US" altLang="en-US" sz="180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80000"/>
              </a:lnSpc>
              <a:buNone/>
            </a:pPr>
            <a:endParaRPr lang="en-US" altLang="tr-TR" sz="1800" dirty="0">
              <a:solidFill>
                <a:srgbClr val="4D4D4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4767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0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60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604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604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9" name="Rectangle 3">
            <a:extLst>
              <a:ext uri="{FF2B5EF4-FFF2-40B4-BE49-F238E27FC236}">
                <a16:creationId xmlns:a16="http://schemas.microsoft.com/office/drawing/2014/main" id="{62ED0461-D2A3-43D6-8242-6C0E23AF6C6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81200" y="1630363"/>
            <a:ext cx="6934200" cy="4267200"/>
          </a:xfrm>
        </p:spPr>
        <p:txBody>
          <a:bodyPr/>
          <a:lstStyle/>
          <a:p>
            <a:pPr marL="0" indent="0" fontAlgn="auto">
              <a:spcAft>
                <a:spcPts val="0"/>
              </a:spcAft>
              <a:buNone/>
              <a:defRPr/>
            </a:pPr>
            <a:endParaRPr lang="en-US" altLang="en-US" sz="180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80000"/>
              </a:lnSpc>
              <a:buNone/>
            </a:pPr>
            <a:endParaRPr lang="en-US" altLang="tr-TR" sz="1800" dirty="0">
              <a:solidFill>
                <a:srgbClr val="4D4D4D"/>
              </a:solidFill>
            </a:endParaRPr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id="{58803BB4-CC75-471B-A1EA-F3667495F9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476672"/>
            <a:ext cx="8064896" cy="288454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Metin kutusu 5">
            <a:extLst>
              <a:ext uri="{FF2B5EF4-FFF2-40B4-BE49-F238E27FC236}">
                <a16:creationId xmlns:a16="http://schemas.microsoft.com/office/drawing/2014/main" id="{7B62D966-9787-44AD-BCF9-DF6AFFA8FB8D}"/>
              </a:ext>
            </a:extLst>
          </p:cNvPr>
          <p:cNvSpPr txBox="1"/>
          <p:nvPr/>
        </p:nvSpPr>
        <p:spPr>
          <a:xfrm>
            <a:off x="3635896" y="3746675"/>
            <a:ext cx="590465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tr-TR" b="1" dirty="0">
                <a:solidFill>
                  <a:schemeClr val="bg2"/>
                </a:solidFill>
              </a:rPr>
              <a:t>Vücudun </a:t>
            </a:r>
            <a:r>
              <a:rPr lang="tr-TR" b="1" dirty="0" err="1">
                <a:solidFill>
                  <a:schemeClr val="bg2"/>
                </a:solidFill>
              </a:rPr>
              <a:t>kompansatuar</a:t>
            </a:r>
            <a:r>
              <a:rPr lang="tr-TR" b="1" dirty="0">
                <a:solidFill>
                  <a:schemeClr val="bg2"/>
                </a:solidFill>
              </a:rPr>
              <a:t> cevabı</a:t>
            </a:r>
          </a:p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tr-TR" b="1" dirty="0">
                <a:solidFill>
                  <a:schemeClr val="bg2"/>
                </a:solidFill>
              </a:rPr>
              <a:t>Vücut yağının kritik seviyeye ulaşması (&lt;46 kg ve vücut yağ oranı&lt;%22) ve stresin kendisi</a:t>
            </a:r>
          </a:p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tr-TR" b="1" dirty="0" err="1">
                <a:solidFill>
                  <a:schemeClr val="bg2"/>
                </a:solidFill>
              </a:rPr>
              <a:t>Leptin</a:t>
            </a:r>
            <a:r>
              <a:rPr lang="tr-TR" b="1" dirty="0">
                <a:solidFill>
                  <a:schemeClr val="bg2"/>
                </a:solidFill>
              </a:rPr>
              <a:t> aracılı bir bağlantı</a:t>
            </a:r>
          </a:p>
          <a:p>
            <a:pPr marL="342900" indent="-342900" algn="l">
              <a:buFont typeface="Wingdings" panose="05000000000000000000" pitchFamily="2" charset="2"/>
              <a:buChar char="Ø"/>
            </a:pPr>
            <a:endParaRPr lang="tr-TR" b="1" dirty="0">
              <a:solidFill>
                <a:schemeClr val="bg2"/>
              </a:solidFill>
            </a:endParaRPr>
          </a:p>
          <a:p>
            <a:pPr marL="342900" indent="-342900" algn="l">
              <a:buFont typeface="Wingdings" panose="05000000000000000000" pitchFamily="2" charset="2"/>
              <a:buChar char="Ø"/>
            </a:pPr>
            <a:endParaRPr lang="tr-TR" b="1" dirty="0">
              <a:solidFill>
                <a:schemeClr val="bg2"/>
              </a:solidFill>
            </a:endParaRPr>
          </a:p>
        </p:txBody>
      </p:sp>
      <p:pic>
        <p:nvPicPr>
          <p:cNvPr id="7" name="Resim 6">
            <a:extLst>
              <a:ext uri="{FF2B5EF4-FFF2-40B4-BE49-F238E27FC236}">
                <a16:creationId xmlns:a16="http://schemas.microsoft.com/office/drawing/2014/main" id="{AFE5F924-650F-4E6A-ABB9-3AA98EBC215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2074" y="3573016"/>
            <a:ext cx="2878251" cy="245080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3175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08724363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9" name="Rectangle 3">
            <a:extLst>
              <a:ext uri="{FF2B5EF4-FFF2-40B4-BE49-F238E27FC236}">
                <a16:creationId xmlns:a16="http://schemas.microsoft.com/office/drawing/2014/main" id="{62ED0461-D2A3-43D6-8242-6C0E23AF6C6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81200" y="1630363"/>
            <a:ext cx="6934200" cy="4267200"/>
          </a:xfrm>
        </p:spPr>
        <p:txBody>
          <a:bodyPr/>
          <a:lstStyle/>
          <a:p>
            <a:pPr marL="0" indent="0" fontAlgn="auto">
              <a:spcAft>
                <a:spcPts val="0"/>
              </a:spcAft>
              <a:buNone/>
              <a:defRPr/>
            </a:pPr>
            <a:endParaRPr lang="tr-TR" altLang="en-US" sz="2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None/>
              <a:defRPr/>
            </a:pPr>
            <a:endParaRPr lang="en-US" altLang="en-US" sz="180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80000"/>
              </a:lnSpc>
              <a:buNone/>
            </a:pPr>
            <a:endParaRPr lang="en-US" altLang="tr-TR" sz="1800" dirty="0">
              <a:solidFill>
                <a:srgbClr val="4D4D4D"/>
              </a:solidFill>
            </a:endParaRPr>
          </a:p>
        </p:txBody>
      </p:sp>
      <p:graphicFrame>
        <p:nvGraphicFramePr>
          <p:cNvPr id="5" name="Diyagram 4">
            <a:extLst>
              <a:ext uri="{FF2B5EF4-FFF2-40B4-BE49-F238E27FC236}">
                <a16:creationId xmlns:a16="http://schemas.microsoft.com/office/drawing/2014/main" id="{2AFFC4B0-586D-4AE9-A398-BDFD6CEE06F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82433275"/>
              </p:ext>
            </p:extLst>
          </p:nvPr>
        </p:nvGraphicFramePr>
        <p:xfrm>
          <a:off x="2987824" y="764704"/>
          <a:ext cx="4752528" cy="29726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6" name="Açıklama Balonu: Aşağı Ok 5">
            <a:extLst>
              <a:ext uri="{FF2B5EF4-FFF2-40B4-BE49-F238E27FC236}">
                <a16:creationId xmlns:a16="http://schemas.microsoft.com/office/drawing/2014/main" id="{443A2C1F-E780-45FC-8045-99B3FAAE26CF}"/>
              </a:ext>
            </a:extLst>
          </p:cNvPr>
          <p:cNvSpPr/>
          <p:nvPr/>
        </p:nvSpPr>
        <p:spPr bwMode="auto">
          <a:xfrm>
            <a:off x="3131840" y="4206938"/>
            <a:ext cx="4896544" cy="792088"/>
          </a:xfrm>
          <a:prstGeom prst="downArrowCallout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F3B2AD16-0243-498B-8631-91F00A3F75D6}"/>
              </a:ext>
            </a:extLst>
          </p:cNvPr>
          <p:cNvSpPr txBox="1"/>
          <p:nvPr/>
        </p:nvSpPr>
        <p:spPr>
          <a:xfrm>
            <a:off x="1990960" y="5308548"/>
            <a:ext cx="6915676" cy="523220"/>
          </a:xfrm>
          <a:prstGeom prst="rect">
            <a:avLst/>
          </a:prstGeom>
          <a:solidFill>
            <a:schemeClr val="accent1"/>
          </a:solidFill>
        </p:spPr>
        <p:txBody>
          <a:bodyPr wrap="none" rtlCol="0">
            <a:spAutoFit/>
          </a:bodyPr>
          <a:lstStyle/>
          <a:p>
            <a:r>
              <a:rPr lang="tr-TR" sz="2800" b="1" dirty="0"/>
              <a:t>Üreme ve </a:t>
            </a:r>
            <a:r>
              <a:rPr lang="tr-TR" sz="2800" b="1" dirty="0" err="1"/>
              <a:t>tiroid</a:t>
            </a:r>
            <a:r>
              <a:rPr lang="tr-TR" sz="2800" b="1" dirty="0"/>
              <a:t> fonksiyonları baskılanır</a:t>
            </a:r>
          </a:p>
        </p:txBody>
      </p:sp>
    </p:spTree>
    <p:extLst>
      <p:ext uri="{BB962C8B-B14F-4D97-AF65-F5344CB8AC3E}">
        <p14:creationId xmlns:p14="http://schemas.microsoft.com/office/powerpoint/2010/main" val="1421245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9" name="Rectangle 3">
            <a:extLst>
              <a:ext uri="{FF2B5EF4-FFF2-40B4-BE49-F238E27FC236}">
                <a16:creationId xmlns:a16="http://schemas.microsoft.com/office/drawing/2014/main" id="{62ED0461-D2A3-43D6-8242-6C0E23AF6C6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81200" y="1630363"/>
            <a:ext cx="6934200" cy="4267200"/>
          </a:xfrm>
        </p:spPr>
        <p:txBody>
          <a:bodyPr/>
          <a:lstStyle/>
          <a:p>
            <a:pPr marL="0" indent="0" fontAlgn="auto">
              <a:spcAft>
                <a:spcPts val="0"/>
              </a:spcAft>
              <a:buNone/>
              <a:defRPr/>
            </a:pPr>
            <a:endParaRPr lang="tr-TR" altLang="en-US" sz="2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None/>
              <a:defRPr/>
            </a:pPr>
            <a:endParaRPr lang="en-US" altLang="en-US" sz="180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80000"/>
              </a:lnSpc>
              <a:buNone/>
            </a:pPr>
            <a:endParaRPr lang="en-US" altLang="tr-TR" sz="1800" dirty="0">
              <a:solidFill>
                <a:srgbClr val="4D4D4D"/>
              </a:solidFill>
            </a:endParaRPr>
          </a:p>
        </p:txBody>
      </p:sp>
      <p:pic>
        <p:nvPicPr>
          <p:cNvPr id="2" name="Resim 1">
            <a:extLst>
              <a:ext uri="{FF2B5EF4-FFF2-40B4-BE49-F238E27FC236}">
                <a16:creationId xmlns:a16="http://schemas.microsoft.com/office/drawing/2014/main" id="{28D33CA6-A605-44E4-AA0A-7A69C08C45E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28394" y="77540"/>
            <a:ext cx="5328592" cy="3384376"/>
          </a:xfrm>
          <a:prstGeom prst="rect">
            <a:avLst/>
          </a:prstGeom>
        </p:spPr>
      </p:pic>
      <p:pic>
        <p:nvPicPr>
          <p:cNvPr id="3" name="Resim 2">
            <a:extLst>
              <a:ext uri="{FF2B5EF4-FFF2-40B4-BE49-F238E27FC236}">
                <a16:creationId xmlns:a16="http://schemas.microsoft.com/office/drawing/2014/main" id="{2C6DD05E-1B77-407F-870A-52CFE4F1BEA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7544" y="3140968"/>
            <a:ext cx="3888432" cy="2952328"/>
          </a:xfrm>
          <a:prstGeom prst="rect">
            <a:avLst/>
          </a:prstGeom>
        </p:spPr>
      </p:pic>
      <p:pic>
        <p:nvPicPr>
          <p:cNvPr id="4" name="Resim 3">
            <a:extLst>
              <a:ext uri="{FF2B5EF4-FFF2-40B4-BE49-F238E27FC236}">
                <a16:creationId xmlns:a16="http://schemas.microsoft.com/office/drawing/2014/main" id="{C4146BF9-3C1E-455F-A5AF-AE087EE6491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9512" y="177193"/>
            <a:ext cx="3348882" cy="2768041"/>
          </a:xfrm>
          <a:prstGeom prst="rect">
            <a:avLst/>
          </a:prstGeom>
        </p:spPr>
      </p:pic>
      <p:pic>
        <p:nvPicPr>
          <p:cNvPr id="8" name="Resim 7">
            <a:extLst>
              <a:ext uri="{FF2B5EF4-FFF2-40B4-BE49-F238E27FC236}">
                <a16:creationId xmlns:a16="http://schemas.microsoft.com/office/drawing/2014/main" id="{C1D01A0B-B945-4534-896C-29E4A66BA36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55976" y="3973589"/>
            <a:ext cx="4680520" cy="208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178200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>
            <a:extLst>
              <a:ext uri="{FF2B5EF4-FFF2-40B4-BE49-F238E27FC236}">
                <a16:creationId xmlns:a16="http://schemas.microsoft.com/office/drawing/2014/main" id="{B5F97D9F-3E73-4A7B-8095-9DE9F4EDF47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81200" y="685800"/>
            <a:ext cx="6934200" cy="715963"/>
          </a:xfrm>
        </p:spPr>
        <p:txBody>
          <a:bodyPr/>
          <a:lstStyle/>
          <a:p>
            <a:r>
              <a:rPr lang="tr-TR" altLang="tr-TR" sz="40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Anoreksia</a:t>
            </a:r>
            <a:r>
              <a:rPr lang="tr-TR" altLang="tr-TR" sz="4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altLang="tr-TR" sz="40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nervosa</a:t>
            </a:r>
            <a:endParaRPr lang="en-US" altLang="tr-TR" sz="4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419" name="Rectangle 3">
            <a:extLst>
              <a:ext uri="{FF2B5EF4-FFF2-40B4-BE49-F238E27FC236}">
                <a16:creationId xmlns:a16="http://schemas.microsoft.com/office/drawing/2014/main" id="{62ED0461-D2A3-43D6-8242-6C0E23AF6C6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81200" y="1630363"/>
            <a:ext cx="4607024" cy="4267200"/>
          </a:xfrm>
        </p:spPr>
        <p:txBody>
          <a:bodyPr/>
          <a:lstStyle/>
          <a:p>
            <a:pPr fontAlgn="auto">
              <a:lnSpc>
                <a:spcPct val="90000"/>
              </a:lnSpc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24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sz="2400" b="1" baseline="300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 </a:t>
            </a:r>
            <a:r>
              <a:rPr lang="tr-TR" sz="2400" b="1" baseline="300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veya</a:t>
            </a:r>
            <a:r>
              <a:rPr lang="en-US" sz="24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</a:t>
            </a:r>
            <a:r>
              <a:rPr lang="en-US" sz="2400" b="1" baseline="300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 </a:t>
            </a:r>
            <a:r>
              <a:rPr lang="en-US" sz="2400" b="1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Amenor</a:t>
            </a:r>
            <a:r>
              <a:rPr lang="tr-TR" sz="24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 genellikle ilk belirti</a:t>
            </a:r>
            <a:endParaRPr lang="en-US" sz="2400" b="1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lnSpc>
                <a:spcPct val="90000"/>
              </a:lnSpc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tr-TR" altLang="ar-SA" sz="24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Düşük kilo </a:t>
            </a:r>
            <a:r>
              <a:rPr lang="en-US" altLang="ar-SA" sz="24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tr-TR" altLang="ar-SA" sz="24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&lt;46 kg</a:t>
            </a:r>
            <a:r>
              <a:rPr lang="tr-TR" altLang="ar-SA" sz="24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  <a:sym typeface="Symbol" pitchFamily="18" charset="2"/>
              </a:rPr>
              <a:t>)</a:t>
            </a:r>
            <a:r>
              <a:rPr lang="en-US" altLang="ar-SA" sz="24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 pitchFamily="18" charset="2"/>
              </a:rPr>
              <a:t> menstrual </a:t>
            </a:r>
            <a:r>
              <a:rPr lang="tr-TR" altLang="ar-SA" sz="24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 pitchFamily="18" charset="2"/>
              </a:rPr>
              <a:t>düzensizlik ve </a:t>
            </a:r>
            <a:r>
              <a:rPr lang="en-US" altLang="ar-SA" sz="2400" b="1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 pitchFamily="18" charset="2"/>
              </a:rPr>
              <a:t>amenor</a:t>
            </a:r>
            <a:r>
              <a:rPr lang="tr-TR" altLang="ar-SA" sz="24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 pitchFamily="18" charset="2"/>
              </a:rPr>
              <a:t>e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tr-TR" altLang="ar-SA" sz="24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 pitchFamily="18" charset="2"/>
              </a:rPr>
              <a:t>%17-22 (13 yaş ve 16 yaş) oranında yağ bulunmalı</a:t>
            </a:r>
            <a:endParaRPr lang="en-US" sz="2400" b="1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lnSpc>
                <a:spcPct val="90000"/>
              </a:lnSpc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tr-TR" sz="24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Anormal vücut görünümü</a:t>
            </a:r>
            <a:r>
              <a:rPr lang="en-US" sz="24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tr-TR" sz="24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yoğun kilo alma korkusu</a:t>
            </a:r>
            <a:r>
              <a:rPr lang="en-US" sz="24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tr-TR" sz="24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sıklıkla aşırı egzersiz</a:t>
            </a:r>
            <a:endParaRPr lang="en-US" sz="2400" b="1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lnSpc>
                <a:spcPct val="90000"/>
              </a:lnSpc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tr-TR" sz="24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Ortalama başlama yaşı</a:t>
            </a:r>
            <a:r>
              <a:rPr lang="en-US" sz="24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13-14 y (</a:t>
            </a:r>
            <a:r>
              <a:rPr lang="tr-TR" sz="2400" b="1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ort</a:t>
            </a:r>
            <a:r>
              <a:rPr lang="en-US" sz="24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10-21 y)</a:t>
            </a:r>
          </a:p>
          <a:p>
            <a:pPr marL="0" indent="0" fontAlgn="auto">
              <a:spcAft>
                <a:spcPts val="0"/>
              </a:spcAft>
              <a:buNone/>
              <a:defRPr/>
            </a:pPr>
            <a:endParaRPr lang="tr-TR" altLang="en-US" sz="2400" b="1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None/>
              <a:defRPr/>
            </a:pPr>
            <a:endParaRPr lang="en-US" altLang="en-US" sz="240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80000"/>
              </a:lnSpc>
              <a:buNone/>
            </a:pPr>
            <a:endParaRPr lang="en-US" altLang="tr-TR" sz="1800" dirty="0">
              <a:solidFill>
                <a:srgbClr val="4D4D4D"/>
              </a:solidFill>
            </a:endParaRPr>
          </a:p>
        </p:txBody>
      </p:sp>
      <p:pic>
        <p:nvPicPr>
          <p:cNvPr id="2" name="Resim 1">
            <a:extLst>
              <a:ext uri="{FF2B5EF4-FFF2-40B4-BE49-F238E27FC236}">
                <a16:creationId xmlns:a16="http://schemas.microsoft.com/office/drawing/2014/main" id="{3AB30C11-7FB7-4C22-8986-BEE764F9BC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44208" y="2067446"/>
            <a:ext cx="2615952" cy="3160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648669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>
            <a:extLst>
              <a:ext uri="{FF2B5EF4-FFF2-40B4-BE49-F238E27FC236}">
                <a16:creationId xmlns:a16="http://schemas.microsoft.com/office/drawing/2014/main" id="{B5F97D9F-3E73-4A7B-8095-9DE9F4EDF47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72175" y="692696"/>
            <a:ext cx="6934200" cy="864096"/>
          </a:xfrm>
        </p:spPr>
        <p:txBody>
          <a:bodyPr/>
          <a:lstStyle/>
          <a:p>
            <a:r>
              <a:rPr lang="en-US" altLang="tr-TR" sz="4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DSM IV </a:t>
            </a:r>
            <a:r>
              <a:rPr lang="en-US" altLang="tr-TR" sz="40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tanı</a:t>
            </a:r>
            <a:r>
              <a:rPr lang="en-US" altLang="tr-TR" sz="4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tr-TR" sz="40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kriterleri</a:t>
            </a:r>
            <a:br>
              <a:rPr lang="en-US" altLang="tr-TR" sz="4000" b="1" dirty="0">
                <a:solidFill>
                  <a:srgbClr val="4D4D4D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altLang="tr-TR" sz="4000" b="1" dirty="0">
              <a:solidFill>
                <a:srgbClr val="4D4D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419" name="Rectangle 3">
            <a:extLst>
              <a:ext uri="{FF2B5EF4-FFF2-40B4-BE49-F238E27FC236}">
                <a16:creationId xmlns:a16="http://schemas.microsoft.com/office/drawing/2014/main" id="{62ED0461-D2A3-43D6-8242-6C0E23AF6C6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81200" y="1630363"/>
            <a:ext cx="6934200" cy="2518717"/>
          </a:xfrm>
        </p:spPr>
        <p:txBody>
          <a:bodyPr/>
          <a:lstStyle/>
          <a:p>
            <a:pPr marL="0" indent="0">
              <a:buNone/>
            </a:pPr>
            <a:r>
              <a:rPr lang="tr-TR" sz="24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1) %25lik kilo kaybı veya yaşa ve boya göre normalin %15 altında vücut ağırlığı</a:t>
            </a:r>
          </a:p>
          <a:p>
            <a:pPr marL="0" indent="0">
              <a:buNone/>
            </a:pPr>
            <a:r>
              <a:rPr lang="tr-TR" sz="24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2) Şişmanlamaktan aşırı korku </a:t>
            </a:r>
          </a:p>
          <a:p>
            <a:pPr marL="0" indent="0">
              <a:buNone/>
            </a:pPr>
            <a:r>
              <a:rPr lang="tr-TR" sz="24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3) Beden algılamasında bozukluk</a:t>
            </a:r>
          </a:p>
          <a:p>
            <a:pPr marL="0" indent="0">
              <a:buNone/>
            </a:pPr>
            <a:r>
              <a:rPr lang="tr-TR" sz="24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4) </a:t>
            </a:r>
            <a:r>
              <a:rPr lang="tr-TR" sz="2400" b="1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Amenore</a:t>
            </a:r>
            <a:r>
              <a:rPr lang="tr-TR" sz="24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Ø</a:t>
            </a:r>
          </a:p>
          <a:p>
            <a:pPr marL="0" indent="0" fontAlgn="auto">
              <a:spcAft>
                <a:spcPts val="0"/>
              </a:spcAft>
              <a:buNone/>
              <a:defRPr/>
            </a:pPr>
            <a:endParaRPr lang="tr-TR" altLang="en-US" sz="2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None/>
              <a:defRPr/>
            </a:pPr>
            <a:endParaRPr lang="en-US" altLang="en-US" sz="180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80000"/>
              </a:lnSpc>
              <a:buNone/>
            </a:pPr>
            <a:endParaRPr lang="en-US" altLang="tr-TR" sz="1800" dirty="0">
              <a:solidFill>
                <a:srgbClr val="4D4D4D"/>
              </a:solidFill>
            </a:endParaRPr>
          </a:p>
        </p:txBody>
      </p:sp>
      <p:sp>
        <p:nvSpPr>
          <p:cNvPr id="2" name="Metin kutusu 1">
            <a:extLst>
              <a:ext uri="{FF2B5EF4-FFF2-40B4-BE49-F238E27FC236}">
                <a16:creationId xmlns:a16="http://schemas.microsoft.com/office/drawing/2014/main" id="{9906B262-FBA6-4E3B-9E84-47A61124D76C}"/>
              </a:ext>
            </a:extLst>
          </p:cNvPr>
          <p:cNvSpPr txBox="1"/>
          <p:nvPr/>
        </p:nvSpPr>
        <p:spPr>
          <a:xfrm>
            <a:off x="3000028" y="6093296"/>
            <a:ext cx="48965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2"/>
                </a:solidFill>
              </a:rPr>
              <a:t>Association AP. Diagnostic and Statistical Manual of Mental</a:t>
            </a:r>
          </a:p>
          <a:p>
            <a:r>
              <a:rPr lang="tr-TR" sz="1000" dirty="0">
                <a:solidFill>
                  <a:schemeClr val="bg2"/>
                </a:solidFill>
              </a:rPr>
              <a:t>Disorders5th ed.; 2013.</a:t>
            </a:r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id="{7EE1C2D1-9E9D-4FBD-AF1D-4EADD50C74F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5559" y="3645024"/>
            <a:ext cx="3567038" cy="2229222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776CF035-4F0D-4451-9580-61F75A7F1092}"/>
              </a:ext>
            </a:extLst>
          </p:cNvPr>
          <p:cNvSpPr txBox="1"/>
          <p:nvPr/>
        </p:nvSpPr>
        <p:spPr>
          <a:xfrm>
            <a:off x="2123728" y="4149080"/>
            <a:ext cx="302433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>
                <a:solidFill>
                  <a:schemeClr val="bg2"/>
                </a:solidFill>
                <a:cs typeface="Arial" panose="020B0604020202020204" pitchFamily="34" charset="0"/>
                <a:sym typeface="Wingdings" pitchFamily="2" charset="2"/>
              </a:rPr>
              <a:t>Bul</a:t>
            </a:r>
            <a:r>
              <a:rPr lang="tr-TR" b="1" dirty="0" err="1">
                <a:solidFill>
                  <a:schemeClr val="bg2"/>
                </a:solidFill>
                <a:cs typeface="Arial" panose="020B0604020202020204" pitchFamily="34" charset="0"/>
                <a:sym typeface="Wingdings" pitchFamily="2" charset="2"/>
              </a:rPr>
              <a:t>imia</a:t>
            </a:r>
            <a:r>
              <a:rPr lang="tr-TR" b="1" dirty="0">
                <a:solidFill>
                  <a:schemeClr val="bg2"/>
                </a:solidFill>
                <a:cs typeface="Arial" panose="020B0604020202020204" pitchFamily="34" charset="0"/>
                <a:sym typeface="Wingdings" pitchFamily="2" charset="2"/>
              </a:rPr>
              <a:t> </a:t>
            </a:r>
            <a:r>
              <a:rPr lang="tr-TR" b="1" dirty="0" err="1">
                <a:solidFill>
                  <a:schemeClr val="bg2"/>
                </a:solidFill>
                <a:cs typeface="Arial" panose="020B0604020202020204" pitchFamily="34" charset="0"/>
                <a:sym typeface="Wingdings" pitchFamily="2" charset="2"/>
              </a:rPr>
              <a:t>nervoza</a:t>
            </a:r>
            <a:r>
              <a:rPr lang="tr-TR" b="1" dirty="0">
                <a:solidFill>
                  <a:schemeClr val="bg2"/>
                </a:solidFill>
                <a:cs typeface="Arial" panose="020B0604020202020204" pitchFamily="34" charset="0"/>
                <a:sym typeface="Wingdings" pitchFamily="2" charset="2"/>
              </a:rPr>
              <a:t> genellikle daha az sıklıkta </a:t>
            </a:r>
            <a:r>
              <a:rPr lang="tr-TR" b="1" dirty="0" err="1">
                <a:solidFill>
                  <a:schemeClr val="bg2"/>
                </a:solidFill>
                <a:cs typeface="Arial" panose="020B0604020202020204" pitchFamily="34" charset="0"/>
                <a:sym typeface="Wingdings" pitchFamily="2" charset="2"/>
              </a:rPr>
              <a:t>amenoreye</a:t>
            </a:r>
            <a:r>
              <a:rPr lang="tr-TR" b="1" dirty="0">
                <a:solidFill>
                  <a:schemeClr val="bg2"/>
                </a:solidFill>
                <a:cs typeface="Arial" panose="020B0604020202020204" pitchFamily="34" charset="0"/>
                <a:sym typeface="Wingdings" pitchFamily="2" charset="2"/>
              </a:rPr>
              <a:t> neden olur.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19933636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>
            <a:extLst>
              <a:ext uri="{FF2B5EF4-FFF2-40B4-BE49-F238E27FC236}">
                <a16:creationId xmlns:a16="http://schemas.microsoft.com/office/drawing/2014/main" id="{B5F97D9F-3E73-4A7B-8095-9DE9F4EDF47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72175" y="692696"/>
            <a:ext cx="6934200" cy="864096"/>
          </a:xfrm>
        </p:spPr>
        <p:txBody>
          <a:bodyPr/>
          <a:lstStyle/>
          <a:p>
            <a:br>
              <a:rPr lang="en-US" altLang="tr-TR" sz="4000" b="1" dirty="0">
                <a:solidFill>
                  <a:srgbClr val="4D4D4D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altLang="tr-TR" sz="4000" b="1" dirty="0">
              <a:solidFill>
                <a:srgbClr val="4D4D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Resim 6">
            <a:extLst>
              <a:ext uri="{FF2B5EF4-FFF2-40B4-BE49-F238E27FC236}">
                <a16:creationId xmlns:a16="http://schemas.microsoft.com/office/drawing/2014/main" id="{536AD351-87EB-43AD-83FF-778CBA0A98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72175" y="332656"/>
            <a:ext cx="6934200" cy="31683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Resim 7">
            <a:extLst>
              <a:ext uri="{FF2B5EF4-FFF2-40B4-BE49-F238E27FC236}">
                <a16:creationId xmlns:a16="http://schemas.microsoft.com/office/drawing/2014/main" id="{BDBD45EB-4B7B-410C-AB48-9FE1C865499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72175" y="3533035"/>
            <a:ext cx="6934200" cy="3069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277470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>
            <a:extLst>
              <a:ext uri="{FF2B5EF4-FFF2-40B4-BE49-F238E27FC236}">
                <a16:creationId xmlns:a16="http://schemas.microsoft.com/office/drawing/2014/main" id="{B5F97D9F-3E73-4A7B-8095-9DE9F4EDF47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81200" y="685800"/>
            <a:ext cx="6934200" cy="715963"/>
          </a:xfrm>
        </p:spPr>
        <p:txBody>
          <a:bodyPr/>
          <a:lstStyle/>
          <a:p>
            <a:r>
              <a:rPr lang="tr-TR" altLang="tr-TR" sz="4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İlaç kullanımı</a:t>
            </a:r>
            <a:endParaRPr lang="en-US" altLang="tr-TR" sz="4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419" name="Rectangle 3">
            <a:extLst>
              <a:ext uri="{FF2B5EF4-FFF2-40B4-BE49-F238E27FC236}">
                <a16:creationId xmlns:a16="http://schemas.microsoft.com/office/drawing/2014/main" id="{62ED0461-D2A3-43D6-8242-6C0E23AF6C6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81200" y="1630363"/>
            <a:ext cx="6934200" cy="4267200"/>
          </a:xfrm>
        </p:spPr>
        <p:txBody>
          <a:bodyPr/>
          <a:lstStyle/>
          <a:p>
            <a:pPr fontAlgn="auto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tr-TR" altLang="en-US" sz="2800" b="1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Antipsikotikler</a:t>
            </a:r>
            <a:endParaRPr lang="tr-TR" altLang="en-US" sz="2800" b="1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tr-TR" altLang="en-US" sz="2800" b="1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Antidepresanlar</a:t>
            </a:r>
            <a:endParaRPr lang="tr-TR" altLang="en-US" sz="2800" b="1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tr-TR" altLang="en-US" sz="28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Oral </a:t>
            </a:r>
            <a:r>
              <a:rPr lang="tr-TR" altLang="en-US" sz="2800" b="1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kontraseptifler</a:t>
            </a:r>
            <a:endParaRPr lang="tr-TR" altLang="en-US" sz="2800" b="1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tr-TR" altLang="en-US" sz="2800" b="1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Opioidler</a:t>
            </a:r>
            <a:r>
              <a:rPr lang="tr-TR" altLang="en-US" sz="28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tr-TR" altLang="en-US" sz="2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None/>
              <a:defRPr/>
            </a:pPr>
            <a:endParaRPr lang="en-US" altLang="en-US" sz="180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80000"/>
              </a:lnSpc>
              <a:buNone/>
            </a:pPr>
            <a:endParaRPr lang="en-US" altLang="tr-TR" sz="1800" dirty="0">
              <a:solidFill>
                <a:srgbClr val="4D4D4D"/>
              </a:solidFill>
            </a:endParaRPr>
          </a:p>
        </p:txBody>
      </p:sp>
      <p:pic>
        <p:nvPicPr>
          <p:cNvPr id="2" name="Resim 1">
            <a:extLst>
              <a:ext uri="{FF2B5EF4-FFF2-40B4-BE49-F238E27FC236}">
                <a16:creationId xmlns:a16="http://schemas.microsoft.com/office/drawing/2014/main" id="{38B6BC05-93F8-4D19-AD4F-C93E3265BF3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59832" y="3868042"/>
            <a:ext cx="4629894" cy="2719189"/>
          </a:xfrm>
          <a:prstGeom prst="rect">
            <a:avLst/>
          </a:prstGeom>
        </p:spPr>
      </p:pic>
      <p:pic>
        <p:nvPicPr>
          <p:cNvPr id="7" name="Resim 6">
            <a:extLst>
              <a:ext uri="{FF2B5EF4-FFF2-40B4-BE49-F238E27FC236}">
                <a16:creationId xmlns:a16="http://schemas.microsoft.com/office/drawing/2014/main" id="{55A4A9ED-0D1B-4899-B2D2-F94A844350E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1268760"/>
            <a:ext cx="3183918" cy="3384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155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0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>
            <a:extLst>
              <a:ext uri="{FF2B5EF4-FFF2-40B4-BE49-F238E27FC236}">
                <a16:creationId xmlns:a16="http://schemas.microsoft.com/office/drawing/2014/main" id="{B5F97D9F-3E73-4A7B-8095-9DE9F4EDF47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30397" y="165616"/>
            <a:ext cx="6934200" cy="715963"/>
          </a:xfrm>
        </p:spPr>
        <p:txBody>
          <a:bodyPr/>
          <a:lstStyle/>
          <a:p>
            <a:r>
              <a:rPr lang="tr-TR" altLang="tr-TR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Fizik ve </a:t>
            </a:r>
            <a:r>
              <a:rPr lang="tr-TR" altLang="tr-TR" sz="36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pelvik</a:t>
            </a:r>
            <a:r>
              <a:rPr lang="tr-TR" altLang="tr-TR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muayene</a:t>
            </a:r>
            <a:endParaRPr lang="en-US" altLang="tr-TR" sz="36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Tablo 2">
            <a:extLst>
              <a:ext uri="{FF2B5EF4-FFF2-40B4-BE49-F238E27FC236}">
                <a16:creationId xmlns:a16="http://schemas.microsoft.com/office/drawing/2014/main" id="{AE5EF1A9-BCDB-4A2B-B4BC-BF1016DE5DC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794308"/>
              </p:ext>
            </p:extLst>
          </p:nvPr>
        </p:nvGraphicFramePr>
        <p:xfrm>
          <a:off x="1921567" y="3861048"/>
          <a:ext cx="6912768" cy="268732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4320480">
                  <a:extLst>
                    <a:ext uri="{9D8B030D-6E8A-4147-A177-3AD203B41FA5}">
                      <a16:colId xmlns:a16="http://schemas.microsoft.com/office/drawing/2014/main" val="1943562902"/>
                    </a:ext>
                  </a:extLst>
                </a:gridCol>
                <a:gridCol w="2592288">
                  <a:extLst>
                    <a:ext uri="{9D8B030D-6E8A-4147-A177-3AD203B41FA5}">
                      <a16:colId xmlns:a16="http://schemas.microsoft.com/office/drawing/2014/main" val="180750273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tr-TR" sz="1600" b="1" dirty="0" err="1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Uterus</a:t>
                      </a:r>
                      <a:r>
                        <a:rPr lang="tr-TR" sz="1600" b="1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ve </a:t>
                      </a:r>
                      <a:r>
                        <a:rPr lang="tr-TR" sz="1600" b="1" dirty="0" err="1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serviks</a:t>
                      </a:r>
                      <a:r>
                        <a:rPr lang="tr-TR" sz="1600" b="1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varlığı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600" b="1" dirty="0" err="1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Konjenital</a:t>
                      </a:r>
                      <a:r>
                        <a:rPr lang="tr-TR" sz="1600" b="1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nedenler (MRKH </a:t>
                      </a:r>
                      <a:r>
                        <a:rPr lang="tr-TR" sz="1600" b="1" dirty="0" err="1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sendr</a:t>
                      </a:r>
                      <a:r>
                        <a:rPr lang="tr-TR" sz="1600" b="1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958698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r-TR" sz="1600" b="1" dirty="0" err="1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Kliteromegali</a:t>
                      </a:r>
                      <a:endParaRPr lang="tr-TR" sz="1600" b="1" dirty="0">
                        <a:solidFill>
                          <a:schemeClr val="bg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600" b="1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KAH, </a:t>
                      </a:r>
                      <a:r>
                        <a:rPr lang="tr-TR" sz="1600" b="1" dirty="0" err="1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androjen</a:t>
                      </a:r>
                      <a:r>
                        <a:rPr lang="tr-TR" sz="1600" b="1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tr-TR" sz="1600" b="1" dirty="0" err="1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salg</a:t>
                      </a:r>
                      <a:r>
                        <a:rPr lang="tr-TR" sz="1600" b="1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tr-TR" sz="1600" b="1" dirty="0" err="1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tm</a:t>
                      </a:r>
                      <a:endParaRPr lang="tr-TR" sz="1600" b="1" dirty="0">
                        <a:solidFill>
                          <a:schemeClr val="bg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456556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r-TR" sz="1600" b="1" dirty="0" err="1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Transvers</a:t>
                      </a:r>
                      <a:r>
                        <a:rPr lang="tr-TR" sz="1600" b="1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vajinal </a:t>
                      </a:r>
                      <a:r>
                        <a:rPr lang="tr-TR" sz="1600" b="1" dirty="0" err="1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septum</a:t>
                      </a:r>
                      <a:r>
                        <a:rPr lang="tr-TR" sz="1600" b="1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veya </a:t>
                      </a:r>
                      <a:r>
                        <a:rPr lang="tr-TR" sz="1600" b="1" dirty="0" err="1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imperfore</a:t>
                      </a:r>
                      <a:r>
                        <a:rPr lang="tr-TR" sz="1600" b="1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himen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600" b="1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Çıkış obstrüksiyonu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301906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r-TR" sz="1600" b="1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İnce vajinal mukoza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600" b="1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Azalmış </a:t>
                      </a:r>
                      <a:r>
                        <a:rPr lang="tr-TR" sz="1600" b="1" dirty="0" err="1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endojen</a:t>
                      </a:r>
                      <a:r>
                        <a:rPr lang="tr-TR" sz="1600" b="1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tr-TR" sz="1600" b="1" dirty="0" err="1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estrojen</a:t>
                      </a:r>
                      <a:endParaRPr lang="tr-TR" sz="1600" b="1" dirty="0">
                        <a:solidFill>
                          <a:schemeClr val="bg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761168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r-TR" sz="1600" b="1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Anormal </a:t>
                      </a:r>
                      <a:r>
                        <a:rPr lang="tr-TR" sz="1600" b="1" dirty="0" err="1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Tanner</a:t>
                      </a:r>
                      <a:r>
                        <a:rPr lang="tr-TR" sz="1600" b="1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tr-TR" sz="1600" b="1" dirty="0" err="1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evreleme</a:t>
                      </a:r>
                      <a:endParaRPr lang="tr-TR" sz="1600" b="1" dirty="0">
                        <a:solidFill>
                          <a:schemeClr val="bg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600" b="1" dirty="0" err="1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Turner</a:t>
                      </a:r>
                      <a:r>
                        <a:rPr lang="tr-TR" sz="1600" b="1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tr-TR" sz="1600" b="1" dirty="0" err="1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sendr</a:t>
                      </a:r>
                      <a:r>
                        <a:rPr lang="tr-TR" sz="1600" b="1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tr-TR" sz="1600" b="1" dirty="0" err="1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konstitüsyonel</a:t>
                      </a:r>
                      <a:r>
                        <a:rPr lang="tr-TR" sz="1600" b="1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gecikme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89449"/>
                  </a:ext>
                </a:extLst>
              </a:tr>
            </a:tbl>
          </a:graphicData>
        </a:graphic>
      </p:graphicFrame>
      <p:graphicFrame>
        <p:nvGraphicFramePr>
          <p:cNvPr id="4" name="Tablo 3">
            <a:extLst>
              <a:ext uri="{FF2B5EF4-FFF2-40B4-BE49-F238E27FC236}">
                <a16:creationId xmlns:a16="http://schemas.microsoft.com/office/drawing/2014/main" id="{6EB52B6C-1543-4BC2-B836-F99283DB7F2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1254965"/>
              </p:ext>
            </p:extLst>
          </p:nvPr>
        </p:nvGraphicFramePr>
        <p:xfrm>
          <a:off x="1907704" y="980728"/>
          <a:ext cx="6912768" cy="2592287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3456384">
                  <a:extLst>
                    <a:ext uri="{9D8B030D-6E8A-4147-A177-3AD203B41FA5}">
                      <a16:colId xmlns:a16="http://schemas.microsoft.com/office/drawing/2014/main" val="1656173170"/>
                    </a:ext>
                  </a:extLst>
                </a:gridCol>
                <a:gridCol w="3456384">
                  <a:extLst>
                    <a:ext uri="{9D8B030D-6E8A-4147-A177-3AD203B41FA5}">
                      <a16:colId xmlns:a16="http://schemas.microsoft.com/office/drawing/2014/main" val="1981168571"/>
                    </a:ext>
                  </a:extLst>
                </a:gridCol>
              </a:tblGrid>
              <a:tr h="887450">
                <a:tc>
                  <a:txBody>
                    <a:bodyPr/>
                    <a:lstStyle/>
                    <a:p>
                      <a:r>
                        <a:rPr lang="tr-TR" sz="1600" b="1" dirty="0" err="1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Antropometrik</a:t>
                      </a:r>
                      <a:r>
                        <a:rPr lang="tr-TR" sz="1600" b="1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ölçümler, büyüme </a:t>
                      </a:r>
                      <a:r>
                        <a:rPr lang="tr-TR" sz="1600" b="1" dirty="0" err="1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grafileri</a:t>
                      </a:r>
                      <a:r>
                        <a:rPr lang="tr-TR" sz="1600" b="1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VKİ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600" b="1" dirty="0" err="1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Turner</a:t>
                      </a:r>
                      <a:r>
                        <a:rPr lang="tr-TR" sz="1600" b="1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tr-TR" sz="1600" b="1" dirty="0" err="1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sendr</a:t>
                      </a:r>
                      <a:r>
                        <a:rPr lang="tr-TR" sz="1600" b="1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PCOS, </a:t>
                      </a:r>
                      <a:r>
                        <a:rPr lang="tr-TR" sz="1600" b="1" dirty="0" err="1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konstitusyonel</a:t>
                      </a:r>
                      <a:r>
                        <a:rPr lang="tr-TR" sz="1600" b="1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gecikme, FHA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18270253"/>
                  </a:ext>
                </a:extLst>
              </a:tr>
              <a:tr h="568279">
                <a:tc>
                  <a:txBody>
                    <a:bodyPr/>
                    <a:lstStyle/>
                    <a:p>
                      <a:r>
                        <a:rPr lang="tr-TR" sz="1600" b="1" dirty="0" err="1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Dismorfik</a:t>
                      </a:r>
                      <a:r>
                        <a:rPr lang="tr-TR" sz="1600" b="1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görünüm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600" b="1" dirty="0" err="1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Turner</a:t>
                      </a:r>
                      <a:r>
                        <a:rPr lang="tr-TR" sz="1600" b="1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tr-TR" sz="1600" b="1" dirty="0" err="1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sendr</a:t>
                      </a:r>
                      <a:endParaRPr lang="tr-TR" sz="1600" b="1" dirty="0">
                        <a:solidFill>
                          <a:schemeClr val="bg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7673654"/>
                  </a:ext>
                </a:extLst>
              </a:tr>
              <a:tr h="568279">
                <a:tc>
                  <a:txBody>
                    <a:bodyPr/>
                    <a:lstStyle/>
                    <a:p>
                      <a:r>
                        <a:rPr lang="tr-TR" sz="1600" b="1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Erkek tipi kellik, akne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600" b="1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PCOS, KAH, </a:t>
                      </a:r>
                      <a:r>
                        <a:rPr lang="tr-TR" sz="1600" b="1" dirty="0" err="1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Cushing</a:t>
                      </a:r>
                      <a:r>
                        <a:rPr lang="tr-TR" sz="1600" b="1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tr-TR" sz="1600" b="1" dirty="0" err="1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sendr</a:t>
                      </a:r>
                      <a:endParaRPr lang="tr-TR" sz="1600" b="1" dirty="0">
                        <a:solidFill>
                          <a:schemeClr val="bg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0712546"/>
                  </a:ext>
                </a:extLst>
              </a:tr>
              <a:tr h="568279">
                <a:tc>
                  <a:txBody>
                    <a:bodyPr/>
                    <a:lstStyle/>
                    <a:p>
                      <a:r>
                        <a:rPr lang="tr-TR" sz="1600" b="1" dirty="0" err="1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Tiroid</a:t>
                      </a:r>
                      <a:r>
                        <a:rPr lang="tr-TR" sz="1600" b="1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muayenesi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600" b="1" dirty="0" err="1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Tiroid</a:t>
                      </a:r>
                      <a:r>
                        <a:rPr lang="tr-TR" sz="1600" b="1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hastalıkları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460706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46214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>
            <a:extLst>
              <a:ext uri="{FF2B5EF4-FFF2-40B4-BE49-F238E27FC236}">
                <a16:creationId xmlns:a16="http://schemas.microsoft.com/office/drawing/2014/main" id="{B5F97D9F-3E73-4A7B-8095-9DE9F4EDF47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81200" y="685800"/>
            <a:ext cx="6934200" cy="715963"/>
          </a:xfrm>
        </p:spPr>
        <p:txBody>
          <a:bodyPr/>
          <a:lstStyle/>
          <a:p>
            <a:r>
              <a:rPr lang="tr-TR" altLang="tr-TR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</a:t>
            </a:r>
            <a:r>
              <a:rPr lang="tr-TR" altLang="tr-TR" sz="36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Laboratuar</a:t>
            </a:r>
            <a:r>
              <a:rPr lang="tr-TR" altLang="tr-TR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testleri ve görüntüleme yöntemleri</a:t>
            </a:r>
            <a:endParaRPr lang="en-US" altLang="tr-TR" sz="36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419" name="Rectangle 3">
            <a:extLst>
              <a:ext uri="{FF2B5EF4-FFF2-40B4-BE49-F238E27FC236}">
                <a16:creationId xmlns:a16="http://schemas.microsoft.com/office/drawing/2014/main" id="{62ED0461-D2A3-43D6-8242-6C0E23AF6C6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81200" y="1630363"/>
            <a:ext cx="6934200" cy="4267200"/>
          </a:xfrm>
        </p:spPr>
        <p:txBody>
          <a:bodyPr/>
          <a:lstStyle/>
          <a:p>
            <a:pPr marL="0" indent="0" fontAlgn="auto">
              <a:spcAft>
                <a:spcPts val="0"/>
              </a:spcAft>
              <a:buNone/>
              <a:defRPr/>
            </a:pPr>
            <a:endParaRPr lang="tr-TR" altLang="en-US" sz="2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None/>
              <a:defRPr/>
            </a:pPr>
            <a:endParaRPr lang="en-US" altLang="en-US" sz="180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80000"/>
              </a:lnSpc>
              <a:buNone/>
            </a:pPr>
            <a:endParaRPr lang="en-US" altLang="tr-TR" sz="1800" dirty="0">
              <a:solidFill>
                <a:srgbClr val="4D4D4D"/>
              </a:solidFill>
            </a:endParaRPr>
          </a:p>
        </p:txBody>
      </p:sp>
      <p:graphicFrame>
        <p:nvGraphicFramePr>
          <p:cNvPr id="3" name="Tablo 2">
            <a:extLst>
              <a:ext uri="{FF2B5EF4-FFF2-40B4-BE49-F238E27FC236}">
                <a16:creationId xmlns:a16="http://schemas.microsoft.com/office/drawing/2014/main" id="{33DFD44D-E696-4DEA-B39D-BC4F54E586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3693166"/>
              </p:ext>
            </p:extLst>
          </p:nvPr>
        </p:nvGraphicFramePr>
        <p:xfrm>
          <a:off x="2123728" y="1630363"/>
          <a:ext cx="6096000" cy="379984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4233763054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196526324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tr-TR" sz="1600" b="1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Beta HCG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600" b="1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Gebelik, </a:t>
                      </a:r>
                      <a:r>
                        <a:rPr lang="tr-TR" sz="1600" b="1" dirty="0" err="1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ektopik</a:t>
                      </a:r>
                      <a:r>
                        <a:rPr lang="tr-TR" sz="1600" b="1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gebelik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959408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r-TR" sz="1600" b="1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CBC ve biyokimya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600" b="1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Kronik hastalıklar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14041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r-TR" sz="1600" b="1" dirty="0" err="1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Estradiol</a:t>
                      </a:r>
                      <a:r>
                        <a:rPr lang="tr-TR" sz="1600" b="1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600" b="1" dirty="0" err="1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Hipoestrojenik</a:t>
                      </a:r>
                      <a:r>
                        <a:rPr lang="tr-TR" sz="1600" b="1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durum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613639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r-TR" sz="1600" b="1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FSH, LH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600" b="1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POF, </a:t>
                      </a:r>
                      <a:r>
                        <a:rPr lang="tr-TR" sz="1600" b="1" dirty="0" err="1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Turner</a:t>
                      </a:r>
                      <a:r>
                        <a:rPr lang="tr-TR" sz="1600" b="1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tr-TR" sz="1600" b="1" dirty="0" err="1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sendr</a:t>
                      </a:r>
                      <a:r>
                        <a:rPr lang="tr-TR" sz="1600" b="1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FHA, PCOS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99713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r-TR" sz="1600" b="1" dirty="0" err="1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Prolaktin</a:t>
                      </a:r>
                      <a:endParaRPr lang="tr-TR" sz="1600" b="1" dirty="0">
                        <a:solidFill>
                          <a:schemeClr val="bg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600" b="1" dirty="0" err="1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Pitüiter</a:t>
                      </a:r>
                      <a:r>
                        <a:rPr lang="tr-TR" sz="1600" b="1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adenom, </a:t>
                      </a:r>
                      <a:r>
                        <a:rPr lang="tr-TR" sz="1600" b="1" dirty="0" err="1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hipotiroidizm</a:t>
                      </a:r>
                      <a:r>
                        <a:rPr lang="tr-TR" sz="1600" b="1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ilaç kullanımı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619335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r-TR" sz="1600" b="1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600" b="1" dirty="0" err="1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Hipotiroidizm</a:t>
                      </a:r>
                      <a:r>
                        <a:rPr lang="tr-TR" sz="1600" b="1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tr-TR" sz="1600" b="1" dirty="0" err="1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hipertiroidizm</a:t>
                      </a:r>
                      <a:endParaRPr lang="tr-TR" sz="1600" b="1" dirty="0">
                        <a:solidFill>
                          <a:schemeClr val="bg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473329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r-TR" sz="1600" b="1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 testosteron, DHEAS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600" b="1" dirty="0" err="1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Hiperandrojenizm</a:t>
                      </a:r>
                      <a:r>
                        <a:rPr lang="tr-TR" sz="1600" b="1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PCOS, </a:t>
                      </a:r>
                      <a:r>
                        <a:rPr lang="tr-TR" sz="1600" b="1" dirty="0" err="1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Cushing</a:t>
                      </a:r>
                      <a:r>
                        <a:rPr lang="tr-TR" sz="1600" b="1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tr-TR" sz="1600" b="1" dirty="0" err="1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sendr</a:t>
                      </a:r>
                      <a:r>
                        <a:rPr lang="tr-TR" sz="1600" b="1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KAH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05439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r-TR" sz="1600" b="1" dirty="0" err="1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Karyotip</a:t>
                      </a:r>
                      <a:endParaRPr lang="tr-TR" sz="1600" b="1" dirty="0">
                        <a:solidFill>
                          <a:schemeClr val="bg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600" b="1" dirty="0" err="1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Turner</a:t>
                      </a:r>
                      <a:r>
                        <a:rPr lang="tr-TR" sz="1600" b="1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tr-TR" sz="1600" b="1" dirty="0" err="1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sendr</a:t>
                      </a:r>
                      <a:r>
                        <a:rPr lang="tr-TR" sz="1600" b="1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diğer </a:t>
                      </a:r>
                      <a:r>
                        <a:rPr lang="tr-TR" sz="1600" b="1" dirty="0" err="1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kromozomal</a:t>
                      </a:r>
                      <a:r>
                        <a:rPr lang="tr-TR" sz="1600" b="1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anormallikler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18258247"/>
                  </a:ext>
                </a:extLst>
              </a:tr>
            </a:tbl>
          </a:graphicData>
        </a:graphic>
      </p:graphicFrame>
      <p:graphicFrame>
        <p:nvGraphicFramePr>
          <p:cNvPr id="5" name="Tablo 4">
            <a:extLst>
              <a:ext uri="{FF2B5EF4-FFF2-40B4-BE49-F238E27FC236}">
                <a16:creationId xmlns:a16="http://schemas.microsoft.com/office/drawing/2014/main" id="{BDEA7700-D291-47EF-B501-E26DF9DD855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0052985"/>
              </p:ext>
            </p:extLst>
          </p:nvPr>
        </p:nvGraphicFramePr>
        <p:xfrm>
          <a:off x="2123728" y="5658803"/>
          <a:ext cx="6096000" cy="111252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2466152440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34201134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tr-TR" sz="1600" b="1" dirty="0" err="1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Pelvik</a:t>
                      </a:r>
                      <a:r>
                        <a:rPr lang="tr-TR" sz="1600" b="1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ultrason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600" b="1" dirty="0" err="1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Pelvik</a:t>
                      </a:r>
                      <a:r>
                        <a:rPr lang="tr-TR" sz="1600" b="1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organ morfolojisi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73348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r-TR" sz="1600" b="1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Beyin MRG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600" b="1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Yer kaplayan oluşum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499528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r-TR" sz="1600" b="1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DEXA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600" b="1" dirty="0" err="1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Osteopeni</a:t>
                      </a:r>
                      <a:endParaRPr lang="tr-TR" sz="1600" b="1" dirty="0">
                        <a:solidFill>
                          <a:schemeClr val="bg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36358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68604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9" name="Rectangle 3">
            <a:extLst>
              <a:ext uri="{FF2B5EF4-FFF2-40B4-BE49-F238E27FC236}">
                <a16:creationId xmlns:a16="http://schemas.microsoft.com/office/drawing/2014/main" id="{62ED0461-D2A3-43D6-8242-6C0E23AF6C6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81200" y="1630363"/>
            <a:ext cx="6934200" cy="4267200"/>
          </a:xfrm>
        </p:spPr>
        <p:txBody>
          <a:bodyPr/>
          <a:lstStyle/>
          <a:p>
            <a:pPr marL="0" indent="0" fontAlgn="auto">
              <a:spcAft>
                <a:spcPts val="0"/>
              </a:spcAft>
              <a:buNone/>
              <a:defRPr/>
            </a:pPr>
            <a:endParaRPr lang="tr-TR" altLang="en-US" sz="2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None/>
              <a:defRPr/>
            </a:pPr>
            <a:endParaRPr lang="en-US" altLang="en-US" sz="180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80000"/>
              </a:lnSpc>
              <a:buNone/>
            </a:pPr>
            <a:endParaRPr lang="en-US" altLang="tr-TR" sz="1800" dirty="0">
              <a:solidFill>
                <a:srgbClr val="4D4D4D"/>
              </a:solidFill>
            </a:endParaRPr>
          </a:p>
        </p:txBody>
      </p:sp>
      <p:pic>
        <p:nvPicPr>
          <p:cNvPr id="2" name="Resim 1">
            <a:extLst>
              <a:ext uri="{FF2B5EF4-FFF2-40B4-BE49-F238E27FC236}">
                <a16:creationId xmlns:a16="http://schemas.microsoft.com/office/drawing/2014/main" id="{CF6C6E90-0A71-4A05-8C62-CA85A8ED927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07704" y="1867963"/>
            <a:ext cx="6840760" cy="479051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Resim 2">
            <a:extLst>
              <a:ext uri="{FF2B5EF4-FFF2-40B4-BE49-F238E27FC236}">
                <a16:creationId xmlns:a16="http://schemas.microsoft.com/office/drawing/2014/main" id="{01159D7D-C8D8-489F-AFED-1A4368A0495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81200" y="183450"/>
            <a:ext cx="5748661" cy="1283700"/>
          </a:xfrm>
          <a:prstGeom prst="rect">
            <a:avLst/>
          </a:prstGeom>
        </p:spPr>
      </p:pic>
      <p:pic>
        <p:nvPicPr>
          <p:cNvPr id="4" name="Resim 3">
            <a:extLst>
              <a:ext uri="{FF2B5EF4-FFF2-40B4-BE49-F238E27FC236}">
                <a16:creationId xmlns:a16="http://schemas.microsoft.com/office/drawing/2014/main" id="{657ED11E-1623-4592-8906-CEB5EA6D793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94937" y="1556792"/>
            <a:ext cx="5920066" cy="237600"/>
          </a:xfrm>
          <a:prstGeom prst="rect">
            <a:avLst/>
          </a:prstGeom>
        </p:spPr>
      </p:pic>
      <p:sp>
        <p:nvSpPr>
          <p:cNvPr id="5" name="Dikdörtgen 4">
            <a:extLst>
              <a:ext uri="{FF2B5EF4-FFF2-40B4-BE49-F238E27FC236}">
                <a16:creationId xmlns:a16="http://schemas.microsoft.com/office/drawing/2014/main" id="{759FA5C5-8832-46F1-8322-970C5B16CE52}"/>
              </a:ext>
            </a:extLst>
          </p:cNvPr>
          <p:cNvSpPr/>
          <p:nvPr/>
        </p:nvSpPr>
        <p:spPr bwMode="auto">
          <a:xfrm>
            <a:off x="1923295" y="5013176"/>
            <a:ext cx="1150640" cy="1584176"/>
          </a:xfrm>
          <a:prstGeom prst="rect">
            <a:avLst/>
          </a:prstGeom>
          <a:noFill/>
          <a:ln w="38100">
            <a:solidFill>
              <a:srgbClr val="B92D14"/>
            </a:solidFill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2400" b="0" i="0" u="none" strike="noStrike" cap="none" normalizeH="0" baseline="0" dirty="0">
              <a:ln>
                <a:noFill/>
              </a:ln>
              <a:solidFill>
                <a:srgbClr val="B92D14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8048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9" name="Rectangle 3">
            <a:extLst>
              <a:ext uri="{FF2B5EF4-FFF2-40B4-BE49-F238E27FC236}">
                <a16:creationId xmlns:a16="http://schemas.microsoft.com/office/drawing/2014/main" id="{62ED0461-D2A3-43D6-8242-6C0E23AF6C6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699792" y="89104"/>
            <a:ext cx="6934200" cy="720080"/>
          </a:xfrm>
        </p:spPr>
        <p:txBody>
          <a:bodyPr/>
          <a:lstStyle/>
          <a:p>
            <a:pPr marL="0" indent="0" fontAlgn="auto">
              <a:spcAft>
                <a:spcPts val="0"/>
              </a:spcAft>
              <a:buNone/>
              <a:defRPr/>
            </a:pPr>
            <a:r>
              <a:rPr lang="tr-TR" altLang="en-US" sz="28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</a:t>
            </a:r>
            <a:r>
              <a:rPr lang="tr-TR" altLang="en-US" sz="2800" b="1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Amenore</a:t>
            </a:r>
            <a:r>
              <a:rPr lang="tr-TR" altLang="en-US" sz="28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= a + </a:t>
            </a:r>
            <a:r>
              <a:rPr lang="tr-TR" altLang="en-US" sz="2800" b="1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meno</a:t>
            </a:r>
            <a:r>
              <a:rPr lang="tr-TR" altLang="en-US" sz="28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+ </a:t>
            </a:r>
            <a:r>
              <a:rPr lang="tr-TR" altLang="en-US" sz="2800" b="1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rhea</a:t>
            </a:r>
            <a:endParaRPr lang="tr-TR" altLang="en-US" sz="2800" b="1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None/>
              <a:defRPr/>
            </a:pPr>
            <a:endParaRPr lang="en-US" altLang="en-US" sz="180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80000"/>
              </a:lnSpc>
              <a:buNone/>
            </a:pPr>
            <a:endParaRPr lang="en-US" altLang="tr-TR" sz="1800" dirty="0">
              <a:solidFill>
                <a:srgbClr val="4D4D4D"/>
              </a:solidFill>
            </a:endParaRPr>
          </a:p>
        </p:txBody>
      </p:sp>
      <p:sp>
        <p:nvSpPr>
          <p:cNvPr id="2" name="Ok: Aşağı 1">
            <a:extLst>
              <a:ext uri="{FF2B5EF4-FFF2-40B4-BE49-F238E27FC236}">
                <a16:creationId xmlns:a16="http://schemas.microsoft.com/office/drawing/2014/main" id="{8F7F8D36-A2AD-4617-BBF0-2BCEC7CA8651}"/>
              </a:ext>
            </a:extLst>
          </p:cNvPr>
          <p:cNvSpPr/>
          <p:nvPr/>
        </p:nvSpPr>
        <p:spPr bwMode="auto">
          <a:xfrm>
            <a:off x="5143145" y="809184"/>
            <a:ext cx="1080120" cy="1368152"/>
          </a:xfrm>
          <a:prstGeom prst="downArrow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Metin kutusu 2">
            <a:extLst>
              <a:ext uri="{FF2B5EF4-FFF2-40B4-BE49-F238E27FC236}">
                <a16:creationId xmlns:a16="http://schemas.microsoft.com/office/drawing/2014/main" id="{4F637C6A-7406-437F-BF3D-CA03E7BF1E9A}"/>
              </a:ext>
            </a:extLst>
          </p:cNvPr>
          <p:cNvSpPr txBox="1"/>
          <p:nvPr/>
        </p:nvSpPr>
        <p:spPr>
          <a:xfrm>
            <a:off x="3635896" y="2269494"/>
            <a:ext cx="43204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err="1">
                <a:solidFill>
                  <a:schemeClr val="bg2"/>
                </a:solidFill>
              </a:rPr>
              <a:t>Mens</a:t>
            </a:r>
            <a:r>
              <a:rPr lang="tr-TR" b="1" dirty="0">
                <a:solidFill>
                  <a:schemeClr val="bg2"/>
                </a:solidFill>
              </a:rPr>
              <a:t> yokluğu</a:t>
            </a:r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49B7DE40-FD82-43A0-9ABE-8ADA714A5B6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39752" y="3284984"/>
            <a:ext cx="6338260" cy="287485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4135080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9" name="Rectangle 3">
            <a:extLst>
              <a:ext uri="{FF2B5EF4-FFF2-40B4-BE49-F238E27FC236}">
                <a16:creationId xmlns:a16="http://schemas.microsoft.com/office/drawing/2014/main" id="{62ED0461-D2A3-43D6-8242-6C0E23AF6C6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81200" y="1630363"/>
            <a:ext cx="6934200" cy="4267200"/>
          </a:xfrm>
        </p:spPr>
        <p:txBody>
          <a:bodyPr/>
          <a:lstStyle/>
          <a:p>
            <a:pPr marL="0" indent="0" fontAlgn="auto">
              <a:spcAft>
                <a:spcPts val="0"/>
              </a:spcAft>
              <a:buNone/>
              <a:defRPr/>
            </a:pPr>
            <a:endParaRPr lang="tr-TR" altLang="en-US" sz="2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None/>
              <a:defRPr/>
            </a:pPr>
            <a:endParaRPr lang="en-US" altLang="en-US" sz="180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80000"/>
              </a:lnSpc>
              <a:buNone/>
            </a:pPr>
            <a:endParaRPr lang="en-US" altLang="tr-TR" sz="1800" dirty="0">
              <a:solidFill>
                <a:srgbClr val="4D4D4D"/>
              </a:solidFill>
            </a:endParaRPr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id="{01159D7D-C8D8-489F-AFED-1A4368A0495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81200" y="183450"/>
            <a:ext cx="5748661" cy="1283700"/>
          </a:xfrm>
          <a:prstGeom prst="rect">
            <a:avLst/>
          </a:prstGeom>
        </p:spPr>
      </p:pic>
      <p:pic>
        <p:nvPicPr>
          <p:cNvPr id="4" name="Resim 3">
            <a:extLst>
              <a:ext uri="{FF2B5EF4-FFF2-40B4-BE49-F238E27FC236}">
                <a16:creationId xmlns:a16="http://schemas.microsoft.com/office/drawing/2014/main" id="{657ED11E-1623-4592-8906-CEB5EA6D793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94937" y="1556792"/>
            <a:ext cx="5920066" cy="237600"/>
          </a:xfrm>
          <a:prstGeom prst="rect">
            <a:avLst/>
          </a:prstGeom>
        </p:spPr>
      </p:pic>
      <p:pic>
        <p:nvPicPr>
          <p:cNvPr id="6" name="Resim 5">
            <a:extLst>
              <a:ext uri="{FF2B5EF4-FFF2-40B4-BE49-F238E27FC236}">
                <a16:creationId xmlns:a16="http://schemas.microsoft.com/office/drawing/2014/main" id="{14B04FA6-B7F0-4775-9BE1-A63FF09686C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51720" y="1822765"/>
            <a:ext cx="6768752" cy="49203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Dikdörtgen 6">
            <a:extLst>
              <a:ext uri="{FF2B5EF4-FFF2-40B4-BE49-F238E27FC236}">
                <a16:creationId xmlns:a16="http://schemas.microsoft.com/office/drawing/2014/main" id="{784C25B3-F71C-48CC-9114-0FD6CEE47219}"/>
              </a:ext>
            </a:extLst>
          </p:cNvPr>
          <p:cNvSpPr/>
          <p:nvPr/>
        </p:nvSpPr>
        <p:spPr bwMode="auto">
          <a:xfrm>
            <a:off x="3203848" y="4293096"/>
            <a:ext cx="2664296" cy="1152128"/>
          </a:xfrm>
          <a:prstGeom prst="rect">
            <a:avLst/>
          </a:prstGeom>
          <a:noFill/>
          <a:ln w="38100">
            <a:solidFill>
              <a:srgbClr val="B92D14"/>
            </a:solidFill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0418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>
            <a:extLst>
              <a:ext uri="{FF2B5EF4-FFF2-40B4-BE49-F238E27FC236}">
                <a16:creationId xmlns:a16="http://schemas.microsoft.com/office/drawing/2014/main" id="{B5F97D9F-3E73-4A7B-8095-9DE9F4EDF47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81200" y="685800"/>
            <a:ext cx="6934200" cy="715963"/>
          </a:xfrm>
        </p:spPr>
        <p:txBody>
          <a:bodyPr/>
          <a:lstStyle/>
          <a:p>
            <a:r>
              <a:rPr lang="tr-TR" altLang="tr-TR" sz="4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Uzun dönem sonuçları </a:t>
            </a:r>
            <a:endParaRPr lang="en-US" altLang="tr-TR" sz="40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419" name="Rectangle 3">
            <a:extLst>
              <a:ext uri="{FF2B5EF4-FFF2-40B4-BE49-F238E27FC236}">
                <a16:creationId xmlns:a16="http://schemas.microsoft.com/office/drawing/2014/main" id="{62ED0461-D2A3-43D6-8242-6C0E23AF6C6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81200" y="1630363"/>
            <a:ext cx="6934200" cy="4267200"/>
          </a:xfrm>
        </p:spPr>
        <p:txBody>
          <a:bodyPr/>
          <a:lstStyle/>
          <a:p>
            <a:pPr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tr-TR" altLang="tr-TR" sz="24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Kemik üzerine etkiler 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Ø"/>
            </a:pPr>
            <a:endParaRPr lang="tr-TR" altLang="tr-TR" sz="2400" b="1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tr-TR" altLang="tr-TR" sz="2400" b="1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Kardiyovasküler</a:t>
            </a:r>
            <a:r>
              <a:rPr lang="tr-TR" altLang="tr-TR" sz="24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sistem üzerine etkiler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Ø"/>
            </a:pPr>
            <a:endParaRPr lang="tr-TR" altLang="tr-TR" sz="2400" b="1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tr-TR" altLang="tr-TR" sz="2400" b="1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Fertilite</a:t>
            </a:r>
            <a:r>
              <a:rPr lang="tr-TR" altLang="tr-TR" sz="24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üzerine etkiler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Ø"/>
            </a:pPr>
            <a:endParaRPr lang="tr-TR" altLang="tr-TR" sz="2400" b="1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tr-TR" altLang="tr-TR" sz="2400" b="1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Mental</a:t>
            </a:r>
            <a:r>
              <a:rPr lang="tr-TR" altLang="tr-TR" sz="24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ve psikolojik durum üzerine etkiler </a:t>
            </a:r>
            <a:endParaRPr lang="en-US" altLang="tr-TR" sz="2400" b="1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4596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0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04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>
            <a:extLst>
              <a:ext uri="{FF2B5EF4-FFF2-40B4-BE49-F238E27FC236}">
                <a16:creationId xmlns:a16="http://schemas.microsoft.com/office/drawing/2014/main" id="{B5F97D9F-3E73-4A7B-8095-9DE9F4EDF47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81200" y="685800"/>
            <a:ext cx="6934200" cy="715963"/>
          </a:xfrm>
        </p:spPr>
        <p:txBody>
          <a:bodyPr/>
          <a:lstStyle/>
          <a:p>
            <a:r>
              <a:rPr lang="en-US" altLang="tr-TR" sz="4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Kemik</a:t>
            </a:r>
            <a:r>
              <a:rPr lang="en-US" altLang="tr-TR" sz="4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tr-TR" sz="4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üzerine</a:t>
            </a:r>
            <a:r>
              <a:rPr lang="en-US" altLang="tr-TR" sz="4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tr-TR" sz="4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etkiler</a:t>
            </a:r>
            <a:r>
              <a:rPr lang="en-US" altLang="tr-TR" sz="4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en-US" altLang="tr-TR" sz="4000" b="1" dirty="0">
                <a:solidFill>
                  <a:srgbClr val="4D4D4D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altLang="tr-TR" sz="4000" b="1" dirty="0">
              <a:solidFill>
                <a:srgbClr val="4D4D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Diyagram 3">
            <a:extLst>
              <a:ext uri="{FF2B5EF4-FFF2-40B4-BE49-F238E27FC236}">
                <a16:creationId xmlns:a16="http://schemas.microsoft.com/office/drawing/2014/main" id="{9288F66C-5955-45AD-8B53-9C8378F0B364}"/>
              </a:ext>
            </a:extLst>
          </p:cNvPr>
          <p:cNvGraphicFramePr/>
          <p:nvPr/>
        </p:nvGraphicFramePr>
        <p:xfrm>
          <a:off x="1835696" y="1196752"/>
          <a:ext cx="7272808" cy="53285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5" name="Metin kutusu 4">
            <a:extLst>
              <a:ext uri="{FF2B5EF4-FFF2-40B4-BE49-F238E27FC236}">
                <a16:creationId xmlns:a16="http://schemas.microsoft.com/office/drawing/2014/main" id="{4B713702-B8C3-40DC-B0AD-B455815068FF}"/>
              </a:ext>
            </a:extLst>
          </p:cNvPr>
          <p:cNvSpPr txBox="1"/>
          <p:nvPr/>
        </p:nvSpPr>
        <p:spPr>
          <a:xfrm>
            <a:off x="1691680" y="1043781"/>
            <a:ext cx="30228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31313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Estrojen</a:t>
            </a:r>
            <a:r>
              <a:rPr kumimoji="0" lang="tr-TR" sz="3600" b="1" i="0" u="none" strike="noStrike" kern="1200" cap="none" spc="0" normalizeH="0" baseline="0" noProof="0" dirty="0">
                <a:ln>
                  <a:noFill/>
                </a:ln>
                <a:solidFill>
                  <a:srgbClr val="31313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….</a:t>
            </a:r>
          </a:p>
        </p:txBody>
      </p:sp>
    </p:spTree>
    <p:extLst>
      <p:ext uri="{BB962C8B-B14F-4D97-AF65-F5344CB8AC3E}">
        <p14:creationId xmlns:p14="http://schemas.microsoft.com/office/powerpoint/2010/main" val="104672400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>
            <a:extLst>
              <a:ext uri="{FF2B5EF4-FFF2-40B4-BE49-F238E27FC236}">
                <a16:creationId xmlns:a16="http://schemas.microsoft.com/office/drawing/2014/main" id="{B5F97D9F-3E73-4A7B-8095-9DE9F4EDF47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81200" y="685800"/>
            <a:ext cx="6934200" cy="715963"/>
          </a:xfrm>
        </p:spPr>
        <p:txBody>
          <a:bodyPr/>
          <a:lstStyle/>
          <a:p>
            <a:r>
              <a:rPr lang="en-US" altLang="tr-TR" sz="4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Kemik</a:t>
            </a:r>
            <a:r>
              <a:rPr lang="en-US" altLang="tr-TR" sz="4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tr-TR" sz="4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üzerine</a:t>
            </a:r>
            <a:r>
              <a:rPr lang="en-US" altLang="tr-TR" sz="4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tr-TR" sz="4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etkiler</a:t>
            </a:r>
            <a:r>
              <a:rPr lang="en-US" altLang="tr-TR" sz="4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en-US" altLang="tr-TR" sz="4000" b="1" dirty="0">
                <a:solidFill>
                  <a:srgbClr val="4D4D4D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altLang="tr-TR" sz="4000" b="1" dirty="0">
              <a:solidFill>
                <a:srgbClr val="4D4D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4B713702-B8C3-40DC-B0AD-B455815068FF}"/>
              </a:ext>
            </a:extLst>
          </p:cNvPr>
          <p:cNvSpPr txBox="1"/>
          <p:nvPr/>
        </p:nvSpPr>
        <p:spPr>
          <a:xfrm>
            <a:off x="1691680" y="1043781"/>
            <a:ext cx="30228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31313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Kortizol</a:t>
            </a:r>
            <a:r>
              <a:rPr kumimoji="0" lang="tr-TR" sz="3600" b="1" i="0" u="none" strike="noStrike" kern="1200" cap="none" spc="0" normalizeH="0" baseline="0" noProof="0" dirty="0">
                <a:ln>
                  <a:noFill/>
                </a:ln>
                <a:solidFill>
                  <a:srgbClr val="31313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….</a:t>
            </a:r>
          </a:p>
        </p:txBody>
      </p:sp>
      <p:sp>
        <p:nvSpPr>
          <p:cNvPr id="2" name="Metin kutusu 1">
            <a:extLst>
              <a:ext uri="{FF2B5EF4-FFF2-40B4-BE49-F238E27FC236}">
                <a16:creationId xmlns:a16="http://schemas.microsoft.com/office/drawing/2014/main" id="{B52D030A-F6A9-45FE-A52C-EF4D7D630449}"/>
              </a:ext>
            </a:extLst>
          </p:cNvPr>
          <p:cNvSpPr txBox="1"/>
          <p:nvPr/>
        </p:nvSpPr>
        <p:spPr>
          <a:xfrm>
            <a:off x="1981200" y="1844824"/>
            <a:ext cx="683927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tr-TR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31313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Osteokalsin</a:t>
            </a:r>
            <a:r>
              <a:rPr kumimoji="0" lang="tr-TR" sz="2400" b="1" i="0" u="none" strike="noStrike" kern="1200" cap="none" spc="0" normalizeH="0" baseline="0" noProof="0" dirty="0">
                <a:ln>
                  <a:noFill/>
                </a:ln>
                <a:solidFill>
                  <a:srgbClr val="31313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seviyesi ile ters </a:t>
            </a:r>
            <a:r>
              <a:rPr kumimoji="0" lang="tr-TR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31313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korele</a:t>
            </a:r>
            <a:endParaRPr kumimoji="0" lang="tr-TR" sz="2400" b="1" i="0" u="none" strike="noStrike" kern="1200" cap="none" spc="0" normalizeH="0" baseline="0" noProof="0" dirty="0">
              <a:ln>
                <a:noFill/>
              </a:ln>
              <a:solidFill>
                <a:srgbClr val="31313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tr-TR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31313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Osteoblastik</a:t>
            </a:r>
            <a:r>
              <a:rPr kumimoji="0" lang="tr-TR" sz="2400" b="1" i="0" u="none" strike="noStrike" kern="1200" cap="none" spc="0" normalizeH="0" baseline="0" noProof="0" dirty="0">
                <a:ln>
                  <a:noFill/>
                </a:ln>
                <a:solidFill>
                  <a:srgbClr val="31313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aktivite azalır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tr-TR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31313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Parathormonun</a:t>
            </a:r>
            <a:r>
              <a:rPr kumimoji="0" lang="tr-TR" sz="2400" b="1" i="0" u="none" strike="noStrike" kern="1200" cap="none" spc="0" normalizeH="0" baseline="0" noProof="0" dirty="0">
                <a:ln>
                  <a:noFill/>
                </a:ln>
                <a:solidFill>
                  <a:srgbClr val="31313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artışına bağlı </a:t>
            </a:r>
            <a:r>
              <a:rPr kumimoji="0" lang="tr-TR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31313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intestinal</a:t>
            </a:r>
            <a:r>
              <a:rPr kumimoji="0" lang="tr-TR" sz="2400" b="1" i="0" u="none" strike="noStrike" kern="1200" cap="none" spc="0" normalizeH="0" baseline="0" noProof="0" dirty="0">
                <a:ln>
                  <a:noFill/>
                </a:ln>
                <a:solidFill>
                  <a:srgbClr val="31313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0" lang="tr-TR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31313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Ca</a:t>
            </a:r>
            <a:r>
              <a:rPr kumimoji="0" lang="tr-TR" sz="2400" b="1" i="0" u="none" strike="noStrike" kern="1200" cap="none" spc="0" normalizeH="0" baseline="0" noProof="0" dirty="0">
                <a:ln>
                  <a:noFill/>
                </a:ln>
                <a:solidFill>
                  <a:srgbClr val="31313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emilimi </a:t>
            </a:r>
            <a:r>
              <a:rPr kumimoji="0" lang="tr-TR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31313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inhibe</a:t>
            </a:r>
            <a:r>
              <a:rPr kumimoji="0" lang="tr-TR" sz="2400" b="1" i="0" u="none" strike="noStrike" kern="1200" cap="none" spc="0" normalizeH="0" baseline="0" noProof="0" dirty="0">
                <a:ln>
                  <a:noFill/>
                </a:ln>
                <a:solidFill>
                  <a:srgbClr val="31313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olur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endParaRPr kumimoji="0" lang="tr-TR" sz="2400" b="0" i="0" u="none" strike="noStrike" kern="1200" cap="none" spc="0" normalizeH="0" baseline="0" noProof="0" dirty="0">
              <a:ln>
                <a:noFill/>
              </a:ln>
              <a:solidFill>
                <a:srgbClr val="31313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endParaRPr kumimoji="0" lang="tr-TR" sz="2400" b="0" i="0" u="none" strike="noStrike" kern="1200" cap="none" spc="0" normalizeH="0" baseline="0" noProof="0" dirty="0">
              <a:ln>
                <a:noFill/>
              </a:ln>
              <a:solidFill>
                <a:srgbClr val="31313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Metin kutusu 2">
            <a:extLst>
              <a:ext uri="{FF2B5EF4-FFF2-40B4-BE49-F238E27FC236}">
                <a16:creationId xmlns:a16="http://schemas.microsoft.com/office/drawing/2014/main" id="{F5558A1D-6E7C-4612-86F1-15892FF83DD1}"/>
              </a:ext>
            </a:extLst>
          </p:cNvPr>
          <p:cNvSpPr txBox="1"/>
          <p:nvPr/>
        </p:nvSpPr>
        <p:spPr>
          <a:xfrm>
            <a:off x="2051720" y="3501008"/>
            <a:ext cx="59046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31313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Tiroid</a:t>
            </a:r>
            <a:r>
              <a:rPr kumimoji="0" lang="tr-TR" sz="3600" b="1" i="0" u="none" strike="noStrike" kern="1200" cap="none" spc="0" normalizeH="0" baseline="0" noProof="0" dirty="0">
                <a:ln>
                  <a:noFill/>
                </a:ln>
                <a:solidFill>
                  <a:srgbClr val="31313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hormonları….</a:t>
            </a:r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id="{8E49DA12-2101-4F31-8927-82B6BCD5CD78}"/>
              </a:ext>
            </a:extLst>
          </p:cNvPr>
          <p:cNvSpPr txBox="1"/>
          <p:nvPr/>
        </p:nvSpPr>
        <p:spPr>
          <a:xfrm>
            <a:off x="2051720" y="4293096"/>
            <a:ext cx="67687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tr-TR" sz="2400" b="1" i="0" u="none" strike="noStrike" kern="1200" cap="none" spc="0" normalizeH="0" baseline="0" noProof="0" dirty="0">
                <a:ln>
                  <a:noFill/>
                </a:ln>
                <a:solidFill>
                  <a:srgbClr val="31313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Kemik yapımı bozulur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tr-TR" sz="2400" b="1" i="0" u="none" strike="noStrike" kern="1200" cap="none" spc="0" normalizeH="0" baseline="0" noProof="0" dirty="0">
                <a:ln>
                  <a:noFill/>
                </a:ln>
                <a:solidFill>
                  <a:srgbClr val="31313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Kemik yapımı ~%50 azalır, kemik </a:t>
            </a:r>
            <a:r>
              <a:rPr kumimoji="0" lang="tr-TR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31313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rezorbsiyonu</a:t>
            </a:r>
            <a:r>
              <a:rPr kumimoji="0" lang="tr-TR" sz="2400" b="1" i="0" u="none" strike="noStrike" kern="1200" cap="none" spc="0" normalizeH="0" baseline="0" noProof="0" dirty="0">
                <a:ln>
                  <a:noFill/>
                </a:ln>
                <a:solidFill>
                  <a:srgbClr val="31313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~%40 artar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endParaRPr kumimoji="0" lang="tr-TR" sz="2400" b="0" i="0" u="none" strike="noStrike" kern="1200" cap="none" spc="0" normalizeH="0" baseline="0" noProof="0" dirty="0">
              <a:ln>
                <a:noFill/>
              </a:ln>
              <a:solidFill>
                <a:srgbClr val="31313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54931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9" name="Rectangle 3">
            <a:extLst>
              <a:ext uri="{FF2B5EF4-FFF2-40B4-BE49-F238E27FC236}">
                <a16:creationId xmlns:a16="http://schemas.microsoft.com/office/drawing/2014/main" id="{62ED0461-D2A3-43D6-8242-6C0E23AF6C6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763688" y="188640"/>
            <a:ext cx="7200800" cy="4267200"/>
          </a:xfrm>
        </p:spPr>
        <p:txBody>
          <a:bodyPr/>
          <a:lstStyle/>
          <a:p>
            <a:pPr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tr-TR" altLang="tr-TR" sz="24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DEXA (Z skoru)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Ø"/>
            </a:pPr>
            <a:endParaRPr lang="tr-TR" altLang="tr-TR" sz="2400" b="1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tr-TR" altLang="tr-TR" sz="24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Genç bir kadında 6 aylık </a:t>
            </a:r>
            <a:r>
              <a:rPr lang="tr-TR" altLang="tr-TR" sz="2400" b="1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amenore</a:t>
            </a:r>
            <a:r>
              <a:rPr lang="tr-TR" altLang="tr-TR" sz="24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ve buna bağlı </a:t>
            </a:r>
            <a:r>
              <a:rPr lang="tr-TR" altLang="tr-TR" sz="2400" b="1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hipoestrojenemide</a:t>
            </a:r>
            <a:r>
              <a:rPr lang="tr-TR" altLang="tr-TR" sz="24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ortalama KMD=~51.2 yaşındaki kadının KMD 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Ø"/>
            </a:pPr>
            <a:endParaRPr lang="tr-TR" altLang="tr-TR" sz="2400" b="1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tr-TR" altLang="tr-TR" sz="2400" b="1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Amenorenin</a:t>
            </a:r>
            <a:r>
              <a:rPr lang="tr-TR" altLang="tr-TR" sz="24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süresi!!!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Ø"/>
            </a:pPr>
            <a:endParaRPr lang="tr-TR" altLang="tr-TR" sz="2400" b="1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tr-TR" altLang="tr-TR" sz="2400" b="1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Amenorenin</a:t>
            </a:r>
            <a:r>
              <a:rPr lang="tr-TR" altLang="tr-TR" sz="24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ilk zamanları!!!</a:t>
            </a:r>
            <a:endParaRPr lang="en-US" altLang="tr-TR" sz="2400" b="1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Metin kutusu 1">
            <a:extLst>
              <a:ext uri="{FF2B5EF4-FFF2-40B4-BE49-F238E27FC236}">
                <a16:creationId xmlns:a16="http://schemas.microsoft.com/office/drawing/2014/main" id="{06FE0A87-B62A-4DB1-A971-5CC0BEF711CB}"/>
              </a:ext>
            </a:extLst>
          </p:cNvPr>
          <p:cNvSpPr txBox="1"/>
          <p:nvPr/>
        </p:nvSpPr>
        <p:spPr>
          <a:xfrm>
            <a:off x="3779912" y="4277910"/>
            <a:ext cx="5400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31313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Drinkwater</a:t>
            </a:r>
            <a:r>
              <a:rPr kumimoji="0" lang="tr-TR" sz="1000" b="0" i="0" u="none" strike="noStrike" kern="1200" cap="none" spc="0" normalizeH="0" baseline="0" noProof="0" dirty="0">
                <a:ln>
                  <a:noFill/>
                </a:ln>
                <a:solidFill>
                  <a:srgbClr val="31313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BL, et al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31313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. Bone mineral content of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31313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amenorrheic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31313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and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31313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eumenorrheic</a:t>
            </a:r>
            <a:r>
              <a:rPr kumimoji="0" lang="tr-TR" sz="1000" b="0" i="0" u="none" strike="noStrike" kern="1200" cap="none" spc="0" normalizeH="0" baseline="0" noProof="0" dirty="0">
                <a:ln>
                  <a:noFill/>
                </a:ln>
                <a:solidFill>
                  <a:srgbClr val="31313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0" lang="tr-TR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31313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athletes</a:t>
            </a:r>
            <a:r>
              <a:rPr kumimoji="0" lang="tr-TR" sz="1000" b="0" i="0" u="none" strike="noStrike" kern="1200" cap="none" spc="0" normalizeH="0" baseline="0" noProof="0" dirty="0">
                <a:ln>
                  <a:noFill/>
                </a:ln>
                <a:solidFill>
                  <a:srgbClr val="31313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. N </a:t>
            </a:r>
            <a:r>
              <a:rPr kumimoji="0" lang="tr-TR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31313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Engl</a:t>
            </a:r>
            <a:r>
              <a:rPr kumimoji="0" lang="tr-TR" sz="1000" b="0" i="0" u="none" strike="noStrike" kern="1200" cap="none" spc="0" normalizeH="0" baseline="0" noProof="0" dirty="0">
                <a:ln>
                  <a:noFill/>
                </a:ln>
                <a:solidFill>
                  <a:srgbClr val="31313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J </a:t>
            </a:r>
            <a:r>
              <a:rPr kumimoji="0" lang="tr-TR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31313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Med</a:t>
            </a:r>
            <a:r>
              <a:rPr kumimoji="0" lang="tr-TR" sz="1000" b="0" i="0" u="none" strike="noStrike" kern="1200" cap="none" spc="0" normalizeH="0" baseline="0" noProof="0" dirty="0">
                <a:ln>
                  <a:noFill/>
                </a:ln>
                <a:solidFill>
                  <a:srgbClr val="31313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1984;311(05):277–281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31313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31313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Podfigurna</a:t>
            </a:r>
            <a:r>
              <a:rPr kumimoji="0" lang="tr-TR" sz="1000" b="0" i="0" u="none" strike="noStrike" kern="1200" cap="none" spc="0" normalizeH="0" baseline="0" noProof="0" dirty="0">
                <a:ln>
                  <a:noFill/>
                </a:ln>
                <a:solidFill>
                  <a:srgbClr val="31313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-Stopa A, et al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31313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. Skeletal status and body composition in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31313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young women with functional hypothalamic amenorrhea.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31313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Gynecol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31313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31313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Endocrinol</a:t>
            </a:r>
            <a:r>
              <a:rPr kumimoji="0" lang="tr-TR" sz="1000" b="0" i="0" u="none" strike="noStrike" kern="1200" cap="none" spc="0" normalizeH="0" baseline="0" noProof="0" dirty="0">
                <a:ln>
                  <a:noFill/>
                </a:ln>
                <a:solidFill>
                  <a:srgbClr val="31313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2012;28(04):299–304</a:t>
            </a:r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id="{6806BF95-8D46-4928-A888-7D65E4C1633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349" y="3645024"/>
            <a:ext cx="4124325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3612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0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04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>
            <a:extLst>
              <a:ext uri="{FF2B5EF4-FFF2-40B4-BE49-F238E27FC236}">
                <a16:creationId xmlns:a16="http://schemas.microsoft.com/office/drawing/2014/main" id="{B5F97D9F-3E73-4A7B-8095-9DE9F4EDF47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81200" y="685800"/>
            <a:ext cx="6934200" cy="715963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tr-TR" altLang="tr-TR" sz="4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Kardiyovasküler</a:t>
            </a:r>
            <a:r>
              <a:rPr lang="tr-TR" altLang="tr-TR" sz="4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sistem üzerine etkiler</a:t>
            </a:r>
          </a:p>
        </p:txBody>
      </p:sp>
      <p:graphicFrame>
        <p:nvGraphicFramePr>
          <p:cNvPr id="2" name="Diyagram 1">
            <a:extLst>
              <a:ext uri="{FF2B5EF4-FFF2-40B4-BE49-F238E27FC236}">
                <a16:creationId xmlns:a16="http://schemas.microsoft.com/office/drawing/2014/main" id="{D2DD29A7-EEDF-45B1-AB21-BE2F1CDC1031}"/>
              </a:ext>
            </a:extLst>
          </p:cNvPr>
          <p:cNvGraphicFramePr/>
          <p:nvPr/>
        </p:nvGraphicFramePr>
        <p:xfrm>
          <a:off x="1907704" y="1556792"/>
          <a:ext cx="6934200" cy="426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5" name="Metin kutusu 4">
            <a:extLst>
              <a:ext uri="{FF2B5EF4-FFF2-40B4-BE49-F238E27FC236}">
                <a16:creationId xmlns:a16="http://schemas.microsoft.com/office/drawing/2014/main" id="{1D6F0B96-4F1A-4B4D-ABD0-2C18A1D17AB0}"/>
              </a:ext>
            </a:extLst>
          </p:cNvPr>
          <p:cNvSpPr txBox="1"/>
          <p:nvPr/>
        </p:nvSpPr>
        <p:spPr>
          <a:xfrm>
            <a:off x="1763688" y="1555214"/>
            <a:ext cx="30228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31313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Estrojen</a:t>
            </a:r>
            <a:r>
              <a:rPr kumimoji="0" lang="tr-TR" sz="3600" b="1" i="0" u="none" strike="noStrike" kern="1200" cap="none" spc="0" normalizeH="0" baseline="0" noProof="0" dirty="0">
                <a:ln>
                  <a:noFill/>
                </a:ln>
                <a:solidFill>
                  <a:srgbClr val="31313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….</a:t>
            </a:r>
          </a:p>
        </p:txBody>
      </p:sp>
    </p:spTree>
    <p:extLst>
      <p:ext uri="{BB962C8B-B14F-4D97-AF65-F5344CB8AC3E}">
        <p14:creationId xmlns:p14="http://schemas.microsoft.com/office/powerpoint/2010/main" val="197679525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>
            <a:extLst>
              <a:ext uri="{FF2B5EF4-FFF2-40B4-BE49-F238E27FC236}">
                <a16:creationId xmlns:a16="http://schemas.microsoft.com/office/drawing/2014/main" id="{F23C7BD3-6638-4B00-B08C-231156D8BB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47072" y="332656"/>
            <a:ext cx="6701392" cy="2520280"/>
          </a:xfrm>
          <a:prstGeom prst="rect">
            <a:avLst/>
          </a:prstGeom>
        </p:spPr>
      </p:pic>
      <p:sp>
        <p:nvSpPr>
          <p:cNvPr id="5" name="Metin kutusu 4">
            <a:extLst>
              <a:ext uri="{FF2B5EF4-FFF2-40B4-BE49-F238E27FC236}">
                <a16:creationId xmlns:a16="http://schemas.microsoft.com/office/drawing/2014/main" id="{ECC7574E-EB96-4562-8E9E-30D5516F3675}"/>
              </a:ext>
            </a:extLst>
          </p:cNvPr>
          <p:cNvSpPr txBox="1"/>
          <p:nvPr/>
        </p:nvSpPr>
        <p:spPr>
          <a:xfrm>
            <a:off x="1907704" y="4221088"/>
            <a:ext cx="30243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31313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hipoestrojenemi</a:t>
            </a:r>
            <a:r>
              <a:rPr kumimoji="0" lang="tr-TR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i</a:t>
            </a:r>
            <a:endParaRPr kumimoji="0" lang="tr-TR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id="{E34AB3F0-4C7E-4425-98D0-0D0CA08F6183}"/>
              </a:ext>
            </a:extLst>
          </p:cNvPr>
          <p:cNvSpPr txBox="1"/>
          <p:nvPr/>
        </p:nvSpPr>
        <p:spPr>
          <a:xfrm>
            <a:off x="5220072" y="2924944"/>
            <a:ext cx="352839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tr-TR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31313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Endotel</a:t>
            </a:r>
            <a:r>
              <a:rPr kumimoji="0" lang="tr-TR" sz="2400" b="1" i="0" u="none" strike="noStrike" kern="1200" cap="none" spc="0" normalizeH="0" baseline="0" noProof="0" dirty="0">
                <a:ln>
                  <a:noFill/>
                </a:ln>
                <a:solidFill>
                  <a:srgbClr val="31313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0" lang="tr-TR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31313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disfonksiyonu</a:t>
            </a:r>
            <a:endParaRPr kumimoji="0" lang="tr-TR" sz="2400" b="1" i="0" u="none" strike="noStrike" kern="1200" cap="none" spc="0" normalizeH="0" baseline="0" noProof="0" dirty="0">
              <a:ln>
                <a:noFill/>
              </a:ln>
              <a:solidFill>
                <a:srgbClr val="31313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tr-TR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31313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NO’in</a:t>
            </a:r>
            <a:r>
              <a:rPr kumimoji="0" lang="tr-TR" sz="2400" b="1" i="0" u="none" strike="noStrike" kern="1200" cap="none" spc="0" normalizeH="0" baseline="0" noProof="0" dirty="0">
                <a:ln>
                  <a:noFill/>
                </a:ln>
                <a:solidFill>
                  <a:srgbClr val="31313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bozulmuş </a:t>
            </a:r>
            <a:r>
              <a:rPr kumimoji="0" lang="tr-TR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31313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biyoaktivitesi</a:t>
            </a:r>
            <a:endParaRPr kumimoji="0" lang="tr-TR" sz="2400" b="1" i="0" u="none" strike="noStrike" kern="1200" cap="none" spc="0" normalizeH="0" baseline="0" noProof="0" dirty="0">
              <a:ln>
                <a:noFill/>
              </a:ln>
              <a:solidFill>
                <a:srgbClr val="31313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tr-TR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31313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Otonomik</a:t>
            </a:r>
            <a:r>
              <a:rPr kumimoji="0" lang="tr-TR" sz="2400" b="1" i="0" u="none" strike="noStrike" kern="1200" cap="none" spc="0" normalizeH="0" baseline="0" noProof="0" dirty="0">
                <a:ln>
                  <a:noFill/>
                </a:ln>
                <a:solidFill>
                  <a:srgbClr val="31313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fonksiyon kaybı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tr-TR" sz="2400" b="1" i="0" u="none" strike="noStrike" kern="1200" cap="none" spc="0" normalizeH="0" baseline="0" noProof="0" dirty="0">
                <a:ln>
                  <a:noFill/>
                </a:ln>
                <a:solidFill>
                  <a:srgbClr val="31313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RAA sistem aktivasyonu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tr-TR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31313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Lipid</a:t>
            </a:r>
            <a:r>
              <a:rPr kumimoji="0" lang="tr-TR" sz="2400" b="1" i="0" u="none" strike="noStrike" kern="1200" cap="none" spc="0" normalizeH="0" baseline="0" noProof="0" dirty="0">
                <a:ln>
                  <a:noFill/>
                </a:ln>
                <a:solidFill>
                  <a:srgbClr val="31313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profili değişiklikleri</a:t>
            </a:r>
          </a:p>
        </p:txBody>
      </p:sp>
      <p:sp>
        <p:nvSpPr>
          <p:cNvPr id="7" name="Sağ Ayraç 6">
            <a:extLst>
              <a:ext uri="{FF2B5EF4-FFF2-40B4-BE49-F238E27FC236}">
                <a16:creationId xmlns:a16="http://schemas.microsoft.com/office/drawing/2014/main" id="{45FA9C05-70FF-4739-9A44-5DBF9E6AF876}"/>
              </a:ext>
            </a:extLst>
          </p:cNvPr>
          <p:cNvSpPr/>
          <p:nvPr/>
        </p:nvSpPr>
        <p:spPr bwMode="auto">
          <a:xfrm>
            <a:off x="4932040" y="3052120"/>
            <a:ext cx="360040" cy="3384376"/>
          </a:xfrm>
          <a:prstGeom prst="rightBrace">
            <a:avLst/>
          </a:prstGeom>
          <a:solidFill>
            <a:schemeClr val="bg2"/>
          </a:solidFill>
          <a:ln>
            <a:noFill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tr-TR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9404111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>
            <a:extLst>
              <a:ext uri="{FF2B5EF4-FFF2-40B4-BE49-F238E27FC236}">
                <a16:creationId xmlns:a16="http://schemas.microsoft.com/office/drawing/2014/main" id="{B5F97D9F-3E73-4A7B-8095-9DE9F4EDF47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835696" y="209658"/>
            <a:ext cx="6934200" cy="715963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tr-TR" altLang="tr-TR" sz="40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Fertilite</a:t>
            </a:r>
            <a:r>
              <a:rPr lang="tr-TR" altLang="tr-TR" sz="4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üzerine etkiler</a:t>
            </a:r>
          </a:p>
        </p:txBody>
      </p:sp>
      <p:graphicFrame>
        <p:nvGraphicFramePr>
          <p:cNvPr id="2" name="Diyagram 1">
            <a:extLst>
              <a:ext uri="{FF2B5EF4-FFF2-40B4-BE49-F238E27FC236}">
                <a16:creationId xmlns:a16="http://schemas.microsoft.com/office/drawing/2014/main" id="{D5A3315D-A238-45CA-BB15-EA6D45702BAE}"/>
              </a:ext>
            </a:extLst>
          </p:cNvPr>
          <p:cNvGraphicFramePr/>
          <p:nvPr/>
        </p:nvGraphicFramePr>
        <p:xfrm>
          <a:off x="2051720" y="1052736"/>
          <a:ext cx="6984776" cy="55956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0719503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>
            <a:extLst>
              <a:ext uri="{FF2B5EF4-FFF2-40B4-BE49-F238E27FC236}">
                <a16:creationId xmlns:a16="http://schemas.microsoft.com/office/drawing/2014/main" id="{B5F97D9F-3E73-4A7B-8095-9DE9F4EDF47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81200" y="685800"/>
            <a:ext cx="6934200" cy="715963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tr-TR" altLang="tr-TR" sz="40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Mental</a:t>
            </a:r>
            <a:r>
              <a:rPr lang="tr-TR" altLang="tr-TR" sz="4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ve psikolojik durum üzerine etkiler </a:t>
            </a:r>
            <a:endParaRPr lang="en-US" altLang="tr-TR" sz="4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419" name="Rectangle 3">
            <a:extLst>
              <a:ext uri="{FF2B5EF4-FFF2-40B4-BE49-F238E27FC236}">
                <a16:creationId xmlns:a16="http://schemas.microsoft.com/office/drawing/2014/main" id="{62ED0461-D2A3-43D6-8242-6C0E23AF6C6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117753" y="1878950"/>
            <a:ext cx="6934200" cy="2086669"/>
          </a:xfrm>
        </p:spPr>
        <p:txBody>
          <a:bodyPr/>
          <a:lstStyle/>
          <a:p>
            <a:pPr marL="0" indent="0">
              <a:lnSpc>
                <a:spcPct val="80000"/>
              </a:lnSpc>
              <a:buNone/>
            </a:pPr>
            <a:r>
              <a:rPr lang="tr-TR" altLang="tr-TR" sz="2400" b="1" u="sng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Hipotalamik</a:t>
            </a:r>
            <a:r>
              <a:rPr lang="tr-TR" altLang="tr-TR" sz="2400" b="1" u="sng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altLang="tr-TR" sz="2400" b="1" u="sng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amenore</a:t>
            </a:r>
            <a:r>
              <a:rPr lang="tr-TR" altLang="tr-TR" sz="2400" b="1" u="sng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pek çok </a:t>
            </a:r>
            <a:r>
              <a:rPr lang="tr-TR" altLang="tr-TR" sz="2400" b="1" u="sng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nöropeptid</a:t>
            </a:r>
            <a:r>
              <a:rPr lang="tr-TR" altLang="tr-TR" sz="2400" b="1" u="sng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tr-TR" altLang="tr-TR" sz="2400" b="1" u="sng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nörotransmiter</a:t>
            </a:r>
            <a:r>
              <a:rPr lang="tr-TR" altLang="tr-TR" sz="2400" b="1" u="sng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ve </a:t>
            </a:r>
            <a:r>
              <a:rPr lang="tr-TR" altLang="tr-TR" sz="2400" b="1" u="sng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nörosteroidlerdeki</a:t>
            </a:r>
            <a:r>
              <a:rPr lang="tr-TR" altLang="tr-TR" sz="2400" b="1" u="sng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değişim ile ilişkili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tr-TR" altLang="tr-TR" sz="2000" b="1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Serotonin</a:t>
            </a:r>
            <a:endParaRPr lang="tr-TR" altLang="tr-TR" sz="2000" b="1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tr-TR" altLang="tr-TR" sz="2000" b="1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Dopamin</a:t>
            </a:r>
            <a:endParaRPr lang="tr-TR" altLang="tr-TR" sz="2000" b="1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tr-TR" altLang="tr-TR" sz="2000" b="1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Allopregnanolon</a:t>
            </a:r>
            <a:endParaRPr lang="tr-TR" altLang="tr-TR" sz="2000" b="1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Ø"/>
            </a:pPr>
            <a:endParaRPr lang="en-US" altLang="tr-TR" sz="2400" b="1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Metin kutusu 1">
            <a:extLst>
              <a:ext uri="{FF2B5EF4-FFF2-40B4-BE49-F238E27FC236}">
                <a16:creationId xmlns:a16="http://schemas.microsoft.com/office/drawing/2014/main" id="{411FC63E-D620-451B-95B2-A918A4A1F7CF}"/>
              </a:ext>
            </a:extLst>
          </p:cNvPr>
          <p:cNvSpPr txBox="1"/>
          <p:nvPr/>
        </p:nvSpPr>
        <p:spPr>
          <a:xfrm>
            <a:off x="1981200" y="3861048"/>
            <a:ext cx="640871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400" b="1" i="0" u="sng" strike="noStrike" kern="1200" cap="none" spc="0" normalizeH="0" baseline="0" noProof="0" dirty="0" err="1">
                <a:ln>
                  <a:noFill/>
                </a:ln>
                <a:solidFill>
                  <a:srgbClr val="31313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Hiperkortizolizm</a:t>
            </a:r>
            <a:endParaRPr kumimoji="0" lang="tr-TR" sz="2400" b="1" i="0" u="sng" strike="noStrike" kern="1200" cap="none" spc="0" normalizeH="0" baseline="0" noProof="0" dirty="0">
              <a:ln>
                <a:noFill/>
              </a:ln>
              <a:solidFill>
                <a:srgbClr val="31313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tr-TR" sz="2000" b="1" i="0" u="none" strike="noStrike" kern="1200" cap="none" spc="0" normalizeH="0" baseline="0" noProof="0" dirty="0">
                <a:ln>
                  <a:noFill/>
                </a:ln>
                <a:solidFill>
                  <a:srgbClr val="31313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Hamilton Depresyon ve </a:t>
            </a:r>
            <a:r>
              <a:rPr kumimoji="0" lang="tr-TR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31313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Anksiyete</a:t>
            </a:r>
            <a:r>
              <a:rPr kumimoji="0" lang="tr-TR" sz="2000" b="1" i="0" u="none" strike="noStrike" kern="1200" cap="none" spc="0" normalizeH="0" baseline="0" noProof="0" dirty="0">
                <a:ln>
                  <a:noFill/>
                </a:ln>
                <a:solidFill>
                  <a:srgbClr val="31313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Skalasına göre depresyon, serum </a:t>
            </a:r>
            <a:r>
              <a:rPr kumimoji="0" lang="tr-TR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31313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kortizol</a:t>
            </a:r>
            <a:r>
              <a:rPr kumimoji="0" lang="tr-TR" sz="2000" b="1" i="0" u="none" strike="noStrike" kern="1200" cap="none" spc="0" normalizeH="0" baseline="0" noProof="0" dirty="0">
                <a:ln>
                  <a:noFill/>
                </a:ln>
                <a:solidFill>
                  <a:srgbClr val="31313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seviyesi ile </a:t>
            </a:r>
            <a:r>
              <a:rPr kumimoji="0" lang="tr-TR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31313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korele</a:t>
            </a:r>
            <a:r>
              <a:rPr kumimoji="0" lang="tr-TR" sz="2000" b="1" i="0" u="none" strike="noStrike" kern="1200" cap="none" spc="0" normalizeH="0" baseline="0" noProof="0" dirty="0">
                <a:ln>
                  <a:noFill/>
                </a:ln>
                <a:solidFill>
                  <a:srgbClr val="31313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BCD02318-2F50-496A-9518-C2A35EDE7E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75856" y="5085184"/>
            <a:ext cx="4746601" cy="14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3199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9" name="Rectangle 3">
            <a:extLst>
              <a:ext uri="{FF2B5EF4-FFF2-40B4-BE49-F238E27FC236}">
                <a16:creationId xmlns:a16="http://schemas.microsoft.com/office/drawing/2014/main" id="{62ED0461-D2A3-43D6-8242-6C0E23AF6C6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063932" y="3861048"/>
            <a:ext cx="6934200" cy="2664296"/>
          </a:xfrm>
        </p:spPr>
        <p:txBody>
          <a:bodyPr/>
          <a:lstStyle/>
          <a:p>
            <a:pPr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tr-TR" altLang="tr-TR" sz="2400" b="1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Maturasyon</a:t>
            </a:r>
            <a:r>
              <a:rPr lang="tr-TR" altLang="tr-TR" sz="24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sorunları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tr-TR" altLang="tr-TR" sz="24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Sosyal fobi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tr-TR" altLang="tr-TR" sz="24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Depresyon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tr-TR" altLang="tr-TR" sz="24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İçe kapanıklık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tr-TR" altLang="tr-TR" sz="24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Cinsel sorunlar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tr-TR" altLang="tr-TR" sz="2400" b="1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Anksiyete</a:t>
            </a:r>
            <a:endParaRPr lang="tr-TR" altLang="tr-TR" sz="2400" b="1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tr-TR" altLang="tr-TR" sz="24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Obsesif-</a:t>
            </a:r>
            <a:r>
              <a:rPr lang="tr-TR" altLang="tr-TR" sz="2400" b="1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kompülsif</a:t>
            </a:r>
            <a:r>
              <a:rPr lang="tr-TR" altLang="tr-TR" sz="24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bozukluklar</a:t>
            </a:r>
            <a:endParaRPr lang="en-US" altLang="tr-TR" sz="2400" b="1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Resim 1">
            <a:extLst>
              <a:ext uri="{FF2B5EF4-FFF2-40B4-BE49-F238E27FC236}">
                <a16:creationId xmlns:a16="http://schemas.microsoft.com/office/drawing/2014/main" id="{AF851A2A-013A-4D43-9B9C-E3DD20B232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39752" y="692696"/>
            <a:ext cx="5832648" cy="26642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92738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0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60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604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604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Unvan 4">
            <a:extLst>
              <a:ext uri="{FF2B5EF4-FFF2-40B4-BE49-F238E27FC236}">
                <a16:creationId xmlns:a16="http://schemas.microsoft.com/office/drawing/2014/main" id="{74183567-C788-4807-A119-0EF0F096E4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57194" y="581981"/>
            <a:ext cx="7315200" cy="715962"/>
          </a:xfrm>
        </p:spPr>
        <p:txBody>
          <a:bodyPr/>
          <a:lstStyle/>
          <a:p>
            <a:r>
              <a:rPr lang="tr-TR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SINIFLANDIRILMA</a:t>
            </a:r>
          </a:p>
        </p:txBody>
      </p:sp>
      <p:sp>
        <p:nvSpPr>
          <p:cNvPr id="4" name="Metin kutusu 3">
            <a:extLst>
              <a:ext uri="{FF2B5EF4-FFF2-40B4-BE49-F238E27FC236}">
                <a16:creationId xmlns:a16="http://schemas.microsoft.com/office/drawing/2014/main" id="{EFC011DE-A59F-46FF-93E3-FBBE64A43F9D}"/>
              </a:ext>
            </a:extLst>
          </p:cNvPr>
          <p:cNvSpPr txBox="1"/>
          <p:nvPr/>
        </p:nvSpPr>
        <p:spPr>
          <a:xfrm>
            <a:off x="1763688" y="3032424"/>
            <a:ext cx="60206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Oluşum Yerine Göre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tr-TR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31313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Hipogonadotropik</a:t>
            </a:r>
            <a:r>
              <a:rPr kumimoji="0" lang="tr-TR" sz="2400" b="1" i="0" u="none" strike="noStrike" kern="1200" cap="none" spc="0" normalizeH="0" baseline="0" noProof="0" dirty="0">
                <a:ln>
                  <a:noFill/>
                </a:ln>
                <a:solidFill>
                  <a:srgbClr val="31313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0" lang="tr-TR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31313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amenore</a:t>
            </a:r>
            <a:endParaRPr kumimoji="0" lang="tr-TR" sz="2400" b="1" i="0" u="none" strike="noStrike" kern="1200" cap="none" spc="0" normalizeH="0" baseline="0" noProof="0" dirty="0">
              <a:ln>
                <a:noFill/>
              </a:ln>
              <a:solidFill>
                <a:srgbClr val="31313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342900" lvl="0" indent="-342900" algn="l">
              <a:buFont typeface="Wingdings" panose="05000000000000000000" pitchFamily="2" charset="2"/>
              <a:buChar char="Ø"/>
            </a:pPr>
            <a:r>
              <a:rPr lang="tr-TR" b="1" dirty="0" err="1">
                <a:solidFill>
                  <a:srgbClr val="313131"/>
                </a:solidFill>
              </a:rPr>
              <a:t>Normogonadotropik</a:t>
            </a:r>
            <a:r>
              <a:rPr lang="tr-TR" b="1" dirty="0">
                <a:solidFill>
                  <a:srgbClr val="313131"/>
                </a:solidFill>
              </a:rPr>
              <a:t> </a:t>
            </a:r>
            <a:r>
              <a:rPr lang="tr-TR" b="1" dirty="0" err="1">
                <a:solidFill>
                  <a:srgbClr val="313131"/>
                </a:solidFill>
              </a:rPr>
              <a:t>amenore</a:t>
            </a:r>
            <a:endParaRPr kumimoji="0" lang="tr-TR" sz="2400" b="1" i="0" u="none" strike="noStrike" kern="1200" cap="none" spc="0" normalizeH="0" baseline="0" noProof="0" dirty="0">
              <a:ln>
                <a:noFill/>
              </a:ln>
              <a:solidFill>
                <a:srgbClr val="31313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342900" lvl="0" indent="-342900" algn="l">
              <a:buFont typeface="Wingdings" panose="05000000000000000000" pitchFamily="2" charset="2"/>
              <a:buChar char="Ø"/>
            </a:pPr>
            <a:r>
              <a:rPr lang="tr-TR" b="1" dirty="0" err="1">
                <a:solidFill>
                  <a:srgbClr val="313131"/>
                </a:solidFill>
              </a:rPr>
              <a:t>Hipergonadotropik</a:t>
            </a:r>
            <a:r>
              <a:rPr lang="tr-TR" b="1" dirty="0">
                <a:solidFill>
                  <a:srgbClr val="313131"/>
                </a:solidFill>
              </a:rPr>
              <a:t> </a:t>
            </a:r>
            <a:r>
              <a:rPr lang="tr-TR" b="1" dirty="0" err="1">
                <a:solidFill>
                  <a:srgbClr val="313131"/>
                </a:solidFill>
              </a:rPr>
              <a:t>amenore</a:t>
            </a:r>
            <a:r>
              <a:rPr lang="tr-TR" b="1" dirty="0">
                <a:solidFill>
                  <a:srgbClr val="313131"/>
                </a:solidFill>
              </a:rPr>
              <a:t> </a:t>
            </a:r>
            <a:endParaRPr kumimoji="0" lang="tr-TR" sz="2400" b="1" i="0" u="none" strike="noStrike" kern="1200" cap="none" spc="0" normalizeH="0" baseline="0" noProof="0" dirty="0">
              <a:ln>
                <a:noFill/>
              </a:ln>
              <a:solidFill>
                <a:srgbClr val="31313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" name="Metin kutusu 1">
            <a:extLst>
              <a:ext uri="{FF2B5EF4-FFF2-40B4-BE49-F238E27FC236}">
                <a16:creationId xmlns:a16="http://schemas.microsoft.com/office/drawing/2014/main" id="{E26AE47B-4596-4B74-9B02-1FC5B5CF81A6}"/>
              </a:ext>
            </a:extLst>
          </p:cNvPr>
          <p:cNvSpPr txBox="1"/>
          <p:nvPr/>
        </p:nvSpPr>
        <p:spPr>
          <a:xfrm>
            <a:off x="1835696" y="4869160"/>
            <a:ext cx="69127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Oluşma Nedenine Göre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tr-TR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31313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Konjenital</a:t>
            </a:r>
            <a:r>
              <a:rPr kumimoji="0" lang="tr-TR" sz="2400" b="1" i="0" u="none" strike="noStrike" kern="1200" cap="none" spc="0" normalizeH="0" baseline="0" noProof="0" dirty="0">
                <a:ln>
                  <a:noFill/>
                </a:ln>
                <a:solidFill>
                  <a:srgbClr val="31313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nedenlere bağlı gelişen </a:t>
            </a:r>
            <a:r>
              <a:rPr kumimoji="0" lang="tr-TR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31313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amenore</a:t>
            </a:r>
            <a:endParaRPr kumimoji="0" lang="tr-TR" sz="2400" b="1" i="0" u="none" strike="noStrike" kern="1200" cap="none" spc="0" normalizeH="0" baseline="0" noProof="0" dirty="0">
              <a:ln>
                <a:noFill/>
              </a:ln>
              <a:solidFill>
                <a:srgbClr val="31313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tr-TR" sz="2400" b="1" i="0" u="none" strike="noStrike" kern="1200" cap="none" spc="0" normalizeH="0" baseline="0" noProof="0" dirty="0">
                <a:ln>
                  <a:noFill/>
                </a:ln>
                <a:solidFill>
                  <a:srgbClr val="31313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Edinilmiş nedenlere bağlı gelişen </a:t>
            </a:r>
            <a:r>
              <a:rPr kumimoji="0" lang="tr-TR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31313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amenore</a:t>
            </a:r>
            <a:endParaRPr kumimoji="0" lang="tr-TR" sz="2400" b="1" i="0" u="none" strike="noStrike" kern="1200" cap="none" spc="0" normalizeH="0" baseline="0" noProof="0" dirty="0">
              <a:ln>
                <a:noFill/>
              </a:ln>
              <a:solidFill>
                <a:srgbClr val="31313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Metin kutusu 2">
            <a:extLst>
              <a:ext uri="{FF2B5EF4-FFF2-40B4-BE49-F238E27FC236}">
                <a16:creationId xmlns:a16="http://schemas.microsoft.com/office/drawing/2014/main" id="{2528AAC6-A22B-43CD-9D51-8971FF738965}"/>
              </a:ext>
            </a:extLst>
          </p:cNvPr>
          <p:cNvSpPr txBox="1"/>
          <p:nvPr/>
        </p:nvSpPr>
        <p:spPr>
          <a:xfrm>
            <a:off x="1850559" y="1565019"/>
            <a:ext cx="45365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Oluşma Şekline Göre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tr-TR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31313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Primer</a:t>
            </a:r>
            <a:r>
              <a:rPr kumimoji="0" lang="tr-TR" sz="2400" b="1" i="0" u="none" strike="noStrike" kern="1200" cap="none" spc="0" normalizeH="0" baseline="0" noProof="0" dirty="0">
                <a:ln>
                  <a:noFill/>
                </a:ln>
                <a:solidFill>
                  <a:srgbClr val="31313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0" lang="tr-TR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31313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amenore</a:t>
            </a:r>
            <a:endParaRPr kumimoji="0" lang="tr-TR" sz="2400" b="1" i="0" u="none" strike="noStrike" kern="1200" cap="none" spc="0" normalizeH="0" baseline="0" noProof="0" dirty="0">
              <a:ln>
                <a:noFill/>
              </a:ln>
              <a:solidFill>
                <a:srgbClr val="31313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tr-TR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31313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Sekonder</a:t>
            </a:r>
            <a:r>
              <a:rPr kumimoji="0" lang="tr-TR" sz="2400" b="1" i="0" u="none" strike="noStrike" kern="1200" cap="none" spc="0" normalizeH="0" baseline="0" noProof="0" dirty="0">
                <a:ln>
                  <a:noFill/>
                </a:ln>
                <a:solidFill>
                  <a:srgbClr val="31313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0" lang="tr-TR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31313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amenore</a:t>
            </a:r>
            <a:endParaRPr kumimoji="0" lang="tr-TR" sz="2400" b="1" i="0" u="none" strike="noStrike" kern="1200" cap="none" spc="0" normalizeH="0" baseline="0" noProof="0" dirty="0">
              <a:ln>
                <a:noFill/>
              </a:ln>
              <a:solidFill>
                <a:srgbClr val="31313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29647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:a16="http://schemas.microsoft.com/office/drawing/2014/main" id="{C50A24E9-CA9D-43F7-8C8C-2444C50C44FA}"/>
              </a:ext>
            </a:extLst>
          </p:cNvPr>
          <p:cNvSpPr txBox="1"/>
          <p:nvPr/>
        </p:nvSpPr>
        <p:spPr>
          <a:xfrm>
            <a:off x="1943708" y="116632"/>
            <a:ext cx="52565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tr-TR" sz="3600" b="1" dirty="0" err="1">
                <a:solidFill>
                  <a:srgbClr val="B92D14"/>
                </a:solidFill>
              </a:rPr>
              <a:t>Tedavisi</a:t>
            </a:r>
            <a:r>
              <a:rPr lang="tr-TR" dirty="0" err="1"/>
              <a:t>Vİ</a:t>
            </a:r>
            <a:endParaRPr lang="tr-TR" dirty="0"/>
          </a:p>
        </p:txBody>
      </p:sp>
      <p:sp>
        <p:nvSpPr>
          <p:cNvPr id="3" name="Metin kutusu 2">
            <a:extLst>
              <a:ext uri="{FF2B5EF4-FFF2-40B4-BE49-F238E27FC236}">
                <a16:creationId xmlns:a16="http://schemas.microsoft.com/office/drawing/2014/main" id="{71E6253E-F2A4-4B67-8E15-8E0D51BFC703}"/>
              </a:ext>
            </a:extLst>
          </p:cNvPr>
          <p:cNvSpPr txBox="1"/>
          <p:nvPr/>
        </p:nvSpPr>
        <p:spPr>
          <a:xfrm>
            <a:off x="1979712" y="2852936"/>
            <a:ext cx="648072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tr-TR" sz="2000" b="1" dirty="0" err="1">
                <a:solidFill>
                  <a:schemeClr val="bg2"/>
                </a:solidFill>
              </a:rPr>
              <a:t>Hospitalizasyon</a:t>
            </a:r>
            <a:r>
              <a:rPr lang="tr-TR" sz="2000" b="1" dirty="0">
                <a:solidFill>
                  <a:schemeClr val="bg2"/>
                </a:solidFill>
              </a:rPr>
              <a:t> ve </a:t>
            </a:r>
            <a:r>
              <a:rPr lang="tr-TR" sz="2000" b="1" dirty="0" err="1">
                <a:solidFill>
                  <a:schemeClr val="bg2"/>
                </a:solidFill>
              </a:rPr>
              <a:t>intravenöz</a:t>
            </a:r>
            <a:r>
              <a:rPr lang="tr-TR" sz="2000" b="1" dirty="0">
                <a:solidFill>
                  <a:schemeClr val="bg2"/>
                </a:solidFill>
              </a:rPr>
              <a:t> beslenme (</a:t>
            </a:r>
            <a:r>
              <a:rPr lang="tr-TR" sz="2000" b="1" dirty="0" err="1">
                <a:solidFill>
                  <a:schemeClr val="bg2"/>
                </a:solidFill>
              </a:rPr>
              <a:t>bradikardi</a:t>
            </a:r>
            <a:r>
              <a:rPr lang="tr-TR" sz="2000" b="1" dirty="0">
                <a:solidFill>
                  <a:schemeClr val="bg2"/>
                </a:solidFill>
              </a:rPr>
              <a:t>, hipotansiyon, elektrolit </a:t>
            </a:r>
            <a:r>
              <a:rPr lang="tr-TR" sz="2000" b="1" dirty="0" err="1">
                <a:solidFill>
                  <a:schemeClr val="bg2"/>
                </a:solidFill>
              </a:rPr>
              <a:t>imbalansı</a:t>
            </a:r>
            <a:r>
              <a:rPr lang="tr-TR" sz="2000" b="1" dirty="0">
                <a:solidFill>
                  <a:schemeClr val="bg2"/>
                </a:solidFill>
              </a:rPr>
              <a:t>,…)</a:t>
            </a:r>
          </a:p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tr-TR" sz="2000" b="1" dirty="0">
                <a:solidFill>
                  <a:schemeClr val="bg2"/>
                </a:solidFill>
              </a:rPr>
              <a:t>Davranışsal terapi (kilo almaya, egzersiz kısıtlamasına, düzenli beslenme alışkanlığı geliştirmeye yönelik)</a:t>
            </a:r>
          </a:p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tr-TR" sz="2000" b="1" dirty="0">
                <a:solidFill>
                  <a:schemeClr val="bg2"/>
                </a:solidFill>
              </a:rPr>
              <a:t>Psikolojik destek</a:t>
            </a:r>
          </a:p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tr-TR" sz="2000" b="1" dirty="0">
                <a:solidFill>
                  <a:schemeClr val="bg2"/>
                </a:solidFill>
              </a:rPr>
              <a:t>Adet düzenleyici tedavi</a:t>
            </a:r>
          </a:p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tr-TR" sz="2000" b="1" dirty="0">
                <a:solidFill>
                  <a:schemeClr val="bg2"/>
                </a:solidFill>
              </a:rPr>
              <a:t>Kemik mineral </a:t>
            </a:r>
            <a:r>
              <a:rPr lang="tr-TR" sz="2000" b="1" dirty="0" err="1">
                <a:solidFill>
                  <a:schemeClr val="bg2"/>
                </a:solidFill>
              </a:rPr>
              <a:t>dansitesini</a:t>
            </a:r>
            <a:r>
              <a:rPr lang="tr-TR" sz="2000" b="1" dirty="0">
                <a:solidFill>
                  <a:schemeClr val="bg2"/>
                </a:solidFill>
              </a:rPr>
              <a:t> artırıcı tedavi (kalsiyum, vitamin D, kısa süreli </a:t>
            </a:r>
            <a:r>
              <a:rPr lang="tr-TR" sz="2000" b="1" dirty="0" err="1">
                <a:solidFill>
                  <a:schemeClr val="bg2"/>
                </a:solidFill>
              </a:rPr>
              <a:t>parathormon</a:t>
            </a:r>
            <a:r>
              <a:rPr lang="tr-TR" sz="2000" b="1" dirty="0">
                <a:solidFill>
                  <a:schemeClr val="bg2"/>
                </a:solidFill>
              </a:rPr>
              <a:t> tedavisi)</a:t>
            </a:r>
          </a:p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tr-TR" sz="2000" b="1" dirty="0">
                <a:solidFill>
                  <a:schemeClr val="bg2"/>
                </a:solidFill>
              </a:rPr>
              <a:t>Deneysel tedaviler (</a:t>
            </a:r>
            <a:r>
              <a:rPr lang="tr-TR" sz="2000" b="1" dirty="0" err="1">
                <a:solidFill>
                  <a:schemeClr val="bg2"/>
                </a:solidFill>
              </a:rPr>
              <a:t>leptin</a:t>
            </a:r>
            <a:r>
              <a:rPr lang="tr-TR" sz="2000" b="1" dirty="0">
                <a:solidFill>
                  <a:schemeClr val="bg2"/>
                </a:solidFill>
              </a:rPr>
              <a:t>, </a:t>
            </a:r>
            <a:r>
              <a:rPr lang="tr-TR" sz="2000" b="1" dirty="0" err="1">
                <a:solidFill>
                  <a:schemeClr val="bg2"/>
                </a:solidFill>
              </a:rPr>
              <a:t>kisspeptin</a:t>
            </a:r>
            <a:r>
              <a:rPr lang="tr-TR" sz="2000" b="1" dirty="0">
                <a:solidFill>
                  <a:schemeClr val="bg2"/>
                </a:solidFill>
              </a:rPr>
              <a:t>)</a:t>
            </a:r>
          </a:p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tr-TR" sz="2000" b="1" dirty="0" err="1">
                <a:solidFill>
                  <a:schemeClr val="bg2"/>
                </a:solidFill>
              </a:rPr>
              <a:t>Fertilite</a:t>
            </a:r>
            <a:r>
              <a:rPr lang="tr-TR" sz="2000" b="1" dirty="0">
                <a:solidFill>
                  <a:schemeClr val="bg2"/>
                </a:solidFill>
              </a:rPr>
              <a:t> artırıcı tedaviler</a:t>
            </a:r>
          </a:p>
          <a:p>
            <a:pPr marL="342900" indent="-342900" algn="l">
              <a:buFont typeface="Wingdings" panose="05000000000000000000" pitchFamily="2" charset="2"/>
              <a:buChar char="Ø"/>
            </a:pPr>
            <a:endParaRPr lang="tr-TR" dirty="0">
              <a:solidFill>
                <a:schemeClr val="bg2"/>
              </a:solidFill>
            </a:endParaRPr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2B872193-1776-4FE8-89A2-D1409712979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47362" y="773547"/>
            <a:ext cx="6657409" cy="1975275"/>
          </a:xfrm>
          <a:prstGeom prst="rect">
            <a:avLst/>
          </a:prstGeom>
        </p:spPr>
      </p:pic>
      <p:pic>
        <p:nvPicPr>
          <p:cNvPr id="6" name="Resim 5">
            <a:extLst>
              <a:ext uri="{FF2B5EF4-FFF2-40B4-BE49-F238E27FC236}">
                <a16:creationId xmlns:a16="http://schemas.microsoft.com/office/drawing/2014/main" id="{90E5B2B7-0E1C-4FE3-BB1B-2B940DC59E1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9592" y="4109179"/>
            <a:ext cx="8072519" cy="70934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538877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9" name="Rectangle 3">
            <a:extLst>
              <a:ext uri="{FF2B5EF4-FFF2-40B4-BE49-F238E27FC236}">
                <a16:creationId xmlns:a16="http://schemas.microsoft.com/office/drawing/2014/main" id="{62ED0461-D2A3-43D6-8242-6C0E23AF6C6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81200" y="1630363"/>
            <a:ext cx="6934200" cy="4267200"/>
          </a:xfrm>
        </p:spPr>
        <p:txBody>
          <a:bodyPr/>
          <a:lstStyle/>
          <a:p>
            <a:pPr marL="0" indent="0" fontAlgn="auto">
              <a:spcAft>
                <a:spcPts val="0"/>
              </a:spcAft>
              <a:buNone/>
              <a:defRPr/>
            </a:pPr>
            <a:endParaRPr lang="tr-TR" altLang="en-US" sz="2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None/>
              <a:defRPr/>
            </a:pPr>
            <a:endParaRPr lang="en-US" altLang="en-US" sz="180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80000"/>
              </a:lnSpc>
              <a:buNone/>
            </a:pPr>
            <a:endParaRPr lang="en-US" altLang="tr-TR" sz="1800" dirty="0">
              <a:solidFill>
                <a:srgbClr val="4D4D4D"/>
              </a:solidFill>
            </a:endParaRPr>
          </a:p>
        </p:txBody>
      </p:sp>
      <p:pic>
        <p:nvPicPr>
          <p:cNvPr id="2" name="Resim 1">
            <a:extLst>
              <a:ext uri="{FF2B5EF4-FFF2-40B4-BE49-F238E27FC236}">
                <a16:creationId xmlns:a16="http://schemas.microsoft.com/office/drawing/2014/main" id="{1595D5D0-0DBD-48C5-8D7B-BDCE520282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1760" y="979579"/>
            <a:ext cx="6336704" cy="1735800"/>
          </a:xfrm>
          <a:prstGeom prst="rect">
            <a:avLst/>
          </a:prstGeom>
        </p:spPr>
      </p:pic>
      <p:sp>
        <p:nvSpPr>
          <p:cNvPr id="3" name="Metin kutusu 2">
            <a:extLst>
              <a:ext uri="{FF2B5EF4-FFF2-40B4-BE49-F238E27FC236}">
                <a16:creationId xmlns:a16="http://schemas.microsoft.com/office/drawing/2014/main" id="{66CCBE5A-9263-4673-94FB-6C86712ACA4D}"/>
              </a:ext>
            </a:extLst>
          </p:cNvPr>
          <p:cNvSpPr txBox="1"/>
          <p:nvPr/>
        </p:nvSpPr>
        <p:spPr>
          <a:xfrm>
            <a:off x="1907704" y="404664"/>
            <a:ext cx="5400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tr-TR" sz="3200" b="1" dirty="0">
                <a:solidFill>
                  <a:srgbClr val="C00000"/>
                </a:solidFill>
              </a:rPr>
              <a:t>Davranışsal terapi</a:t>
            </a:r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5CDB75D3-C515-4132-A4C6-86B93B4615B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20118" y="2756270"/>
            <a:ext cx="2373300" cy="1821600"/>
          </a:xfrm>
          <a:prstGeom prst="rect">
            <a:avLst/>
          </a:prstGeom>
        </p:spPr>
      </p:pic>
      <p:pic>
        <p:nvPicPr>
          <p:cNvPr id="6" name="Resim 5">
            <a:extLst>
              <a:ext uri="{FF2B5EF4-FFF2-40B4-BE49-F238E27FC236}">
                <a16:creationId xmlns:a16="http://schemas.microsoft.com/office/drawing/2014/main" id="{4401B2A6-2978-4A06-A83D-93AEC35C0BD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93418" y="3539058"/>
            <a:ext cx="4744146" cy="29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558604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>
            <a:extLst>
              <a:ext uri="{FF2B5EF4-FFF2-40B4-BE49-F238E27FC236}">
                <a16:creationId xmlns:a16="http://schemas.microsoft.com/office/drawing/2014/main" id="{B5F97D9F-3E73-4A7B-8095-9DE9F4EDF47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051720" y="476672"/>
            <a:ext cx="6934200" cy="715963"/>
          </a:xfrm>
        </p:spPr>
        <p:txBody>
          <a:bodyPr/>
          <a:lstStyle/>
          <a:p>
            <a:r>
              <a:rPr lang="tr-TR" altLang="tr-TR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Adet düzenleyici tedavi</a:t>
            </a:r>
            <a:endParaRPr lang="en-US" altLang="tr-TR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419" name="Rectangle 3">
            <a:extLst>
              <a:ext uri="{FF2B5EF4-FFF2-40B4-BE49-F238E27FC236}">
                <a16:creationId xmlns:a16="http://schemas.microsoft.com/office/drawing/2014/main" id="{62ED0461-D2A3-43D6-8242-6C0E23AF6C6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81200" y="1630363"/>
            <a:ext cx="6934200" cy="4267200"/>
          </a:xfrm>
        </p:spPr>
        <p:txBody>
          <a:bodyPr/>
          <a:lstStyle/>
          <a:p>
            <a:pPr marL="0" indent="0" fontAlgn="auto">
              <a:spcAft>
                <a:spcPts val="0"/>
              </a:spcAft>
              <a:buNone/>
              <a:defRPr/>
            </a:pPr>
            <a:endParaRPr lang="tr-TR" altLang="en-US" sz="2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None/>
              <a:defRPr/>
            </a:pPr>
            <a:endParaRPr lang="en-US" altLang="en-US" sz="180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80000"/>
              </a:lnSpc>
              <a:buNone/>
            </a:pPr>
            <a:endParaRPr lang="en-US" altLang="tr-TR" sz="1800" dirty="0">
              <a:solidFill>
                <a:srgbClr val="4D4D4D"/>
              </a:solidFill>
            </a:endParaRPr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id="{8DDD3728-E724-4DCE-B608-C373DF16DB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69440" y="1340768"/>
            <a:ext cx="6663506" cy="1975275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1E55AF6A-AAF9-44A5-A166-1DEAD23E0051}"/>
              </a:ext>
            </a:extLst>
          </p:cNvPr>
          <p:cNvSpPr txBox="1"/>
          <p:nvPr/>
        </p:nvSpPr>
        <p:spPr>
          <a:xfrm>
            <a:off x="2123728" y="3645024"/>
            <a:ext cx="655272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tr-TR" b="1" dirty="0">
                <a:solidFill>
                  <a:schemeClr val="bg2"/>
                </a:solidFill>
              </a:rPr>
              <a:t>Sıklıkla oral </a:t>
            </a:r>
            <a:r>
              <a:rPr lang="tr-TR" b="1" dirty="0" err="1">
                <a:solidFill>
                  <a:schemeClr val="bg2"/>
                </a:solidFill>
              </a:rPr>
              <a:t>kontraseptifler</a:t>
            </a:r>
            <a:r>
              <a:rPr lang="tr-TR" b="1" dirty="0">
                <a:solidFill>
                  <a:schemeClr val="bg2"/>
                </a:solidFill>
              </a:rPr>
              <a:t> kullanılır</a:t>
            </a:r>
          </a:p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tr-TR" b="1" dirty="0">
                <a:solidFill>
                  <a:schemeClr val="bg2"/>
                </a:solidFill>
              </a:rPr>
              <a:t>Mensin düzeldiğini maskeler, kemik kaybı devam eder, IGF-I </a:t>
            </a:r>
            <a:r>
              <a:rPr lang="tr-TR" b="1" dirty="0" err="1">
                <a:solidFill>
                  <a:schemeClr val="bg2"/>
                </a:solidFill>
              </a:rPr>
              <a:t>downregüle</a:t>
            </a:r>
            <a:r>
              <a:rPr lang="tr-TR" b="1" dirty="0">
                <a:solidFill>
                  <a:schemeClr val="bg2"/>
                </a:solidFill>
              </a:rPr>
              <a:t> olur</a:t>
            </a:r>
          </a:p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tr-TR" b="1" dirty="0">
                <a:solidFill>
                  <a:schemeClr val="bg2"/>
                </a:solidFill>
              </a:rPr>
              <a:t>Kısa süreli </a:t>
            </a:r>
            <a:r>
              <a:rPr lang="tr-TR" b="1" dirty="0" err="1">
                <a:solidFill>
                  <a:schemeClr val="bg2"/>
                </a:solidFill>
              </a:rPr>
              <a:t>transdermal</a:t>
            </a:r>
            <a:r>
              <a:rPr lang="tr-TR" b="1" dirty="0">
                <a:solidFill>
                  <a:schemeClr val="bg2"/>
                </a:solidFill>
              </a:rPr>
              <a:t> </a:t>
            </a:r>
            <a:r>
              <a:rPr lang="tr-TR" b="1" dirty="0" err="1">
                <a:solidFill>
                  <a:schemeClr val="bg2"/>
                </a:solidFill>
              </a:rPr>
              <a:t>estrojen</a:t>
            </a:r>
            <a:r>
              <a:rPr lang="tr-TR" b="1" dirty="0">
                <a:solidFill>
                  <a:schemeClr val="bg2"/>
                </a:solidFill>
              </a:rPr>
              <a:t> (0.625-1.25 mg </a:t>
            </a:r>
            <a:r>
              <a:rPr lang="tr-TR" b="1" dirty="0" err="1">
                <a:solidFill>
                  <a:schemeClr val="bg2"/>
                </a:solidFill>
              </a:rPr>
              <a:t>konjuge</a:t>
            </a:r>
            <a:r>
              <a:rPr lang="tr-TR" b="1" dirty="0">
                <a:solidFill>
                  <a:schemeClr val="bg2"/>
                </a:solidFill>
              </a:rPr>
              <a:t> </a:t>
            </a:r>
            <a:r>
              <a:rPr lang="tr-TR" b="1" dirty="0" err="1">
                <a:solidFill>
                  <a:schemeClr val="bg2"/>
                </a:solidFill>
              </a:rPr>
              <a:t>equin</a:t>
            </a:r>
            <a:r>
              <a:rPr lang="tr-TR" b="1" dirty="0">
                <a:solidFill>
                  <a:schemeClr val="bg2"/>
                </a:solidFill>
              </a:rPr>
              <a:t> </a:t>
            </a:r>
            <a:r>
              <a:rPr lang="tr-TR" b="1" dirty="0" err="1">
                <a:solidFill>
                  <a:schemeClr val="bg2"/>
                </a:solidFill>
              </a:rPr>
              <a:t>estrojen</a:t>
            </a:r>
            <a:r>
              <a:rPr lang="tr-TR" b="1" dirty="0">
                <a:solidFill>
                  <a:schemeClr val="bg2"/>
                </a:solidFill>
              </a:rPr>
              <a:t>/gün)+siklik oral </a:t>
            </a:r>
            <a:r>
              <a:rPr lang="tr-TR" b="1" dirty="0" err="1">
                <a:solidFill>
                  <a:schemeClr val="bg2"/>
                </a:solidFill>
              </a:rPr>
              <a:t>progestin</a:t>
            </a:r>
            <a:r>
              <a:rPr lang="tr-TR" b="1" dirty="0">
                <a:solidFill>
                  <a:schemeClr val="bg2"/>
                </a:solidFill>
              </a:rPr>
              <a:t> (5-10 mg MPA veya 200 mg oral </a:t>
            </a:r>
            <a:r>
              <a:rPr lang="tr-TR" b="1" dirty="0" err="1">
                <a:solidFill>
                  <a:schemeClr val="bg2"/>
                </a:solidFill>
              </a:rPr>
              <a:t>mikronize</a:t>
            </a:r>
            <a:r>
              <a:rPr lang="tr-TR" b="1" dirty="0">
                <a:solidFill>
                  <a:schemeClr val="bg2"/>
                </a:solidFill>
              </a:rPr>
              <a:t> </a:t>
            </a:r>
            <a:r>
              <a:rPr lang="tr-TR" b="1" dirty="0" err="1">
                <a:solidFill>
                  <a:schemeClr val="bg2"/>
                </a:solidFill>
              </a:rPr>
              <a:t>progesteron</a:t>
            </a:r>
            <a:r>
              <a:rPr lang="tr-TR" b="1" dirty="0">
                <a:solidFill>
                  <a:schemeClr val="bg2"/>
                </a:solidFill>
              </a:rPr>
              <a:t>)</a:t>
            </a:r>
          </a:p>
          <a:p>
            <a:pPr marL="342900" indent="-342900" algn="l">
              <a:buFont typeface="Wingdings" panose="05000000000000000000" pitchFamily="2" charset="2"/>
              <a:buChar char="Ø"/>
            </a:pPr>
            <a:endParaRPr lang="tr-TR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180742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>
            <a:extLst>
              <a:ext uri="{FF2B5EF4-FFF2-40B4-BE49-F238E27FC236}">
                <a16:creationId xmlns:a16="http://schemas.microsoft.com/office/drawing/2014/main" id="{FB4B140E-000B-415B-999E-01FE0A75D20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95736" y="356100"/>
            <a:ext cx="6658426" cy="2082300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:a16="http://schemas.microsoft.com/office/drawing/2014/main" id="{3ED67F23-C7E2-4BD8-BAF1-4802571D9E3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22413" y="2636912"/>
            <a:ext cx="3678616" cy="386100"/>
          </a:xfrm>
          <a:prstGeom prst="rect">
            <a:avLst/>
          </a:prstGeom>
        </p:spPr>
      </p:pic>
      <p:pic>
        <p:nvPicPr>
          <p:cNvPr id="7" name="Resim 6">
            <a:extLst>
              <a:ext uri="{FF2B5EF4-FFF2-40B4-BE49-F238E27FC236}">
                <a16:creationId xmlns:a16="http://schemas.microsoft.com/office/drawing/2014/main" id="{65B8AD2B-29A9-4F5D-A1E2-45B2FD8E5F8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22412" y="3717032"/>
            <a:ext cx="4221795" cy="2304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6493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>
            <a:extLst>
              <a:ext uri="{FF2B5EF4-FFF2-40B4-BE49-F238E27FC236}">
                <a16:creationId xmlns:a16="http://schemas.microsoft.com/office/drawing/2014/main" id="{B5F97D9F-3E73-4A7B-8095-9DE9F4EDF47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81200" y="685800"/>
            <a:ext cx="6934200" cy="715963"/>
          </a:xfrm>
        </p:spPr>
        <p:txBody>
          <a:bodyPr/>
          <a:lstStyle/>
          <a:p>
            <a:r>
              <a:rPr lang="en-US" altLang="tr-TR" sz="32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Kemik</a:t>
            </a:r>
            <a:r>
              <a:rPr lang="en-US" altLang="tr-TR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mineral </a:t>
            </a:r>
            <a:r>
              <a:rPr lang="en-US" altLang="tr-TR" sz="32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dansitesini</a:t>
            </a:r>
            <a:r>
              <a:rPr lang="en-US" altLang="tr-TR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tr-TR" sz="32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artırıcı</a:t>
            </a:r>
            <a:r>
              <a:rPr lang="en-US" altLang="tr-TR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tr-TR" sz="32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tedavi</a:t>
            </a:r>
            <a:r>
              <a:rPr lang="en-US" altLang="tr-TR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60419" name="Rectangle 3">
            <a:extLst>
              <a:ext uri="{FF2B5EF4-FFF2-40B4-BE49-F238E27FC236}">
                <a16:creationId xmlns:a16="http://schemas.microsoft.com/office/drawing/2014/main" id="{62ED0461-D2A3-43D6-8242-6C0E23AF6C6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81200" y="1630363"/>
            <a:ext cx="6934200" cy="2158677"/>
          </a:xfrm>
        </p:spPr>
        <p:txBody>
          <a:bodyPr/>
          <a:lstStyle/>
          <a:p>
            <a:pPr fontAlgn="auto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tr-TR" altLang="en-US" sz="2000" b="1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Estrojen</a:t>
            </a:r>
            <a:r>
              <a:rPr lang="tr-TR" altLang="en-US" sz="20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(serum seviyesi en az 40-50 </a:t>
            </a:r>
            <a:r>
              <a:rPr lang="tr-TR" altLang="en-US" sz="2000" b="1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pg</a:t>
            </a:r>
            <a:r>
              <a:rPr lang="tr-TR" altLang="en-US" sz="20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tr-TR" altLang="en-US" sz="2000" b="1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mL</a:t>
            </a:r>
            <a:r>
              <a:rPr lang="tr-TR" altLang="en-US" sz="20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olmalı)</a:t>
            </a:r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en-US" sz="20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120</a:t>
            </a:r>
            <a:r>
              <a:rPr lang="tr-TR" altLang="en-US" sz="20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0-</a:t>
            </a:r>
            <a:r>
              <a:rPr lang="en-US" altLang="en-US" sz="20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1500 mg </a:t>
            </a:r>
            <a:r>
              <a:rPr lang="tr-TR" altLang="en-US" sz="20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</a:t>
            </a:r>
            <a:r>
              <a:rPr lang="en-US" altLang="en-US" sz="20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</a:t>
            </a:r>
            <a:r>
              <a:rPr lang="tr-TR" altLang="en-US" sz="20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altLang="en-US" sz="2000" b="1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tr-TR" altLang="en-US" sz="20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lang="en-US" altLang="en-US" sz="20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um</a:t>
            </a:r>
            <a:r>
              <a:rPr lang="tr-TR" altLang="en-US" sz="20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/gün ve </a:t>
            </a:r>
            <a:r>
              <a:rPr lang="en-US" altLang="en-US" sz="20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b="1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suplemental</a:t>
            </a:r>
            <a:r>
              <a:rPr lang="en-US" altLang="en-US" sz="20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vitamin</a:t>
            </a:r>
            <a:r>
              <a:rPr lang="tr-TR" altLang="en-US" sz="20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</a:t>
            </a:r>
            <a:r>
              <a:rPr lang="en-US" altLang="en-US" sz="20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altLang="en-US" sz="20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altLang="en-US" sz="20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32</a:t>
            </a:r>
            <a:r>
              <a:rPr lang="tr-TR" altLang="en-US" sz="20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en-US" sz="20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50 ng/mL</a:t>
            </a:r>
            <a:r>
              <a:rPr lang="tr-TR" altLang="en-US" sz="20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arası tutulmalı)</a:t>
            </a:r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tr-TR" altLang="en-US" sz="2000" b="1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Bifosfonatlar</a:t>
            </a:r>
            <a:r>
              <a:rPr lang="tr-TR" altLang="en-US" sz="20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Ø</a:t>
            </a:r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tr-TR" altLang="en-US" sz="2000" b="1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Teriparatide</a:t>
            </a:r>
            <a:r>
              <a:rPr lang="tr-TR" altLang="en-US" sz="20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tr-TR" altLang="en-US" sz="2000" b="1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Denosumab</a:t>
            </a:r>
            <a:r>
              <a:rPr lang="tr-TR" altLang="en-US" sz="20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??? (</a:t>
            </a:r>
            <a:r>
              <a:rPr lang="tr-TR" altLang="en-US" sz="2000" b="1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monoklonal</a:t>
            </a:r>
            <a:r>
              <a:rPr lang="tr-TR" altLang="en-US" sz="20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antikor)</a:t>
            </a:r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endParaRPr lang="tr-TR" altLang="en-US" sz="2000" b="1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endParaRPr lang="tr-TR" altLang="en-US" sz="2000" b="1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endParaRPr lang="tr-TR" altLang="en-US" sz="2800" b="1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endParaRPr lang="tr-TR" altLang="en-US" sz="2800" b="1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endParaRPr lang="en-US" altLang="en-US" sz="180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80000"/>
              </a:lnSpc>
              <a:buNone/>
            </a:pPr>
            <a:endParaRPr lang="en-US" altLang="tr-TR" sz="1800" dirty="0">
              <a:solidFill>
                <a:srgbClr val="4D4D4D"/>
              </a:solidFill>
            </a:endParaRPr>
          </a:p>
        </p:txBody>
      </p:sp>
      <p:pic>
        <p:nvPicPr>
          <p:cNvPr id="2" name="Resim 1">
            <a:extLst>
              <a:ext uri="{FF2B5EF4-FFF2-40B4-BE49-F238E27FC236}">
                <a16:creationId xmlns:a16="http://schemas.microsoft.com/office/drawing/2014/main" id="{B8809E92-F205-4C66-9AFA-460663BB48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07704" y="3717032"/>
            <a:ext cx="4271312" cy="2016224"/>
          </a:xfrm>
          <a:prstGeom prst="rect">
            <a:avLst/>
          </a:prstGeom>
        </p:spPr>
      </p:pic>
      <p:pic>
        <p:nvPicPr>
          <p:cNvPr id="3" name="Resim 2">
            <a:extLst>
              <a:ext uri="{FF2B5EF4-FFF2-40B4-BE49-F238E27FC236}">
                <a16:creationId xmlns:a16="http://schemas.microsoft.com/office/drawing/2014/main" id="{575701CA-B52C-4DB7-8290-A7FF4D84741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68460" y="3822592"/>
            <a:ext cx="2357496" cy="2448272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C08A0246-2471-4609-94FF-5B59275FFC86}"/>
              </a:ext>
            </a:extLst>
          </p:cNvPr>
          <p:cNvSpPr txBox="1"/>
          <p:nvPr/>
        </p:nvSpPr>
        <p:spPr>
          <a:xfrm>
            <a:off x="2357404" y="5876673"/>
            <a:ext cx="34563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tr-TR" b="1" dirty="0" err="1">
                <a:solidFill>
                  <a:schemeClr val="bg2"/>
                </a:solidFill>
              </a:rPr>
              <a:t>Lumbar</a:t>
            </a:r>
            <a:r>
              <a:rPr lang="tr-TR" b="1" dirty="0">
                <a:solidFill>
                  <a:schemeClr val="bg2"/>
                </a:solidFill>
              </a:rPr>
              <a:t> </a:t>
            </a:r>
            <a:r>
              <a:rPr lang="tr-TR" b="1" dirty="0" err="1">
                <a:solidFill>
                  <a:schemeClr val="bg2"/>
                </a:solidFill>
              </a:rPr>
              <a:t>vert</a:t>
            </a:r>
            <a:r>
              <a:rPr lang="tr-TR" b="1" dirty="0">
                <a:solidFill>
                  <a:schemeClr val="bg2"/>
                </a:solidFill>
              </a:rPr>
              <a:t> Ø</a:t>
            </a:r>
          </a:p>
          <a:p>
            <a:pPr algn="l"/>
            <a:r>
              <a:rPr lang="tr-TR" b="1" dirty="0" err="1">
                <a:solidFill>
                  <a:schemeClr val="bg2"/>
                </a:solidFill>
              </a:rPr>
              <a:t>Femur</a:t>
            </a:r>
            <a:r>
              <a:rPr lang="tr-TR" b="1" dirty="0">
                <a:solidFill>
                  <a:schemeClr val="bg2"/>
                </a:solidFill>
              </a:rPr>
              <a:t> √ </a:t>
            </a:r>
          </a:p>
        </p:txBody>
      </p:sp>
    </p:spTree>
    <p:extLst>
      <p:ext uri="{BB962C8B-B14F-4D97-AF65-F5344CB8AC3E}">
        <p14:creationId xmlns:p14="http://schemas.microsoft.com/office/powerpoint/2010/main" val="941403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>
            <a:extLst>
              <a:ext uri="{FF2B5EF4-FFF2-40B4-BE49-F238E27FC236}">
                <a16:creationId xmlns:a16="http://schemas.microsoft.com/office/drawing/2014/main" id="{B5F97D9F-3E73-4A7B-8095-9DE9F4EDF47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81200" y="685800"/>
            <a:ext cx="6934200" cy="715963"/>
          </a:xfrm>
        </p:spPr>
        <p:txBody>
          <a:bodyPr/>
          <a:lstStyle/>
          <a:p>
            <a:r>
              <a:rPr lang="en-US" altLang="tr-TR" sz="32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Kemik</a:t>
            </a:r>
            <a:r>
              <a:rPr lang="en-US" altLang="tr-TR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mineral </a:t>
            </a:r>
            <a:r>
              <a:rPr lang="en-US" altLang="tr-TR" sz="32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dansitesini</a:t>
            </a:r>
            <a:r>
              <a:rPr lang="en-US" altLang="tr-TR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tr-TR" sz="32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artırıcı</a:t>
            </a:r>
            <a:r>
              <a:rPr lang="en-US" altLang="tr-TR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tr-TR" sz="32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tedavi</a:t>
            </a:r>
            <a:r>
              <a:rPr lang="en-US" altLang="tr-TR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60419" name="Rectangle 3">
            <a:extLst>
              <a:ext uri="{FF2B5EF4-FFF2-40B4-BE49-F238E27FC236}">
                <a16:creationId xmlns:a16="http://schemas.microsoft.com/office/drawing/2014/main" id="{62ED0461-D2A3-43D6-8242-6C0E23AF6C6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81200" y="1630363"/>
            <a:ext cx="6934200" cy="2158677"/>
          </a:xfrm>
        </p:spPr>
        <p:txBody>
          <a:bodyPr/>
          <a:lstStyle/>
          <a:p>
            <a:pPr fontAlgn="auto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tr-TR" altLang="en-US" sz="2000" b="1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Estrojen</a:t>
            </a:r>
            <a:r>
              <a:rPr lang="tr-TR" altLang="en-US" sz="20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(serum seviyesi en az 40-50 </a:t>
            </a:r>
            <a:r>
              <a:rPr lang="tr-TR" altLang="en-US" sz="2000" b="1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pg</a:t>
            </a:r>
            <a:r>
              <a:rPr lang="tr-TR" altLang="en-US" sz="20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tr-TR" altLang="en-US" sz="2000" b="1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mL</a:t>
            </a:r>
            <a:r>
              <a:rPr lang="tr-TR" altLang="en-US" sz="20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olmalı)</a:t>
            </a:r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en-US" sz="20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120</a:t>
            </a:r>
            <a:r>
              <a:rPr lang="tr-TR" altLang="en-US" sz="20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0-</a:t>
            </a:r>
            <a:r>
              <a:rPr lang="en-US" altLang="en-US" sz="20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1500 mg </a:t>
            </a:r>
            <a:r>
              <a:rPr lang="tr-TR" altLang="en-US" sz="20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</a:t>
            </a:r>
            <a:r>
              <a:rPr lang="en-US" altLang="en-US" sz="20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</a:t>
            </a:r>
            <a:r>
              <a:rPr lang="tr-TR" altLang="en-US" sz="20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altLang="en-US" sz="2000" b="1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tr-TR" altLang="en-US" sz="20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lang="en-US" altLang="en-US" sz="20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um</a:t>
            </a:r>
            <a:r>
              <a:rPr lang="tr-TR" altLang="en-US" sz="20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/gün ve </a:t>
            </a:r>
            <a:r>
              <a:rPr lang="en-US" altLang="en-US" sz="20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b="1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suplemental</a:t>
            </a:r>
            <a:r>
              <a:rPr lang="en-US" altLang="en-US" sz="20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vitamin </a:t>
            </a:r>
            <a:r>
              <a:rPr lang="tr-TR" altLang="en-US" sz="20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altLang="en-US" sz="20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32</a:t>
            </a:r>
            <a:r>
              <a:rPr lang="tr-TR" altLang="en-US" sz="20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en-US" sz="20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50 ng/mL</a:t>
            </a:r>
            <a:r>
              <a:rPr lang="tr-TR" altLang="en-US" sz="20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arası tutulmalı)</a:t>
            </a:r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tr-TR" altLang="en-US" sz="2000" b="1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Bifosfonatlar</a:t>
            </a:r>
            <a:r>
              <a:rPr lang="tr-TR" altLang="en-US" sz="20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Ø</a:t>
            </a:r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tr-TR" altLang="en-US" sz="2000" b="1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Teriparatide</a:t>
            </a:r>
            <a:r>
              <a:rPr lang="tr-TR" altLang="en-US" sz="20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tr-TR" altLang="en-US" sz="2000" b="1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Denosumab</a:t>
            </a:r>
            <a:r>
              <a:rPr lang="tr-TR" altLang="en-US" sz="20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??? (</a:t>
            </a:r>
            <a:r>
              <a:rPr lang="tr-TR" altLang="en-US" sz="2000" b="1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monoklonal</a:t>
            </a:r>
            <a:r>
              <a:rPr lang="tr-TR" altLang="en-US" sz="20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antikor)</a:t>
            </a:r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endParaRPr lang="tr-TR" altLang="en-US" sz="2000" b="1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endParaRPr lang="tr-TR" altLang="en-US" sz="2000" b="1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endParaRPr lang="tr-TR" altLang="en-US" sz="2800" b="1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endParaRPr lang="tr-TR" altLang="en-US" sz="2800" b="1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endParaRPr lang="en-US" altLang="en-US" sz="180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80000"/>
              </a:lnSpc>
              <a:buNone/>
            </a:pPr>
            <a:endParaRPr lang="en-US" altLang="tr-TR" sz="1800" dirty="0">
              <a:solidFill>
                <a:srgbClr val="4D4D4D"/>
              </a:solidFill>
            </a:endParaRPr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D316A975-BB3C-4CFA-9CE2-E1CB30A338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25124" y="3861048"/>
            <a:ext cx="6790276" cy="1960200"/>
          </a:xfrm>
          <a:prstGeom prst="rect">
            <a:avLst/>
          </a:prstGeom>
        </p:spPr>
      </p:pic>
      <p:sp>
        <p:nvSpPr>
          <p:cNvPr id="5" name="Metin kutusu 4">
            <a:extLst>
              <a:ext uri="{FF2B5EF4-FFF2-40B4-BE49-F238E27FC236}">
                <a16:creationId xmlns:a16="http://schemas.microsoft.com/office/drawing/2014/main" id="{11EDC197-7D1C-44AD-A4D9-7B1C270BBBC2}"/>
              </a:ext>
            </a:extLst>
          </p:cNvPr>
          <p:cNvSpPr txBox="1"/>
          <p:nvPr/>
        </p:nvSpPr>
        <p:spPr>
          <a:xfrm>
            <a:off x="2987824" y="6021288"/>
            <a:ext cx="40324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solidFill>
                  <a:schemeClr val="bg2"/>
                </a:solidFill>
              </a:rPr>
              <a:t>Kısa süreli kullanım!!!</a:t>
            </a:r>
          </a:p>
        </p:txBody>
      </p:sp>
    </p:spTree>
    <p:extLst>
      <p:ext uri="{BB962C8B-B14F-4D97-AF65-F5344CB8AC3E}">
        <p14:creationId xmlns:p14="http://schemas.microsoft.com/office/powerpoint/2010/main" val="3469834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>
            <a:extLst>
              <a:ext uri="{FF2B5EF4-FFF2-40B4-BE49-F238E27FC236}">
                <a16:creationId xmlns:a16="http://schemas.microsoft.com/office/drawing/2014/main" id="{B5F97D9F-3E73-4A7B-8095-9DE9F4EDF47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81200" y="685800"/>
            <a:ext cx="6934200" cy="715963"/>
          </a:xfrm>
        </p:spPr>
        <p:txBody>
          <a:bodyPr/>
          <a:lstStyle/>
          <a:p>
            <a:r>
              <a:rPr lang="tr-TR" altLang="tr-TR" sz="4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Deneysel tedaviler </a:t>
            </a:r>
            <a:endParaRPr lang="en-US" altLang="tr-TR" sz="40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419" name="Rectangle 3">
            <a:extLst>
              <a:ext uri="{FF2B5EF4-FFF2-40B4-BE49-F238E27FC236}">
                <a16:creationId xmlns:a16="http://schemas.microsoft.com/office/drawing/2014/main" id="{62ED0461-D2A3-43D6-8242-6C0E23AF6C6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81200" y="1630363"/>
            <a:ext cx="6934200" cy="4267200"/>
          </a:xfrm>
        </p:spPr>
        <p:txBody>
          <a:bodyPr/>
          <a:lstStyle/>
          <a:p>
            <a:pPr marL="0" indent="0" fontAlgn="auto">
              <a:spcAft>
                <a:spcPts val="0"/>
              </a:spcAft>
              <a:buNone/>
              <a:defRPr/>
            </a:pPr>
            <a:endParaRPr lang="tr-TR" altLang="en-US" sz="2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None/>
              <a:defRPr/>
            </a:pPr>
            <a:endParaRPr lang="en-US" altLang="en-US" sz="180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80000"/>
              </a:lnSpc>
              <a:buNone/>
            </a:pPr>
            <a:endParaRPr lang="en-US" altLang="tr-TR" sz="1800" dirty="0">
              <a:solidFill>
                <a:srgbClr val="4D4D4D"/>
              </a:solidFill>
            </a:endParaRPr>
          </a:p>
        </p:txBody>
      </p:sp>
      <p:sp>
        <p:nvSpPr>
          <p:cNvPr id="2" name="Metin kutusu 1">
            <a:extLst>
              <a:ext uri="{FF2B5EF4-FFF2-40B4-BE49-F238E27FC236}">
                <a16:creationId xmlns:a16="http://schemas.microsoft.com/office/drawing/2014/main" id="{243D94C3-ED5D-413A-BD13-E498E03287B7}"/>
              </a:ext>
            </a:extLst>
          </p:cNvPr>
          <p:cNvSpPr txBox="1"/>
          <p:nvPr/>
        </p:nvSpPr>
        <p:spPr>
          <a:xfrm>
            <a:off x="2123728" y="1630363"/>
            <a:ext cx="59766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tr-TR" b="1" dirty="0" err="1">
                <a:solidFill>
                  <a:srgbClr val="C00000"/>
                </a:solidFill>
              </a:rPr>
              <a:t>Metreleptin</a:t>
            </a:r>
            <a:r>
              <a:rPr lang="tr-TR" b="1" dirty="0">
                <a:solidFill>
                  <a:srgbClr val="C00000"/>
                </a:solidFill>
              </a:rPr>
              <a:t> </a:t>
            </a:r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id="{730F4E66-6A56-4196-9398-D5BF84AC5A2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1821" y="2092028"/>
            <a:ext cx="4878451" cy="2422200"/>
          </a:xfrm>
          <a:prstGeom prst="rect">
            <a:avLst/>
          </a:prstGeom>
        </p:spPr>
      </p:pic>
      <p:pic>
        <p:nvPicPr>
          <p:cNvPr id="4" name="Resim 3">
            <a:extLst>
              <a:ext uri="{FF2B5EF4-FFF2-40B4-BE49-F238E27FC236}">
                <a16:creationId xmlns:a16="http://schemas.microsoft.com/office/drawing/2014/main" id="{1CD8C97A-8D37-4446-B3C7-A2BBA19791E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13109" y="4469436"/>
            <a:ext cx="6750721" cy="1735800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:a16="http://schemas.microsoft.com/office/drawing/2014/main" id="{B1C47574-7DC6-4294-9C0E-5B1E06CAF3C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41821" y="6250328"/>
            <a:ext cx="2623815" cy="217800"/>
          </a:xfrm>
          <a:prstGeom prst="rect">
            <a:avLst/>
          </a:prstGeom>
        </p:spPr>
      </p:pic>
      <p:sp>
        <p:nvSpPr>
          <p:cNvPr id="6" name="Metin kutusu 5">
            <a:extLst>
              <a:ext uri="{FF2B5EF4-FFF2-40B4-BE49-F238E27FC236}">
                <a16:creationId xmlns:a16="http://schemas.microsoft.com/office/drawing/2014/main" id="{869190CB-DCEF-4F0D-A69D-84051104B3C6}"/>
              </a:ext>
            </a:extLst>
          </p:cNvPr>
          <p:cNvSpPr txBox="1"/>
          <p:nvPr/>
        </p:nvSpPr>
        <p:spPr>
          <a:xfrm>
            <a:off x="6550306" y="1322690"/>
            <a:ext cx="256363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err="1">
                <a:solidFill>
                  <a:schemeClr val="bg2"/>
                </a:solidFill>
              </a:rPr>
              <a:t>Anoreksigenik</a:t>
            </a:r>
            <a:r>
              <a:rPr lang="tr-TR" b="1" dirty="0">
                <a:solidFill>
                  <a:schemeClr val="bg2"/>
                </a:solidFill>
              </a:rPr>
              <a:t> hormon ve kilo kaybına yol açabilir</a:t>
            </a:r>
          </a:p>
        </p:txBody>
      </p:sp>
    </p:spTree>
    <p:extLst>
      <p:ext uri="{BB962C8B-B14F-4D97-AF65-F5344CB8AC3E}">
        <p14:creationId xmlns:p14="http://schemas.microsoft.com/office/powerpoint/2010/main" val="3547068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9" name="Rectangle 3">
            <a:extLst>
              <a:ext uri="{FF2B5EF4-FFF2-40B4-BE49-F238E27FC236}">
                <a16:creationId xmlns:a16="http://schemas.microsoft.com/office/drawing/2014/main" id="{62ED0461-D2A3-43D6-8242-6C0E23AF6C6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79712" y="1556792"/>
            <a:ext cx="6934200" cy="4267200"/>
          </a:xfrm>
        </p:spPr>
        <p:txBody>
          <a:bodyPr/>
          <a:lstStyle/>
          <a:p>
            <a:pPr fontAlgn="auto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tr-TR" alt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Kisspeptin</a:t>
            </a:r>
            <a:r>
              <a:rPr lang="tr-TR" altLang="en-US" sz="1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0" indent="0" fontAlgn="auto">
              <a:spcAft>
                <a:spcPts val="0"/>
              </a:spcAft>
              <a:buNone/>
              <a:defRPr/>
            </a:pPr>
            <a:endParaRPr lang="tr-TR" altLang="en-US" sz="1800" b="1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None/>
              <a:defRPr/>
            </a:pPr>
            <a:endParaRPr lang="en-US" altLang="en-US" sz="180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80000"/>
              </a:lnSpc>
              <a:buNone/>
            </a:pPr>
            <a:endParaRPr lang="en-US" altLang="tr-TR" sz="1800" dirty="0">
              <a:solidFill>
                <a:srgbClr val="4D4D4D"/>
              </a:solidFill>
            </a:endParaRPr>
          </a:p>
        </p:txBody>
      </p:sp>
      <p:pic>
        <p:nvPicPr>
          <p:cNvPr id="2" name="Resim 1">
            <a:extLst>
              <a:ext uri="{FF2B5EF4-FFF2-40B4-BE49-F238E27FC236}">
                <a16:creationId xmlns:a16="http://schemas.microsoft.com/office/drawing/2014/main" id="{81DDC5D5-3EEA-4434-AC4A-BE6B64A5D20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67744" y="2166669"/>
            <a:ext cx="5400599" cy="1910403"/>
          </a:xfrm>
          <a:prstGeom prst="rect">
            <a:avLst/>
          </a:prstGeom>
        </p:spPr>
      </p:pic>
      <p:pic>
        <p:nvPicPr>
          <p:cNvPr id="3" name="Resim 2">
            <a:extLst>
              <a:ext uri="{FF2B5EF4-FFF2-40B4-BE49-F238E27FC236}">
                <a16:creationId xmlns:a16="http://schemas.microsoft.com/office/drawing/2014/main" id="{2AEABCDF-B332-48FA-8AE4-BAA2AA25F68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83768" y="3862082"/>
            <a:ext cx="4464496" cy="776551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7F4AA102-2196-4AA0-954C-8515806CE85A}"/>
              </a:ext>
            </a:extLst>
          </p:cNvPr>
          <p:cNvSpPr txBox="1"/>
          <p:nvPr/>
        </p:nvSpPr>
        <p:spPr>
          <a:xfrm>
            <a:off x="2555776" y="5013176"/>
            <a:ext cx="33123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solidFill>
                  <a:schemeClr val="bg2"/>
                </a:solidFill>
              </a:rPr>
              <a:t>Yeterli kanıt yok!!!</a:t>
            </a:r>
          </a:p>
        </p:txBody>
      </p:sp>
    </p:spTree>
    <p:extLst>
      <p:ext uri="{BB962C8B-B14F-4D97-AF65-F5344CB8AC3E}">
        <p14:creationId xmlns:p14="http://schemas.microsoft.com/office/powerpoint/2010/main" val="32687207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9" name="Rectangle 3">
            <a:extLst>
              <a:ext uri="{FF2B5EF4-FFF2-40B4-BE49-F238E27FC236}">
                <a16:creationId xmlns:a16="http://schemas.microsoft.com/office/drawing/2014/main" id="{62ED0461-D2A3-43D6-8242-6C0E23AF6C6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890313" y="260648"/>
            <a:ext cx="6934200" cy="648072"/>
          </a:xfrm>
        </p:spPr>
        <p:txBody>
          <a:bodyPr/>
          <a:lstStyle/>
          <a:p>
            <a:pPr marL="0" indent="0" fontAlgn="auto">
              <a:spcAft>
                <a:spcPts val="0"/>
              </a:spcAft>
              <a:buNone/>
              <a:defRPr/>
            </a:pPr>
            <a:r>
              <a:rPr lang="tr-TR" altLang="en-US" sz="4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Fertilite</a:t>
            </a:r>
            <a:r>
              <a:rPr lang="tr-TR" altLang="en-US" sz="4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Artırıcı Tedaviler   </a:t>
            </a:r>
          </a:p>
          <a:p>
            <a:pPr marL="0" indent="0" fontAlgn="auto">
              <a:spcAft>
                <a:spcPts val="0"/>
              </a:spcAft>
              <a:buNone/>
              <a:defRPr/>
            </a:pPr>
            <a:endParaRPr lang="tr-TR" altLang="en-US" sz="1800" b="1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None/>
              <a:defRPr/>
            </a:pPr>
            <a:endParaRPr lang="en-US" altLang="en-US" sz="180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80000"/>
              </a:lnSpc>
              <a:buNone/>
            </a:pPr>
            <a:endParaRPr lang="en-US" altLang="tr-TR" sz="1800" dirty="0">
              <a:solidFill>
                <a:srgbClr val="4D4D4D"/>
              </a:solidFill>
            </a:endParaRP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FF97970D-66CE-4E5D-A5C1-EF790F65FB94}"/>
              </a:ext>
            </a:extLst>
          </p:cNvPr>
          <p:cNvSpPr txBox="1"/>
          <p:nvPr/>
        </p:nvSpPr>
        <p:spPr>
          <a:xfrm>
            <a:off x="1983753" y="1124744"/>
            <a:ext cx="684076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tr-TR" b="1" dirty="0">
                <a:solidFill>
                  <a:schemeClr val="bg2"/>
                </a:solidFill>
              </a:rPr>
              <a:t>Sağlıklı gebelik için beslenme düzenlenmeli ve kötü </a:t>
            </a:r>
            <a:r>
              <a:rPr lang="tr-TR" b="1" dirty="0" err="1">
                <a:solidFill>
                  <a:schemeClr val="bg2"/>
                </a:solidFill>
              </a:rPr>
              <a:t>obstetrik</a:t>
            </a:r>
            <a:r>
              <a:rPr lang="tr-TR" b="1" dirty="0">
                <a:solidFill>
                  <a:schemeClr val="bg2"/>
                </a:solidFill>
              </a:rPr>
              <a:t> olayların önlenmesi için VKİ en az 18.5 kg/m2 olmalı </a:t>
            </a:r>
          </a:p>
          <a:p>
            <a:pPr marL="342900" indent="-342900" algn="l">
              <a:buFont typeface="Wingdings" panose="05000000000000000000" pitchFamily="2" charset="2"/>
              <a:buChar char="Ø"/>
            </a:pPr>
            <a:endParaRPr lang="tr-TR" b="1" dirty="0">
              <a:solidFill>
                <a:schemeClr val="bg2"/>
              </a:solidFill>
            </a:endParaRPr>
          </a:p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tr-TR" b="1" dirty="0" err="1">
                <a:solidFill>
                  <a:schemeClr val="bg2"/>
                </a:solidFill>
              </a:rPr>
              <a:t>Klomifen</a:t>
            </a:r>
            <a:r>
              <a:rPr lang="tr-TR" b="1" dirty="0">
                <a:solidFill>
                  <a:schemeClr val="bg2"/>
                </a:solidFill>
              </a:rPr>
              <a:t> </a:t>
            </a:r>
            <a:r>
              <a:rPr lang="tr-TR" b="1" dirty="0" err="1">
                <a:solidFill>
                  <a:schemeClr val="bg2"/>
                </a:solidFill>
              </a:rPr>
              <a:t>sitrat</a:t>
            </a:r>
            <a:r>
              <a:rPr lang="tr-TR" b="1" dirty="0">
                <a:solidFill>
                  <a:schemeClr val="bg2"/>
                </a:solidFill>
              </a:rPr>
              <a:t> ve </a:t>
            </a:r>
            <a:r>
              <a:rPr lang="tr-TR" b="1" dirty="0" err="1">
                <a:solidFill>
                  <a:schemeClr val="bg2"/>
                </a:solidFill>
              </a:rPr>
              <a:t>letrozol</a:t>
            </a:r>
            <a:r>
              <a:rPr lang="tr-TR" b="1" dirty="0">
                <a:solidFill>
                  <a:schemeClr val="bg2"/>
                </a:solidFill>
              </a:rPr>
              <a:t> Ø</a:t>
            </a:r>
          </a:p>
          <a:p>
            <a:pPr marL="342900" indent="-342900" algn="l">
              <a:buFont typeface="Wingdings" panose="05000000000000000000" pitchFamily="2" charset="2"/>
              <a:buChar char="Ø"/>
            </a:pPr>
            <a:endParaRPr lang="tr-TR" b="1" dirty="0">
              <a:solidFill>
                <a:schemeClr val="bg2"/>
              </a:solidFill>
            </a:endParaRPr>
          </a:p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tr-TR" b="1" dirty="0">
                <a:solidFill>
                  <a:schemeClr val="bg2"/>
                </a:solidFill>
              </a:rPr>
              <a:t>Human </a:t>
            </a:r>
            <a:r>
              <a:rPr lang="tr-TR" b="1" dirty="0" err="1">
                <a:solidFill>
                  <a:schemeClr val="bg2"/>
                </a:solidFill>
              </a:rPr>
              <a:t>menopozal</a:t>
            </a:r>
            <a:r>
              <a:rPr lang="tr-TR" b="1" dirty="0">
                <a:solidFill>
                  <a:schemeClr val="bg2"/>
                </a:solidFill>
              </a:rPr>
              <a:t> </a:t>
            </a:r>
            <a:r>
              <a:rPr lang="tr-TR" b="1" dirty="0" err="1">
                <a:solidFill>
                  <a:schemeClr val="bg2"/>
                </a:solidFill>
              </a:rPr>
              <a:t>gonadotropin</a:t>
            </a:r>
            <a:r>
              <a:rPr lang="tr-TR" b="1" dirty="0">
                <a:solidFill>
                  <a:schemeClr val="bg2"/>
                </a:solidFill>
              </a:rPr>
              <a:t> (FSH+LH)</a:t>
            </a:r>
          </a:p>
          <a:p>
            <a:pPr marL="342900" indent="-342900" algn="l">
              <a:buFont typeface="Wingdings" panose="05000000000000000000" pitchFamily="2" charset="2"/>
              <a:buChar char="Ø"/>
            </a:pPr>
            <a:endParaRPr lang="tr-TR" b="1" dirty="0">
              <a:solidFill>
                <a:schemeClr val="bg2"/>
              </a:solidFill>
            </a:endParaRPr>
          </a:p>
          <a:p>
            <a:pPr marL="342900" indent="-342900" algn="l">
              <a:buFont typeface="Wingdings" panose="05000000000000000000" pitchFamily="2" charset="2"/>
              <a:buChar char="Ø"/>
            </a:pPr>
            <a:endParaRPr lang="tr-TR" dirty="0">
              <a:solidFill>
                <a:schemeClr val="bg2"/>
              </a:solidFill>
            </a:endParaRPr>
          </a:p>
        </p:txBody>
      </p:sp>
      <p:pic>
        <p:nvPicPr>
          <p:cNvPr id="7" name="Resim 6">
            <a:extLst>
              <a:ext uri="{FF2B5EF4-FFF2-40B4-BE49-F238E27FC236}">
                <a16:creationId xmlns:a16="http://schemas.microsoft.com/office/drawing/2014/main" id="{BB0024BB-4018-42F0-B781-F96A030E9D6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3425" y="3842324"/>
            <a:ext cx="3533775" cy="2852936"/>
          </a:xfrm>
          <a:prstGeom prst="rect">
            <a:avLst/>
          </a:prstGeom>
        </p:spPr>
      </p:pic>
      <p:sp>
        <p:nvSpPr>
          <p:cNvPr id="8" name="Metin kutusu 7">
            <a:extLst>
              <a:ext uri="{FF2B5EF4-FFF2-40B4-BE49-F238E27FC236}">
                <a16:creationId xmlns:a16="http://schemas.microsoft.com/office/drawing/2014/main" id="{0E6476B4-661D-4A84-AAAF-DC247CBFDDB3}"/>
              </a:ext>
            </a:extLst>
          </p:cNvPr>
          <p:cNvSpPr txBox="1"/>
          <p:nvPr/>
        </p:nvSpPr>
        <p:spPr>
          <a:xfrm>
            <a:off x="3995936" y="3861048"/>
            <a:ext cx="496855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tr-TR" b="1" dirty="0">
                <a:solidFill>
                  <a:schemeClr val="bg2"/>
                </a:solidFill>
              </a:rPr>
              <a:t>Çoğul gebelik ve </a:t>
            </a:r>
            <a:r>
              <a:rPr lang="tr-TR" b="1" dirty="0" err="1">
                <a:solidFill>
                  <a:schemeClr val="bg2"/>
                </a:solidFill>
              </a:rPr>
              <a:t>hiperstimülasyon</a:t>
            </a:r>
            <a:r>
              <a:rPr lang="tr-TR" b="1" dirty="0">
                <a:solidFill>
                  <a:schemeClr val="bg2"/>
                </a:solidFill>
              </a:rPr>
              <a:t> riski!!!</a:t>
            </a:r>
          </a:p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tr-TR" b="1" dirty="0">
                <a:solidFill>
                  <a:schemeClr val="bg2"/>
                </a:solidFill>
              </a:rPr>
              <a:t>Daha fizyolojik </a:t>
            </a:r>
            <a:r>
              <a:rPr lang="tr-TR" b="1" dirty="0" err="1">
                <a:solidFill>
                  <a:schemeClr val="bg2"/>
                </a:solidFill>
              </a:rPr>
              <a:t>ovulatuar</a:t>
            </a:r>
            <a:r>
              <a:rPr lang="tr-TR" b="1" dirty="0">
                <a:solidFill>
                  <a:schemeClr val="bg2"/>
                </a:solidFill>
              </a:rPr>
              <a:t> </a:t>
            </a:r>
            <a:r>
              <a:rPr lang="tr-TR" b="1" dirty="0" err="1">
                <a:solidFill>
                  <a:schemeClr val="bg2"/>
                </a:solidFill>
              </a:rPr>
              <a:t>menstruel</a:t>
            </a:r>
            <a:r>
              <a:rPr lang="tr-TR" b="1" dirty="0">
                <a:solidFill>
                  <a:schemeClr val="bg2"/>
                </a:solidFill>
              </a:rPr>
              <a:t> </a:t>
            </a:r>
            <a:r>
              <a:rPr lang="tr-TR" b="1" dirty="0" err="1">
                <a:solidFill>
                  <a:schemeClr val="bg2"/>
                </a:solidFill>
              </a:rPr>
              <a:t>sikluslar</a:t>
            </a:r>
            <a:r>
              <a:rPr lang="tr-TR" b="1" dirty="0">
                <a:solidFill>
                  <a:schemeClr val="bg2"/>
                </a:solidFill>
              </a:rPr>
              <a:t> ve </a:t>
            </a:r>
            <a:r>
              <a:rPr lang="tr-TR" b="1" dirty="0" err="1">
                <a:solidFill>
                  <a:schemeClr val="bg2"/>
                </a:solidFill>
              </a:rPr>
              <a:t>monofoliküler</a:t>
            </a:r>
            <a:r>
              <a:rPr lang="tr-TR" b="1" dirty="0">
                <a:solidFill>
                  <a:schemeClr val="bg2"/>
                </a:solidFill>
              </a:rPr>
              <a:t> gelişim için </a:t>
            </a:r>
            <a:r>
              <a:rPr lang="tr-TR" b="1" dirty="0" err="1">
                <a:solidFill>
                  <a:schemeClr val="bg2"/>
                </a:solidFill>
              </a:rPr>
              <a:t>pulsatil</a:t>
            </a:r>
            <a:r>
              <a:rPr lang="tr-TR" b="1" dirty="0">
                <a:solidFill>
                  <a:schemeClr val="bg2"/>
                </a:solidFill>
              </a:rPr>
              <a:t> düşük doz </a:t>
            </a:r>
            <a:r>
              <a:rPr lang="tr-TR" b="1" dirty="0" err="1">
                <a:solidFill>
                  <a:schemeClr val="bg2"/>
                </a:solidFill>
              </a:rPr>
              <a:t>GnRH</a:t>
            </a:r>
            <a:r>
              <a:rPr lang="tr-TR" b="1" dirty="0">
                <a:solidFill>
                  <a:schemeClr val="bg2"/>
                </a:solidFill>
              </a:rPr>
              <a:t> kullanımı ve </a:t>
            </a:r>
            <a:r>
              <a:rPr lang="tr-TR" b="1" dirty="0" err="1">
                <a:solidFill>
                  <a:schemeClr val="bg2"/>
                </a:solidFill>
              </a:rPr>
              <a:t>gonadotropin</a:t>
            </a:r>
            <a:r>
              <a:rPr lang="tr-TR" b="1" dirty="0">
                <a:solidFill>
                  <a:schemeClr val="bg2"/>
                </a:solidFill>
              </a:rPr>
              <a:t> </a:t>
            </a:r>
          </a:p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tr-TR" b="1" dirty="0" err="1">
                <a:solidFill>
                  <a:schemeClr val="bg2"/>
                </a:solidFill>
              </a:rPr>
              <a:t>Kisspeptin</a:t>
            </a:r>
            <a:r>
              <a:rPr lang="tr-TR" b="1" dirty="0">
                <a:solidFill>
                  <a:schemeClr val="bg2"/>
                </a:solidFill>
              </a:rPr>
              <a:t>???</a:t>
            </a:r>
          </a:p>
        </p:txBody>
      </p:sp>
    </p:spTree>
    <p:extLst>
      <p:ext uri="{BB962C8B-B14F-4D97-AF65-F5344CB8AC3E}">
        <p14:creationId xmlns:p14="http://schemas.microsoft.com/office/powerpoint/2010/main" val="6670178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>
            <a:extLst>
              <a:ext uri="{FF2B5EF4-FFF2-40B4-BE49-F238E27FC236}">
                <a16:creationId xmlns:a16="http://schemas.microsoft.com/office/drawing/2014/main" id="{B5F97D9F-3E73-4A7B-8095-9DE9F4EDF47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849869" y="336773"/>
            <a:ext cx="6934200" cy="715963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tr-TR" altLang="tr-TR" sz="4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Genetik nedenli (</a:t>
            </a:r>
            <a:r>
              <a:rPr lang="tr-TR" altLang="tr-TR" sz="40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idyopatik</a:t>
            </a:r>
            <a:r>
              <a:rPr lang="tr-TR" altLang="tr-TR" sz="4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 </a:t>
            </a:r>
            <a:r>
              <a:rPr lang="tr-TR" altLang="tr-TR" sz="40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hipotalamik</a:t>
            </a:r>
            <a:r>
              <a:rPr lang="tr-TR" altLang="tr-TR" sz="4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altLang="tr-TR" sz="40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amenore</a:t>
            </a:r>
            <a:r>
              <a:rPr lang="tr-TR" altLang="tr-TR" sz="4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2" name="Resim 1">
            <a:extLst>
              <a:ext uri="{FF2B5EF4-FFF2-40B4-BE49-F238E27FC236}">
                <a16:creationId xmlns:a16="http://schemas.microsoft.com/office/drawing/2014/main" id="{C0A08323-9F04-4328-B697-9D34E15561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07704" y="1124744"/>
            <a:ext cx="2722131" cy="2400372"/>
          </a:xfrm>
          <a:prstGeom prst="rect">
            <a:avLst/>
          </a:prstGeom>
        </p:spPr>
      </p:pic>
      <p:pic>
        <p:nvPicPr>
          <p:cNvPr id="4" name="Resim 3">
            <a:extLst>
              <a:ext uri="{FF2B5EF4-FFF2-40B4-BE49-F238E27FC236}">
                <a16:creationId xmlns:a16="http://schemas.microsoft.com/office/drawing/2014/main" id="{2A04234A-2C2A-49BE-A0E9-C07A0C9396A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32140" y="1196752"/>
            <a:ext cx="2808312" cy="2520280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:a16="http://schemas.microsoft.com/office/drawing/2014/main" id="{E26069DA-E17E-48C4-A646-362DF415298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51720" y="3789040"/>
            <a:ext cx="6804356" cy="2880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76690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>
            <a:extLst>
              <a:ext uri="{FF2B5EF4-FFF2-40B4-BE49-F238E27FC236}">
                <a16:creationId xmlns:a16="http://schemas.microsoft.com/office/drawing/2014/main" id="{B5F97D9F-3E73-4A7B-8095-9DE9F4EDF47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81200" y="685800"/>
            <a:ext cx="6934200" cy="715963"/>
          </a:xfrm>
        </p:spPr>
        <p:txBody>
          <a:bodyPr/>
          <a:lstStyle/>
          <a:p>
            <a:r>
              <a:rPr lang="tr-TR" altLang="tr-TR" sz="4000" b="1" dirty="0" err="1">
                <a:solidFill>
                  <a:srgbClr val="4D4D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Amenore</a:t>
            </a:r>
            <a:r>
              <a:rPr lang="tr-TR" altLang="tr-TR" sz="4000" b="1" dirty="0">
                <a:solidFill>
                  <a:srgbClr val="4D4D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  <a:endParaRPr lang="en-US" altLang="tr-TR" sz="4000" b="1" dirty="0">
              <a:solidFill>
                <a:srgbClr val="4D4D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419" name="Rectangle 3">
            <a:extLst>
              <a:ext uri="{FF2B5EF4-FFF2-40B4-BE49-F238E27FC236}">
                <a16:creationId xmlns:a16="http://schemas.microsoft.com/office/drawing/2014/main" id="{62ED0461-D2A3-43D6-8242-6C0E23AF6C6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81200" y="1630363"/>
            <a:ext cx="6934200" cy="4267200"/>
          </a:xfrm>
        </p:spPr>
        <p:txBody>
          <a:bodyPr/>
          <a:lstStyle/>
          <a:p>
            <a:pPr marL="0" indent="0" fontAlgn="auto">
              <a:spcAft>
                <a:spcPts val="0"/>
              </a:spcAft>
              <a:buNone/>
              <a:defRPr/>
            </a:pPr>
            <a:r>
              <a:rPr lang="tr-TR" alt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Primer</a:t>
            </a:r>
            <a:r>
              <a:rPr lang="tr-TR" alt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alt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Amenore</a:t>
            </a:r>
            <a:r>
              <a:rPr lang="tr-TR" alt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(%0.1-2.5)</a:t>
            </a:r>
          </a:p>
          <a:p>
            <a:pPr marL="0" indent="0" fontAlgn="auto">
              <a:spcAft>
                <a:spcPts val="0"/>
              </a:spcAft>
              <a:buNone/>
              <a:defRPr/>
            </a:pPr>
            <a:r>
              <a:rPr lang="tr-TR" altLang="ar-SA" sz="18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en-US" altLang="ar-SA" sz="18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  <a:sym typeface="Marlett" pitchFamily="2" charset="2"/>
              </a:rPr>
              <a:t></a:t>
            </a:r>
            <a:r>
              <a:rPr lang="en-US" altLang="ar-SA" sz="18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altLang="ar-SA" sz="1800" b="1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Sekonder</a:t>
            </a:r>
            <a:r>
              <a:rPr lang="tr-TR" altLang="ar-SA" sz="18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seks karakterlerinin gelişmediği, </a:t>
            </a:r>
            <a:r>
              <a:rPr lang="tr-TR" altLang="ar-SA" sz="1800" b="1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pubertal</a:t>
            </a:r>
            <a:r>
              <a:rPr lang="tr-TR" altLang="ar-SA" sz="18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gelişimin olmadığı durumlarda 14 yaşına kadar </a:t>
            </a:r>
            <a:r>
              <a:rPr lang="tr-TR" altLang="ar-SA" sz="1800" b="1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menarşın</a:t>
            </a:r>
            <a:r>
              <a:rPr lang="tr-TR" altLang="ar-SA" sz="18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görülmemesi</a:t>
            </a:r>
            <a:endParaRPr lang="en-US" altLang="ar-SA" sz="1800" b="1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None/>
              <a:defRPr/>
            </a:pPr>
            <a:r>
              <a:rPr lang="en-US" altLang="ar-SA" sz="18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en-US" altLang="ar-SA" sz="18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  <a:sym typeface="Marlett" pitchFamily="2" charset="2"/>
              </a:rPr>
              <a:t></a:t>
            </a:r>
            <a:r>
              <a:rPr lang="en-US" altLang="ar-SA" sz="18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altLang="ar-SA" sz="1800" b="1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Sekonder</a:t>
            </a:r>
            <a:r>
              <a:rPr lang="tr-TR" altLang="ar-SA" sz="18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seks karakterlerinin geliştiği, </a:t>
            </a:r>
            <a:r>
              <a:rPr lang="tr-TR" altLang="ar-SA" sz="1800" b="1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pubertal</a:t>
            </a:r>
            <a:r>
              <a:rPr lang="tr-TR" altLang="ar-SA" sz="18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gelişimin olduğu durumlarda 16 yaşına kadar </a:t>
            </a:r>
            <a:r>
              <a:rPr lang="tr-TR" altLang="ar-SA" sz="1800" b="1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menarşın</a:t>
            </a:r>
            <a:r>
              <a:rPr lang="tr-TR" altLang="ar-SA" sz="18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görülmemesi</a:t>
            </a:r>
            <a:r>
              <a:rPr lang="en-US" altLang="ar-SA" sz="18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0" indent="0" fontAlgn="auto">
              <a:spcAft>
                <a:spcPts val="0"/>
              </a:spcAft>
              <a:buNone/>
              <a:defRPr/>
            </a:pPr>
            <a:r>
              <a:rPr lang="tr-TR" altLang="ar-SA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Sekonder</a:t>
            </a:r>
            <a:r>
              <a:rPr lang="tr-TR" altLang="ar-SA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altLang="ar-SA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Amenore</a:t>
            </a:r>
            <a:r>
              <a:rPr lang="tr-TR" altLang="ar-SA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(%3-5)</a:t>
            </a:r>
            <a:endParaRPr lang="en-US" altLang="ar-SA" sz="2800" b="1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None/>
              <a:defRPr/>
            </a:pPr>
            <a:r>
              <a:rPr lang="en-US" altLang="ar-SA" sz="18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  <a:sym typeface="Marlett" pitchFamily="2" charset="2"/>
              </a:rPr>
              <a:t>    </a:t>
            </a:r>
            <a:r>
              <a:rPr lang="en-US" altLang="ar-SA" sz="18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altLang="ar-SA" sz="1800" b="1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Reproduktif</a:t>
            </a:r>
            <a:r>
              <a:rPr lang="tr-TR" altLang="ar-SA" sz="18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çağdaki kadında daha önce </a:t>
            </a:r>
            <a:r>
              <a:rPr lang="tr-TR" altLang="ar-SA" sz="1800" b="1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menstruasyon</a:t>
            </a:r>
            <a:r>
              <a:rPr lang="tr-TR" altLang="ar-SA" sz="18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görülüyorken 6 ay veya üzerinde veya 3 </a:t>
            </a:r>
            <a:r>
              <a:rPr lang="tr-TR" altLang="ar-SA" sz="1800" b="1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siklus</a:t>
            </a:r>
            <a:r>
              <a:rPr lang="tr-TR" altLang="ar-SA" sz="18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altLang="ar-SA" sz="1800" b="1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intervali</a:t>
            </a:r>
            <a:r>
              <a:rPr lang="tr-TR" altLang="ar-SA" sz="18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süresince </a:t>
            </a:r>
            <a:r>
              <a:rPr lang="tr-TR" altLang="ar-SA" sz="1800" b="1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menstruasyon</a:t>
            </a:r>
            <a:r>
              <a:rPr lang="tr-TR" altLang="ar-SA" sz="18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görülmemesi</a:t>
            </a:r>
            <a:endParaRPr lang="en-US" altLang="en-US" sz="180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80000"/>
              </a:lnSpc>
              <a:buNone/>
            </a:pPr>
            <a:endParaRPr lang="en-US" altLang="tr-TR" sz="1800" dirty="0">
              <a:solidFill>
                <a:srgbClr val="4D4D4D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0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>
            <a:extLst>
              <a:ext uri="{FF2B5EF4-FFF2-40B4-BE49-F238E27FC236}">
                <a16:creationId xmlns:a16="http://schemas.microsoft.com/office/drawing/2014/main" id="{B5F97D9F-3E73-4A7B-8095-9DE9F4EDF47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81200" y="685800"/>
            <a:ext cx="6934200" cy="715963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tr-TR" altLang="tr-TR" sz="40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Kallman</a:t>
            </a:r>
            <a:r>
              <a:rPr lang="tr-TR" altLang="tr-TR" sz="4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sendromu</a:t>
            </a:r>
          </a:p>
        </p:txBody>
      </p:sp>
      <p:sp>
        <p:nvSpPr>
          <p:cNvPr id="60419" name="Rectangle 3">
            <a:extLst>
              <a:ext uri="{FF2B5EF4-FFF2-40B4-BE49-F238E27FC236}">
                <a16:creationId xmlns:a16="http://schemas.microsoft.com/office/drawing/2014/main" id="{62ED0461-D2A3-43D6-8242-6C0E23AF6C6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499992" y="1955262"/>
            <a:ext cx="4559424" cy="2302693"/>
          </a:xfrm>
        </p:spPr>
        <p:txBody>
          <a:bodyPr/>
          <a:lstStyle/>
          <a:p>
            <a:pPr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tr-TR" altLang="tr-TR" sz="2400" b="1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Maestre</a:t>
            </a:r>
            <a:r>
              <a:rPr lang="tr-TR" altLang="tr-TR" sz="24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San </a:t>
            </a:r>
            <a:r>
              <a:rPr lang="tr-TR" altLang="tr-TR" sz="2400" b="1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Juan</a:t>
            </a:r>
            <a:r>
              <a:rPr lang="tr-TR" altLang="tr-TR" sz="24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Yıl 1856 (</a:t>
            </a:r>
            <a:r>
              <a:rPr lang="tr-TR" altLang="tr-TR" sz="2400" b="1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olfaktör</a:t>
            </a:r>
            <a:r>
              <a:rPr lang="tr-TR" altLang="tr-TR" sz="24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altLang="tr-TR" sz="2400" b="1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sulkus</a:t>
            </a:r>
            <a:r>
              <a:rPr lang="tr-TR" altLang="tr-TR" sz="24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yokluğu ve küçük testis) 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Ø"/>
            </a:pPr>
            <a:endParaRPr lang="tr-TR" altLang="tr-TR" sz="2400" b="1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tr-TR" altLang="tr-TR" sz="2400" b="1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GnRH</a:t>
            </a:r>
            <a:r>
              <a:rPr lang="tr-TR" altLang="tr-TR" sz="24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ve </a:t>
            </a:r>
            <a:r>
              <a:rPr lang="tr-TR" altLang="tr-TR" sz="2400" b="1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olfaktör</a:t>
            </a:r>
            <a:r>
              <a:rPr lang="tr-TR" altLang="tr-TR" sz="24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nöronların </a:t>
            </a:r>
            <a:r>
              <a:rPr lang="tr-TR" altLang="tr-TR" sz="2400" b="1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embryonik</a:t>
            </a:r>
            <a:r>
              <a:rPr lang="tr-TR" altLang="tr-TR" sz="24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gelişim ortaklığı</a:t>
            </a:r>
          </a:p>
        </p:txBody>
      </p:sp>
      <p:pic>
        <p:nvPicPr>
          <p:cNvPr id="2" name="Resim 1">
            <a:extLst>
              <a:ext uri="{FF2B5EF4-FFF2-40B4-BE49-F238E27FC236}">
                <a16:creationId xmlns:a16="http://schemas.microsoft.com/office/drawing/2014/main" id="{AE142612-B920-4C53-A714-B456FF2DA64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23728" y="1700808"/>
            <a:ext cx="2124075" cy="2520280"/>
          </a:xfrm>
          <a:prstGeom prst="rect">
            <a:avLst/>
          </a:prstGeom>
        </p:spPr>
      </p:pic>
      <p:sp>
        <p:nvSpPr>
          <p:cNvPr id="3" name="Metin kutusu 2">
            <a:extLst>
              <a:ext uri="{FF2B5EF4-FFF2-40B4-BE49-F238E27FC236}">
                <a16:creationId xmlns:a16="http://schemas.microsoft.com/office/drawing/2014/main" id="{954D8972-7441-41B2-9047-D97A0CFAF8D4}"/>
              </a:ext>
            </a:extLst>
          </p:cNvPr>
          <p:cNvSpPr txBox="1"/>
          <p:nvPr/>
        </p:nvSpPr>
        <p:spPr>
          <a:xfrm>
            <a:off x="2123728" y="4653136"/>
            <a:ext cx="6408712" cy="16435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tr-TR" altLang="tr-TR" b="1" dirty="0" err="1">
                <a:solidFill>
                  <a:schemeClr val="bg2"/>
                </a:solidFill>
                <a:cs typeface="Arial" panose="020B0604020202020204" pitchFamily="34" charset="0"/>
              </a:rPr>
              <a:t>Fenotipik</a:t>
            </a:r>
            <a:r>
              <a:rPr lang="tr-TR" altLang="tr-TR" b="1" dirty="0">
                <a:solidFill>
                  <a:schemeClr val="bg2"/>
                </a:solidFill>
                <a:cs typeface="Arial" panose="020B0604020202020204" pitchFamily="34" charset="0"/>
              </a:rPr>
              <a:t> bulgular (</a:t>
            </a:r>
            <a:r>
              <a:rPr lang="tr-TR" altLang="tr-TR" b="1" dirty="0" err="1">
                <a:solidFill>
                  <a:schemeClr val="bg2"/>
                </a:solidFill>
                <a:cs typeface="Arial" panose="020B0604020202020204" pitchFamily="34" charset="0"/>
              </a:rPr>
              <a:t>hiposmi</a:t>
            </a:r>
            <a:r>
              <a:rPr lang="tr-TR" altLang="tr-TR" b="1" dirty="0">
                <a:solidFill>
                  <a:schemeClr val="bg2"/>
                </a:solidFill>
                <a:cs typeface="Arial" panose="020B0604020202020204" pitchFamily="34" charset="0"/>
              </a:rPr>
              <a:t>, </a:t>
            </a:r>
            <a:r>
              <a:rPr lang="tr-TR" altLang="tr-TR" b="1" dirty="0" err="1">
                <a:solidFill>
                  <a:schemeClr val="bg2"/>
                </a:solidFill>
                <a:cs typeface="Arial" panose="020B0604020202020204" pitchFamily="34" charset="0"/>
              </a:rPr>
              <a:t>anosmi</a:t>
            </a:r>
            <a:r>
              <a:rPr lang="tr-TR" altLang="tr-TR" b="1" dirty="0">
                <a:solidFill>
                  <a:schemeClr val="bg2"/>
                </a:solidFill>
                <a:cs typeface="Arial" panose="020B0604020202020204" pitchFamily="34" charset="0"/>
              </a:rPr>
              <a:t>,…)</a:t>
            </a:r>
          </a:p>
          <a:p>
            <a:pPr algn="l">
              <a:lnSpc>
                <a:spcPct val="80000"/>
              </a:lnSpc>
              <a:buFont typeface="Wingdings" panose="05000000000000000000" pitchFamily="2" charset="2"/>
              <a:buChar char="Ø"/>
            </a:pPr>
            <a:endParaRPr lang="tr-TR" altLang="tr-TR" b="1" dirty="0">
              <a:solidFill>
                <a:schemeClr val="bg2"/>
              </a:solidFill>
              <a:cs typeface="Arial" panose="020B0604020202020204" pitchFamily="34" charset="0"/>
            </a:endParaRPr>
          </a:p>
          <a:p>
            <a:pPr algn="l"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tr-TR" altLang="tr-TR" b="1" dirty="0">
                <a:solidFill>
                  <a:schemeClr val="bg2"/>
                </a:solidFill>
                <a:cs typeface="Arial" panose="020B0604020202020204" pitchFamily="34" charset="0"/>
              </a:rPr>
              <a:t>Pek çok gende mutasyon (KAL-1, FGF-1 reseptör, FGF-8, CHD7,…)</a:t>
            </a:r>
            <a:endParaRPr lang="en-US" altLang="tr-TR" b="1" dirty="0">
              <a:solidFill>
                <a:schemeClr val="bg2"/>
              </a:solidFill>
              <a:cs typeface="Arial" panose="020B0604020202020204" pitchFamily="34" charset="0"/>
            </a:endParaRP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20028326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9" name="Rectangle 3">
            <a:extLst>
              <a:ext uri="{FF2B5EF4-FFF2-40B4-BE49-F238E27FC236}">
                <a16:creationId xmlns:a16="http://schemas.microsoft.com/office/drawing/2014/main" id="{62ED0461-D2A3-43D6-8242-6C0E23AF6C6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003962" y="515020"/>
            <a:ext cx="6934200" cy="1654621"/>
          </a:xfrm>
        </p:spPr>
        <p:txBody>
          <a:bodyPr/>
          <a:lstStyle/>
          <a:p>
            <a:pPr marL="0" indent="0">
              <a:lnSpc>
                <a:spcPct val="80000"/>
              </a:lnSpc>
              <a:buNone/>
            </a:pPr>
            <a:r>
              <a:rPr lang="tr-TR" altLang="tr-TR" sz="2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Prader-Willi</a:t>
            </a:r>
            <a:r>
              <a:rPr lang="tr-TR" altLang="tr-TR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sendromu: 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tr-TR" altLang="tr-TR" sz="24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15q11-q13 bölgesinin </a:t>
            </a:r>
            <a:r>
              <a:rPr lang="tr-TR" altLang="tr-TR" sz="2400" b="1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paternal</a:t>
            </a:r>
            <a:r>
              <a:rPr lang="tr-TR" altLang="tr-TR" sz="24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altLang="tr-TR" sz="2400" b="1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delesyonu</a:t>
            </a:r>
            <a:endParaRPr lang="tr-TR" altLang="tr-TR" sz="2400" b="1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tr-TR" altLang="tr-TR" sz="24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Santral </a:t>
            </a:r>
            <a:r>
              <a:rPr lang="tr-TR" altLang="tr-TR" sz="2400" b="1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hipogonadizm</a:t>
            </a:r>
            <a:r>
              <a:rPr lang="tr-TR" altLang="tr-TR" sz="24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tr-TR" altLang="tr-TR" sz="2400" b="1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obezite</a:t>
            </a:r>
            <a:r>
              <a:rPr lang="tr-TR" altLang="tr-TR" sz="24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kısa boy, küçük el ve ayaklar, MR</a:t>
            </a:r>
          </a:p>
          <a:p>
            <a:pPr marL="0" indent="0">
              <a:lnSpc>
                <a:spcPct val="80000"/>
              </a:lnSpc>
              <a:buNone/>
            </a:pPr>
            <a:endParaRPr lang="en-US" altLang="tr-TR" sz="2400" b="1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Metin kutusu 3">
            <a:extLst>
              <a:ext uri="{FF2B5EF4-FFF2-40B4-BE49-F238E27FC236}">
                <a16:creationId xmlns:a16="http://schemas.microsoft.com/office/drawing/2014/main" id="{071A4E9D-1CBB-4FD5-B34F-9C1F8DA03F16}"/>
              </a:ext>
            </a:extLst>
          </p:cNvPr>
          <p:cNvSpPr txBox="1"/>
          <p:nvPr/>
        </p:nvSpPr>
        <p:spPr>
          <a:xfrm>
            <a:off x="1907704" y="2002994"/>
            <a:ext cx="691276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tr-TR" b="1" dirty="0" err="1">
                <a:solidFill>
                  <a:srgbClr val="FF0000"/>
                </a:solidFill>
              </a:rPr>
              <a:t>Laurence</a:t>
            </a:r>
            <a:r>
              <a:rPr lang="tr-TR" b="1" dirty="0">
                <a:solidFill>
                  <a:srgbClr val="FF0000"/>
                </a:solidFill>
              </a:rPr>
              <a:t>-Moon-</a:t>
            </a:r>
            <a:r>
              <a:rPr lang="tr-TR" b="1" dirty="0" err="1">
                <a:solidFill>
                  <a:srgbClr val="FF0000"/>
                </a:solidFill>
              </a:rPr>
              <a:t>Bardet</a:t>
            </a:r>
            <a:r>
              <a:rPr lang="tr-TR" b="1" dirty="0">
                <a:solidFill>
                  <a:srgbClr val="FF0000"/>
                </a:solidFill>
              </a:rPr>
              <a:t>-</a:t>
            </a:r>
            <a:r>
              <a:rPr lang="tr-TR" b="1" dirty="0" err="1">
                <a:solidFill>
                  <a:srgbClr val="FF0000"/>
                </a:solidFill>
              </a:rPr>
              <a:t>Biedl</a:t>
            </a:r>
            <a:r>
              <a:rPr lang="tr-TR" b="1" dirty="0">
                <a:solidFill>
                  <a:srgbClr val="FF0000"/>
                </a:solidFill>
              </a:rPr>
              <a:t> sendromu</a:t>
            </a:r>
          </a:p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tr-TR" b="1" dirty="0" err="1">
                <a:solidFill>
                  <a:schemeClr val="bg2"/>
                </a:solidFill>
              </a:rPr>
              <a:t>Triallelik</a:t>
            </a:r>
            <a:r>
              <a:rPr lang="tr-TR" b="1" dirty="0">
                <a:solidFill>
                  <a:schemeClr val="bg2"/>
                </a:solidFill>
              </a:rPr>
              <a:t> kalıtım</a:t>
            </a:r>
          </a:p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tr-TR" b="1" dirty="0">
                <a:solidFill>
                  <a:schemeClr val="bg2"/>
                </a:solidFill>
              </a:rPr>
              <a:t>Santral </a:t>
            </a:r>
            <a:r>
              <a:rPr lang="tr-TR" b="1" dirty="0" err="1">
                <a:solidFill>
                  <a:schemeClr val="bg2"/>
                </a:solidFill>
              </a:rPr>
              <a:t>hipogonadizm</a:t>
            </a:r>
            <a:r>
              <a:rPr lang="tr-TR" b="1" dirty="0">
                <a:solidFill>
                  <a:schemeClr val="bg2"/>
                </a:solidFill>
              </a:rPr>
              <a:t>, </a:t>
            </a:r>
            <a:r>
              <a:rPr lang="tr-TR" b="1" dirty="0" err="1">
                <a:solidFill>
                  <a:schemeClr val="bg2"/>
                </a:solidFill>
              </a:rPr>
              <a:t>retinitis</a:t>
            </a:r>
            <a:r>
              <a:rPr lang="tr-TR" b="1" dirty="0">
                <a:solidFill>
                  <a:schemeClr val="bg2"/>
                </a:solidFill>
              </a:rPr>
              <a:t> </a:t>
            </a:r>
            <a:r>
              <a:rPr lang="tr-TR" b="1" dirty="0" err="1">
                <a:solidFill>
                  <a:schemeClr val="bg2"/>
                </a:solidFill>
              </a:rPr>
              <a:t>pigmentoza</a:t>
            </a:r>
            <a:r>
              <a:rPr lang="tr-TR" b="1" dirty="0">
                <a:solidFill>
                  <a:schemeClr val="bg2"/>
                </a:solidFill>
              </a:rPr>
              <a:t>, </a:t>
            </a:r>
            <a:r>
              <a:rPr lang="tr-TR" b="1" dirty="0" err="1">
                <a:solidFill>
                  <a:schemeClr val="bg2"/>
                </a:solidFill>
              </a:rPr>
              <a:t>polidaktili</a:t>
            </a:r>
            <a:r>
              <a:rPr lang="tr-TR" b="1" dirty="0">
                <a:solidFill>
                  <a:schemeClr val="bg2"/>
                </a:solidFill>
              </a:rPr>
              <a:t>, </a:t>
            </a:r>
            <a:r>
              <a:rPr lang="tr-TR" b="1" dirty="0" err="1">
                <a:solidFill>
                  <a:schemeClr val="bg2"/>
                </a:solidFill>
              </a:rPr>
              <a:t>obezite</a:t>
            </a:r>
            <a:r>
              <a:rPr lang="tr-TR" b="1" dirty="0">
                <a:solidFill>
                  <a:schemeClr val="bg2"/>
                </a:solidFill>
              </a:rPr>
              <a:t>, </a:t>
            </a:r>
            <a:r>
              <a:rPr lang="tr-TR" b="1" dirty="0" err="1">
                <a:solidFill>
                  <a:schemeClr val="bg2"/>
                </a:solidFill>
              </a:rPr>
              <a:t>renal</a:t>
            </a:r>
            <a:r>
              <a:rPr lang="tr-TR" b="1" dirty="0">
                <a:solidFill>
                  <a:schemeClr val="bg2"/>
                </a:solidFill>
              </a:rPr>
              <a:t> anomali</a:t>
            </a:r>
          </a:p>
          <a:p>
            <a:endParaRPr lang="tr-TR" dirty="0"/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81996A49-FE2C-4EE3-A842-54A3FC22A05B}"/>
              </a:ext>
            </a:extLst>
          </p:cNvPr>
          <p:cNvSpPr txBox="1"/>
          <p:nvPr/>
        </p:nvSpPr>
        <p:spPr>
          <a:xfrm>
            <a:off x="2003962" y="3657615"/>
            <a:ext cx="62646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tr-TR" b="1" dirty="0">
                <a:solidFill>
                  <a:srgbClr val="FF0000"/>
                </a:solidFill>
              </a:rPr>
              <a:t>İzole </a:t>
            </a:r>
            <a:r>
              <a:rPr lang="tr-TR" b="1" dirty="0" err="1">
                <a:solidFill>
                  <a:srgbClr val="FF0000"/>
                </a:solidFill>
              </a:rPr>
              <a:t>GnRH</a:t>
            </a:r>
            <a:r>
              <a:rPr lang="tr-TR" b="1" dirty="0">
                <a:solidFill>
                  <a:srgbClr val="FF0000"/>
                </a:solidFill>
              </a:rPr>
              <a:t> reseptör mutasyonu</a:t>
            </a:r>
          </a:p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tr-TR" b="1" dirty="0" err="1">
                <a:solidFill>
                  <a:schemeClr val="bg2"/>
                </a:solidFill>
              </a:rPr>
              <a:t>Pulsatil</a:t>
            </a:r>
            <a:r>
              <a:rPr lang="tr-TR" b="1" dirty="0">
                <a:solidFill>
                  <a:schemeClr val="bg2"/>
                </a:solidFill>
              </a:rPr>
              <a:t> </a:t>
            </a:r>
            <a:r>
              <a:rPr lang="tr-TR" b="1" dirty="0" err="1">
                <a:solidFill>
                  <a:schemeClr val="bg2"/>
                </a:solidFill>
              </a:rPr>
              <a:t>GnRH</a:t>
            </a:r>
            <a:r>
              <a:rPr lang="tr-TR" b="1" dirty="0">
                <a:solidFill>
                  <a:schemeClr val="bg2"/>
                </a:solidFill>
              </a:rPr>
              <a:t> tedavisine yanıt Ø</a:t>
            </a:r>
          </a:p>
        </p:txBody>
      </p:sp>
      <p:pic>
        <p:nvPicPr>
          <p:cNvPr id="6" name="Resim 5">
            <a:extLst>
              <a:ext uri="{FF2B5EF4-FFF2-40B4-BE49-F238E27FC236}">
                <a16:creationId xmlns:a16="http://schemas.microsoft.com/office/drawing/2014/main" id="{C2456AAE-9E2E-42D4-83E9-9CA1514AAE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23728" y="5125660"/>
            <a:ext cx="4608512" cy="1217320"/>
          </a:xfrm>
          <a:prstGeom prst="rect">
            <a:avLst/>
          </a:prstGeom>
        </p:spPr>
      </p:pic>
      <p:pic>
        <p:nvPicPr>
          <p:cNvPr id="7" name="Resim 6">
            <a:extLst>
              <a:ext uri="{FF2B5EF4-FFF2-40B4-BE49-F238E27FC236}">
                <a16:creationId xmlns:a16="http://schemas.microsoft.com/office/drawing/2014/main" id="{732EED3E-6DB1-42DE-8226-F1694BDF790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95736" y="6237312"/>
            <a:ext cx="2448272" cy="279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8726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Resim 7">
            <a:extLst>
              <a:ext uri="{FF2B5EF4-FFF2-40B4-BE49-F238E27FC236}">
                <a16:creationId xmlns:a16="http://schemas.microsoft.com/office/drawing/2014/main" id="{2757C34A-F397-48FD-9DD0-B8F3BAA18A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79712" y="1268760"/>
            <a:ext cx="6768752" cy="396044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4011883029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9" name="Rectangle 3">
            <a:extLst>
              <a:ext uri="{FF2B5EF4-FFF2-40B4-BE49-F238E27FC236}">
                <a16:creationId xmlns:a16="http://schemas.microsoft.com/office/drawing/2014/main" id="{62ED0461-D2A3-43D6-8242-6C0E23AF6C6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79712" y="476672"/>
            <a:ext cx="6934200" cy="3816424"/>
          </a:xfrm>
        </p:spPr>
        <p:txBody>
          <a:bodyPr/>
          <a:lstStyle/>
          <a:p>
            <a:pPr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tr-TR" altLang="tr-TR" sz="24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17 yaş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tr-TR" altLang="tr-TR" sz="24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SAT: 21 ay önce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tr-TR" altLang="tr-TR" sz="2400" b="1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Menarş</a:t>
            </a:r>
            <a:r>
              <a:rPr lang="tr-TR" altLang="tr-TR" sz="24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yaşı: 14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tr-TR" altLang="tr-TR" sz="24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 yaşına kadar düzenli adet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tr-TR" altLang="tr-TR" sz="24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 yaşında VKİ: 21 kg/m2 ve mutsuz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tr-TR" altLang="tr-TR" sz="24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23 kilo kaybı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tr-TR" altLang="tr-TR" sz="24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FM: </a:t>
            </a:r>
            <a:r>
              <a:rPr lang="tr-TR" altLang="tr-TR" sz="2400" b="1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lanugo</a:t>
            </a:r>
            <a:r>
              <a:rPr lang="tr-TR" altLang="tr-TR" sz="24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tüyler, </a:t>
            </a:r>
            <a:r>
              <a:rPr lang="tr-TR" altLang="tr-TR" sz="2400" b="1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atrofik</a:t>
            </a:r>
            <a:r>
              <a:rPr lang="tr-TR" altLang="tr-TR" sz="24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meme görünümü, VKİ: 11.8 kg/m2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tr-TR" altLang="tr-TR" sz="2400" b="1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Lab</a:t>
            </a:r>
            <a:r>
              <a:rPr lang="tr-TR" altLang="tr-TR" sz="24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FSH:4.1 IU/L, LH&lt;0.5 IU/L, E2:39 </a:t>
            </a:r>
            <a:r>
              <a:rPr lang="tr-TR" altLang="tr-TR" sz="2400" b="1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pg</a:t>
            </a:r>
            <a:r>
              <a:rPr lang="tr-TR" altLang="tr-TR" sz="24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tr-TR" altLang="tr-TR" sz="2400" b="1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mL</a:t>
            </a:r>
            <a:r>
              <a:rPr lang="tr-TR" altLang="tr-TR" sz="24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normal TSH ve PRL, düşük T3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tr-TR" altLang="en-US" sz="2400" b="1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Hipofizer</a:t>
            </a:r>
            <a:r>
              <a:rPr lang="tr-TR" altLang="en-US" sz="24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MRG: normal 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Ø"/>
            </a:pPr>
            <a:endParaRPr lang="tr-TR" altLang="tr-TR" sz="2400" b="1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Ø"/>
            </a:pPr>
            <a:endParaRPr lang="tr-TR" altLang="tr-TR" sz="2400" b="1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E95BFBE1-06D4-48BE-92CF-8CF1D5D2D52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46050" y="5157192"/>
            <a:ext cx="5401524" cy="85961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193318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9" name="Rectangle 3">
            <a:extLst>
              <a:ext uri="{FF2B5EF4-FFF2-40B4-BE49-F238E27FC236}">
                <a16:creationId xmlns:a16="http://schemas.microsoft.com/office/drawing/2014/main" id="{62ED0461-D2A3-43D6-8242-6C0E23AF6C6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79711" y="548680"/>
            <a:ext cx="6934200" cy="3816424"/>
          </a:xfrm>
        </p:spPr>
        <p:txBody>
          <a:bodyPr/>
          <a:lstStyle/>
          <a:p>
            <a:pPr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tr-TR" altLang="tr-TR" sz="24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24 yaş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tr-TR" altLang="tr-TR" sz="24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yıldır ciddi </a:t>
            </a:r>
            <a:r>
              <a:rPr lang="tr-TR" altLang="tr-TR" sz="2400" b="1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oligomenore</a:t>
            </a:r>
            <a:r>
              <a:rPr lang="tr-TR" altLang="tr-TR" sz="24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2 yıldır 3 </a:t>
            </a:r>
            <a:r>
              <a:rPr lang="tr-TR" altLang="tr-TR" sz="2400" b="1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siklus</a:t>
            </a:r>
            <a:endParaRPr lang="tr-TR" altLang="tr-TR" sz="2400" b="1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tr-TR" altLang="tr-TR" sz="2400" b="1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Menarş</a:t>
            </a:r>
            <a:r>
              <a:rPr lang="tr-TR" altLang="tr-TR" sz="24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yaşı: 13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tr-TR" altLang="tr-TR" sz="24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22 yaşına kadar düzenli adet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tr-TR" altLang="tr-TR" sz="24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Kilo kaybı öyküsü Ø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tr-TR" altLang="tr-TR" sz="24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FM: normal, VKİ:21 kg/m2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tr-TR" altLang="tr-TR" sz="2400" b="1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Lab</a:t>
            </a:r>
            <a:r>
              <a:rPr lang="tr-TR" altLang="tr-TR" sz="24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FSH:4.0 IU/L, LH:3.5 IU/L, normal TSH ve PRL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tr-TR" altLang="en-US" sz="2400" b="1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Hipofizer</a:t>
            </a:r>
            <a:r>
              <a:rPr lang="tr-TR" altLang="en-US" sz="24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MRG: normal 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tr-TR" altLang="tr-TR" sz="24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Kilo kaybı olmamasına rağmen 2 yıldır günlük 3 saat süren koşma ve aerobik egzersiz </a:t>
            </a:r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id="{33C18F56-AF6B-49E3-80C7-2E93C58FC1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75856" y="5191970"/>
            <a:ext cx="4676037" cy="109541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421821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9" name="Rectangle 3">
            <a:extLst>
              <a:ext uri="{FF2B5EF4-FFF2-40B4-BE49-F238E27FC236}">
                <a16:creationId xmlns:a16="http://schemas.microsoft.com/office/drawing/2014/main" id="{62ED0461-D2A3-43D6-8242-6C0E23AF6C6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79711" y="548680"/>
            <a:ext cx="6934200" cy="3816424"/>
          </a:xfrm>
        </p:spPr>
        <p:txBody>
          <a:bodyPr/>
          <a:lstStyle/>
          <a:p>
            <a:pPr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tr-TR" altLang="tr-TR" sz="24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33 yaş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tr-TR" altLang="tr-TR" sz="24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yıldır 3 </a:t>
            </a:r>
            <a:r>
              <a:rPr lang="tr-TR" altLang="tr-TR" sz="2400" b="1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siklus</a:t>
            </a:r>
            <a:endParaRPr lang="tr-TR" altLang="tr-TR" sz="2400" b="1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tr-TR" altLang="tr-TR" sz="2400" b="1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Menarş</a:t>
            </a:r>
            <a:r>
              <a:rPr lang="tr-TR" altLang="tr-TR" sz="24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yaşı: 13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tr-TR" altLang="tr-TR" sz="24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31 yaşına kadar düzenli adet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tr-TR" altLang="tr-TR" sz="24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Kilo kaybı öyküsü Ø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tr-TR" altLang="tr-TR" sz="24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FM: normal, VKİ:23 kg/m2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tr-TR" altLang="tr-TR" sz="2400" b="1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Lab</a:t>
            </a:r>
            <a:r>
              <a:rPr lang="tr-TR" altLang="tr-TR" sz="24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FSH:7.0 IU/L, LH:5.0 IU/L, E2:20 </a:t>
            </a:r>
            <a:r>
              <a:rPr lang="tr-TR" altLang="tr-TR" sz="2400" b="1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pg</a:t>
            </a:r>
            <a:r>
              <a:rPr lang="tr-TR" altLang="tr-TR" sz="24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tr-TR" altLang="tr-TR" sz="2400" b="1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mL</a:t>
            </a:r>
            <a:r>
              <a:rPr lang="tr-TR" altLang="tr-TR" sz="24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normal TSH, PRL:150 </a:t>
            </a:r>
            <a:r>
              <a:rPr lang="tr-TR" altLang="tr-TR" sz="2400" b="1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</a:t>
            </a:r>
            <a:r>
              <a:rPr lang="tr-TR" altLang="tr-TR" sz="24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tr-TR" altLang="tr-TR" sz="2400" b="1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mL</a:t>
            </a:r>
            <a:endParaRPr lang="tr-TR" altLang="tr-TR" sz="2400" b="1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tr-TR" altLang="tr-TR" sz="2400" b="1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Sella</a:t>
            </a:r>
            <a:r>
              <a:rPr lang="tr-TR" altLang="tr-TR" sz="24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MRG: %60 boş</a:t>
            </a:r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080945CC-2A16-4273-A9A7-BC517AA30F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8902" y="4437112"/>
            <a:ext cx="4535817" cy="85961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471251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9" name="Rectangle 3">
            <a:extLst>
              <a:ext uri="{FF2B5EF4-FFF2-40B4-BE49-F238E27FC236}">
                <a16:creationId xmlns:a16="http://schemas.microsoft.com/office/drawing/2014/main" id="{62ED0461-D2A3-43D6-8242-6C0E23AF6C6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79712" y="260648"/>
            <a:ext cx="6934200" cy="4267200"/>
          </a:xfrm>
        </p:spPr>
        <p:txBody>
          <a:bodyPr/>
          <a:lstStyle/>
          <a:p>
            <a:pPr fontAlgn="auto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tr-TR" altLang="en-US" sz="20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 yaş </a:t>
            </a:r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tr-TR" altLang="en-US" sz="2000" b="1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Primer</a:t>
            </a:r>
            <a:r>
              <a:rPr lang="tr-TR" altLang="en-US" sz="20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altLang="en-US" sz="2000" b="1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amenore</a:t>
            </a:r>
            <a:r>
              <a:rPr lang="tr-TR" altLang="en-US" sz="20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ve yetersiz meme gelişimi</a:t>
            </a:r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tr-TR" altLang="en-US" sz="2000" b="1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Spontan</a:t>
            </a:r>
            <a:r>
              <a:rPr lang="tr-TR" altLang="en-US" sz="20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altLang="en-US" sz="2000" b="1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parsiyel</a:t>
            </a:r>
            <a:r>
              <a:rPr lang="tr-TR" altLang="en-US" sz="20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altLang="en-US" sz="2000" b="1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pubarş</a:t>
            </a:r>
            <a:r>
              <a:rPr lang="tr-TR" altLang="en-US" sz="20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13 yaş</a:t>
            </a:r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tr-TR" altLang="en-US" sz="2000" b="1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Spontan</a:t>
            </a:r>
            <a:r>
              <a:rPr lang="tr-TR" altLang="en-US" sz="20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altLang="en-US" sz="2000" b="1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parsiyel</a:t>
            </a:r>
            <a:r>
              <a:rPr lang="tr-TR" altLang="en-US" sz="20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altLang="en-US" sz="2000" b="1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telarş</a:t>
            </a:r>
            <a:r>
              <a:rPr lang="tr-TR" altLang="en-US" sz="20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15 yaş</a:t>
            </a:r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tr-TR" altLang="en-US" sz="20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Yeme bozukluğu veya aşırı fiziksel egzersiz öyküsü yok</a:t>
            </a:r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tr-TR" altLang="en-US" sz="2000" b="1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Olfaktör</a:t>
            </a:r>
            <a:r>
              <a:rPr lang="tr-TR" altLang="en-US" sz="20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şikayetleri yok</a:t>
            </a:r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tr-TR" altLang="en-US" sz="20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erkek kardeş, normal </a:t>
            </a:r>
            <a:r>
              <a:rPr lang="tr-TR" altLang="en-US" sz="2000" b="1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pubertal</a:t>
            </a:r>
            <a:r>
              <a:rPr lang="tr-TR" altLang="en-US" sz="20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gelişim</a:t>
            </a:r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tr-TR" altLang="en-US" sz="20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FM: </a:t>
            </a:r>
            <a:r>
              <a:rPr lang="tr-TR" altLang="en-US" sz="2000" b="1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önükloid</a:t>
            </a:r>
            <a:r>
              <a:rPr lang="tr-TR" altLang="en-US" sz="20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görünüm, VKİ:23 kg/m2, </a:t>
            </a:r>
            <a:r>
              <a:rPr lang="tr-TR" altLang="en-US" sz="2000" b="1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ogival</a:t>
            </a:r>
            <a:r>
              <a:rPr lang="tr-TR" altLang="en-US" sz="20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altLang="en-US" sz="2000" b="1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palat</a:t>
            </a:r>
            <a:r>
              <a:rPr lang="tr-TR" altLang="en-US" sz="20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ve </a:t>
            </a:r>
            <a:r>
              <a:rPr lang="tr-TR" altLang="en-US" sz="2000" b="1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cavus</a:t>
            </a:r>
            <a:r>
              <a:rPr lang="tr-TR" altLang="en-US" sz="20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ayaklar</a:t>
            </a:r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tr-TR" altLang="en-US" sz="2000" b="1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Pubik</a:t>
            </a:r>
            <a:r>
              <a:rPr lang="tr-TR" altLang="en-US" sz="20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kıllanma ve meme gelişimi: </a:t>
            </a:r>
            <a:r>
              <a:rPr lang="tr-TR" altLang="en-US" sz="2000" b="1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Tanner</a:t>
            </a:r>
            <a:r>
              <a:rPr lang="tr-TR" altLang="en-US" sz="20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evre 2</a:t>
            </a:r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tr-TR" altLang="en-US" sz="20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Serum E2:6.8 </a:t>
            </a:r>
            <a:r>
              <a:rPr lang="tr-TR" altLang="en-US" sz="2000" b="1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pg</a:t>
            </a:r>
            <a:r>
              <a:rPr lang="tr-TR" altLang="en-US" sz="20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/ml, LH&lt;0.6 IU/L, FSH&lt;1.0 IU/L</a:t>
            </a:r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tr-TR" altLang="en-US" sz="20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PRL ve TFT: normal</a:t>
            </a:r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tr-TR" altLang="en-US" sz="2000" b="1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Abdominal</a:t>
            </a:r>
            <a:r>
              <a:rPr lang="tr-TR" altLang="en-US" sz="20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ultrason: normal</a:t>
            </a:r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tr-TR" altLang="en-US" sz="2000" b="1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Pelvik</a:t>
            </a:r>
            <a:r>
              <a:rPr lang="tr-TR" altLang="en-US" sz="20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ultrason: </a:t>
            </a:r>
            <a:r>
              <a:rPr lang="tr-TR" altLang="en-US" sz="2000" b="1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infantil</a:t>
            </a:r>
            <a:r>
              <a:rPr lang="tr-TR" altLang="en-US" sz="20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altLang="en-US" sz="2000" b="1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uterus</a:t>
            </a:r>
            <a:r>
              <a:rPr lang="tr-TR" altLang="en-US" sz="20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ve küçük </a:t>
            </a:r>
            <a:r>
              <a:rPr lang="tr-TR" altLang="en-US" sz="2000" b="1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overler</a:t>
            </a:r>
            <a:endParaRPr lang="tr-TR" altLang="en-US" sz="2000" b="1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tr-TR" altLang="en-US" sz="20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DEXA: </a:t>
            </a:r>
            <a:r>
              <a:rPr lang="tr-TR" altLang="en-US" sz="2000" b="1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osteopeni</a:t>
            </a:r>
            <a:endParaRPr lang="tr-TR" altLang="en-US" sz="2000" b="1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tr-TR" altLang="en-US" sz="2000" b="1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Hipofizer</a:t>
            </a:r>
            <a:r>
              <a:rPr lang="tr-TR" altLang="en-US" sz="20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MRG: normal </a:t>
            </a:r>
          </a:p>
          <a:p>
            <a:pPr marL="0" indent="0" fontAlgn="auto">
              <a:spcAft>
                <a:spcPts val="0"/>
              </a:spcAft>
              <a:buNone/>
              <a:defRPr/>
            </a:pPr>
            <a:endParaRPr lang="en-US" altLang="en-US" sz="180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80000"/>
              </a:lnSpc>
              <a:buNone/>
            </a:pPr>
            <a:endParaRPr lang="en-US" altLang="tr-TR" sz="1800" dirty="0">
              <a:solidFill>
                <a:srgbClr val="4D4D4D"/>
              </a:solidFill>
            </a:endParaRPr>
          </a:p>
        </p:txBody>
      </p:sp>
      <p:sp>
        <p:nvSpPr>
          <p:cNvPr id="4" name="Metin kutusu 3">
            <a:extLst>
              <a:ext uri="{FF2B5EF4-FFF2-40B4-BE49-F238E27FC236}">
                <a16:creationId xmlns:a16="http://schemas.microsoft.com/office/drawing/2014/main" id="{C08736E3-5F95-4316-8BE8-D0C1E4D41731}"/>
              </a:ext>
            </a:extLst>
          </p:cNvPr>
          <p:cNvSpPr txBox="1"/>
          <p:nvPr/>
        </p:nvSpPr>
        <p:spPr>
          <a:xfrm>
            <a:off x="5292080" y="5805264"/>
            <a:ext cx="324036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31313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Letícia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31313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Ferreira</a:t>
            </a:r>
            <a:r>
              <a:rPr kumimoji="0" lang="tr-TR" sz="1000" b="0" i="0" u="none" strike="noStrike" kern="1200" cap="none" spc="0" normalizeH="0" baseline="0" noProof="0" dirty="0">
                <a:ln>
                  <a:noFill/>
                </a:ln>
                <a:solidFill>
                  <a:srgbClr val="31313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, et al. 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31313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Approach to the Patient With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31313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Hypogonadotropic Hypogonadism</a:t>
            </a:r>
            <a:endParaRPr kumimoji="0" lang="tr-TR" sz="1000" b="0" i="0" u="none" strike="noStrike" kern="1200" cap="none" spc="0" normalizeH="0" baseline="0" noProof="0" dirty="0">
              <a:ln>
                <a:noFill/>
              </a:ln>
              <a:solidFill>
                <a:srgbClr val="31313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31313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J Clin Endocrinol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31313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Metab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31313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, May 2013, 98(5):1781–1788</a:t>
            </a:r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2D4E628D-1FD5-4239-BA7F-6666D41D3D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53371" y="2492896"/>
            <a:ext cx="4282925" cy="162501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977463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9" name="Rectangle 3">
            <a:extLst>
              <a:ext uri="{FF2B5EF4-FFF2-40B4-BE49-F238E27FC236}">
                <a16:creationId xmlns:a16="http://schemas.microsoft.com/office/drawing/2014/main" id="{62ED0461-D2A3-43D6-8242-6C0E23AF6C6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81200" y="1630363"/>
            <a:ext cx="6934200" cy="4267200"/>
          </a:xfrm>
        </p:spPr>
        <p:txBody>
          <a:bodyPr/>
          <a:lstStyle/>
          <a:p>
            <a:pPr marL="0" indent="0" algn="ctr" fontAlgn="auto">
              <a:spcAft>
                <a:spcPts val="0"/>
              </a:spcAft>
              <a:buNone/>
              <a:defRPr/>
            </a:pPr>
            <a:endParaRPr lang="tr-TR" altLang="en-US" sz="48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 fontAlgn="auto">
              <a:spcAft>
                <a:spcPts val="0"/>
              </a:spcAft>
              <a:buNone/>
              <a:defRPr/>
            </a:pPr>
            <a:r>
              <a:rPr lang="tr-TR" altLang="en-US" sz="4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DİNLEDİĞİNİZ İÇİN TEŞEKKÜR EDERİM…</a:t>
            </a:r>
          </a:p>
          <a:p>
            <a:pPr marL="0" indent="0" fontAlgn="auto">
              <a:spcAft>
                <a:spcPts val="0"/>
              </a:spcAft>
              <a:buNone/>
              <a:defRPr/>
            </a:pPr>
            <a:endParaRPr lang="en-US" altLang="en-US" sz="180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80000"/>
              </a:lnSpc>
              <a:buNone/>
            </a:pPr>
            <a:endParaRPr lang="en-US" altLang="tr-TR" sz="1800" dirty="0">
              <a:solidFill>
                <a:srgbClr val="4D4D4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09688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id="{15609D07-1F91-445D-8BF0-954F7A6DAF5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12940"/>
            <a:ext cx="7200800" cy="67687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Resim 6">
            <a:extLst>
              <a:ext uri="{FF2B5EF4-FFF2-40B4-BE49-F238E27FC236}">
                <a16:creationId xmlns:a16="http://schemas.microsoft.com/office/drawing/2014/main" id="{21B0BE89-DF84-4574-ABA4-604B6EE467D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5756" y="12940"/>
            <a:ext cx="6120680" cy="6858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66806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FF2B5EF4-FFF2-40B4-BE49-F238E27FC236}">
                <a16:creationId xmlns:a16="http://schemas.microsoft.com/office/drawing/2014/main" id="{950EF730-2F3A-439E-AC3F-E7D3217C57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81200" y="260648"/>
            <a:ext cx="7011008" cy="648072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bg2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A4025C86-E116-4080-B543-4DFC963965C5}"/>
              </a:ext>
            </a:extLst>
          </p:cNvPr>
          <p:cNvSpPr/>
          <p:nvPr/>
        </p:nvSpPr>
        <p:spPr bwMode="auto">
          <a:xfrm>
            <a:off x="2128528" y="260648"/>
            <a:ext cx="6863680" cy="1440160"/>
          </a:xfrm>
          <a:prstGeom prst="ellips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38100" cap="flat" cmpd="sng" algn="ctr">
            <a:solidFill>
              <a:srgbClr val="4D4D4D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2400" b="0" i="0" u="none" strike="noStrike" cap="none" normalizeH="0" baseline="0" dirty="0">
              <a:ln>
                <a:noFill/>
              </a:ln>
              <a:noFill/>
              <a:effectLst/>
              <a:latin typeface="Arial" panose="020B0604020202020204" pitchFamily="34" charset="0"/>
            </a:endParaRPr>
          </a:p>
        </p:txBody>
      </p:sp>
      <p:sp>
        <p:nvSpPr>
          <p:cNvPr id="5" name="Unvan 4">
            <a:extLst>
              <a:ext uri="{FF2B5EF4-FFF2-40B4-BE49-F238E27FC236}">
                <a16:creationId xmlns:a16="http://schemas.microsoft.com/office/drawing/2014/main" id="{74183567-C788-4807-A119-0EF0F096E4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86779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>
            <a:extLst>
              <a:ext uri="{FF2B5EF4-FFF2-40B4-BE49-F238E27FC236}">
                <a16:creationId xmlns:a16="http://schemas.microsoft.com/office/drawing/2014/main" id="{B5F97D9F-3E73-4A7B-8095-9DE9F4EDF47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81200" y="685800"/>
            <a:ext cx="6934200" cy="715963"/>
          </a:xfrm>
        </p:spPr>
        <p:txBody>
          <a:bodyPr/>
          <a:lstStyle/>
          <a:p>
            <a:r>
              <a:rPr lang="tr-TR" altLang="tr-TR" sz="40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Sekonder</a:t>
            </a:r>
            <a:r>
              <a:rPr lang="tr-TR" altLang="tr-TR" sz="4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altLang="tr-TR" sz="40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amenore</a:t>
            </a:r>
            <a:r>
              <a:rPr lang="tr-TR" altLang="tr-TR" sz="4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  <a:endParaRPr lang="en-US" altLang="tr-TR" sz="4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419" name="Rectangle 3">
            <a:extLst>
              <a:ext uri="{FF2B5EF4-FFF2-40B4-BE49-F238E27FC236}">
                <a16:creationId xmlns:a16="http://schemas.microsoft.com/office/drawing/2014/main" id="{62ED0461-D2A3-43D6-8242-6C0E23AF6C6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81200" y="1630363"/>
            <a:ext cx="6934200" cy="4267200"/>
          </a:xfrm>
        </p:spPr>
        <p:txBody>
          <a:bodyPr/>
          <a:lstStyle/>
          <a:p>
            <a:pPr fontAlgn="auto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tr-TR" altLang="tr-TR" sz="2800" b="1" dirty="0" err="1">
                <a:solidFill>
                  <a:srgbClr val="4D4D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Hipotalamik</a:t>
            </a:r>
            <a:r>
              <a:rPr lang="tr-TR" altLang="tr-TR" sz="2800" b="1" dirty="0">
                <a:solidFill>
                  <a:srgbClr val="4D4D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nedenler (%35) </a:t>
            </a:r>
            <a:r>
              <a:rPr lang="tr-TR" altLang="tr-TR" sz="2000" b="1" dirty="0">
                <a:solidFill>
                  <a:srgbClr val="4D4D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(çoğunluğu fonksiyonel </a:t>
            </a:r>
            <a:r>
              <a:rPr lang="tr-TR" altLang="tr-TR" sz="2000" b="1" dirty="0" err="1">
                <a:solidFill>
                  <a:srgbClr val="4D4D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hipotalamik</a:t>
            </a:r>
            <a:r>
              <a:rPr lang="tr-TR" altLang="tr-TR" sz="2000" b="1" dirty="0">
                <a:solidFill>
                  <a:srgbClr val="4D4D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altLang="tr-TR" sz="2000" b="1" dirty="0" err="1">
                <a:solidFill>
                  <a:srgbClr val="4D4D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amenore</a:t>
            </a:r>
            <a:r>
              <a:rPr lang="tr-TR" altLang="tr-TR" sz="2000" b="1" dirty="0">
                <a:solidFill>
                  <a:srgbClr val="4D4D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tr-TR" altLang="tr-TR" sz="2800" b="1" dirty="0" err="1">
                <a:solidFill>
                  <a:srgbClr val="4D4D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Hipofizer</a:t>
            </a:r>
            <a:r>
              <a:rPr lang="tr-TR" altLang="tr-TR" sz="2800" b="1" dirty="0">
                <a:solidFill>
                  <a:srgbClr val="4D4D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nedenler (%17) </a:t>
            </a:r>
            <a:r>
              <a:rPr lang="tr-TR" altLang="tr-TR" sz="2000" b="1" dirty="0">
                <a:solidFill>
                  <a:srgbClr val="4D4D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tr-TR" altLang="tr-TR" sz="2000" b="1" dirty="0" err="1">
                <a:solidFill>
                  <a:srgbClr val="4D4D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hiperprolaktinemi</a:t>
            </a:r>
            <a:r>
              <a:rPr lang="tr-TR" altLang="tr-TR" sz="2000" b="1" dirty="0">
                <a:solidFill>
                  <a:srgbClr val="4D4D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boş </a:t>
            </a:r>
            <a:r>
              <a:rPr lang="tr-TR" altLang="tr-TR" sz="2000" b="1" dirty="0" err="1">
                <a:solidFill>
                  <a:srgbClr val="4D4D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sella</a:t>
            </a:r>
            <a:r>
              <a:rPr lang="tr-TR" altLang="tr-TR" sz="2000" b="1" dirty="0">
                <a:solidFill>
                  <a:srgbClr val="4D4D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tr-TR" altLang="tr-TR" sz="2000" b="1" dirty="0" err="1">
                <a:solidFill>
                  <a:srgbClr val="4D4D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Sheehan</a:t>
            </a:r>
            <a:r>
              <a:rPr lang="tr-TR" altLang="tr-TR" sz="2000" b="1" dirty="0">
                <a:solidFill>
                  <a:srgbClr val="4D4D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sendromu, </a:t>
            </a:r>
            <a:r>
              <a:rPr lang="tr-TR" altLang="tr-TR" sz="2000" b="1" dirty="0" err="1">
                <a:solidFill>
                  <a:srgbClr val="4D4D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Cushing</a:t>
            </a:r>
            <a:r>
              <a:rPr lang="tr-TR" altLang="tr-TR" sz="2000" b="1" dirty="0">
                <a:solidFill>
                  <a:srgbClr val="4D4D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sendromu,…)</a:t>
            </a:r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tr-TR" altLang="tr-TR" sz="2800" b="1" dirty="0" err="1">
                <a:solidFill>
                  <a:srgbClr val="4D4D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Overyan</a:t>
            </a:r>
            <a:r>
              <a:rPr lang="tr-TR" altLang="tr-TR" sz="2800" b="1" dirty="0">
                <a:solidFill>
                  <a:srgbClr val="4D4D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(%40) </a:t>
            </a:r>
            <a:r>
              <a:rPr lang="tr-TR" altLang="tr-TR" sz="2000" b="1" dirty="0">
                <a:solidFill>
                  <a:srgbClr val="4D4D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(PCOS, POF,…)</a:t>
            </a:r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tr-TR" altLang="tr-TR" sz="2800" b="1" dirty="0" err="1">
                <a:solidFill>
                  <a:srgbClr val="4D4D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Uterin</a:t>
            </a:r>
            <a:r>
              <a:rPr lang="tr-TR" altLang="tr-TR" sz="2800" b="1" dirty="0">
                <a:solidFill>
                  <a:srgbClr val="4D4D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(%7) </a:t>
            </a:r>
            <a:r>
              <a:rPr lang="tr-TR" altLang="tr-TR" sz="2000" b="1" dirty="0">
                <a:solidFill>
                  <a:srgbClr val="4D4D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tr-TR" altLang="tr-TR" sz="2000" b="1" dirty="0" err="1">
                <a:solidFill>
                  <a:srgbClr val="4D4D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intrauterin</a:t>
            </a:r>
            <a:r>
              <a:rPr lang="tr-TR" altLang="tr-TR" sz="2000" b="1" dirty="0">
                <a:solidFill>
                  <a:srgbClr val="4D4D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adezyonlar,…)</a:t>
            </a:r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tr-TR" altLang="tr-TR" sz="2800" b="1" dirty="0">
                <a:solidFill>
                  <a:srgbClr val="4D4D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Diğer (%1) </a:t>
            </a:r>
            <a:r>
              <a:rPr lang="tr-TR" altLang="tr-TR" sz="2000" b="1" dirty="0">
                <a:solidFill>
                  <a:srgbClr val="4D4D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tr-TR" altLang="tr-TR" sz="2000" b="1" dirty="0" err="1">
                <a:solidFill>
                  <a:srgbClr val="4D4D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konjenital</a:t>
            </a:r>
            <a:r>
              <a:rPr lang="tr-TR" altLang="tr-TR" sz="2000" b="1" dirty="0">
                <a:solidFill>
                  <a:srgbClr val="4D4D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adrenal </a:t>
            </a:r>
            <a:r>
              <a:rPr lang="tr-TR" altLang="tr-TR" sz="2000" b="1" dirty="0" err="1">
                <a:solidFill>
                  <a:srgbClr val="4D4D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hiperplazi</a:t>
            </a:r>
            <a:r>
              <a:rPr lang="tr-TR" altLang="tr-TR" sz="2000" b="1" dirty="0">
                <a:solidFill>
                  <a:srgbClr val="4D4D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…)</a:t>
            </a:r>
            <a:endParaRPr lang="en-US" altLang="tr-TR" sz="2000" dirty="0">
              <a:solidFill>
                <a:srgbClr val="4D4D4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8378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>
            <a:extLst>
              <a:ext uri="{FF2B5EF4-FFF2-40B4-BE49-F238E27FC236}">
                <a16:creationId xmlns:a16="http://schemas.microsoft.com/office/drawing/2014/main" id="{B5F97D9F-3E73-4A7B-8095-9DE9F4EDF47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57175" y="188640"/>
            <a:ext cx="6934200" cy="715963"/>
          </a:xfrm>
        </p:spPr>
        <p:txBody>
          <a:bodyPr/>
          <a:lstStyle/>
          <a:p>
            <a:r>
              <a:rPr lang="tr-TR" altLang="tr-TR" sz="40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Hipotalamik</a:t>
            </a:r>
            <a:r>
              <a:rPr lang="tr-TR" altLang="tr-TR" sz="4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altLang="tr-TR" sz="40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amenore</a:t>
            </a:r>
            <a:r>
              <a:rPr lang="tr-TR" altLang="tr-TR" sz="4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  <a:endParaRPr lang="en-US" altLang="tr-TR" sz="4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419" name="Rectangle 3">
            <a:extLst>
              <a:ext uri="{FF2B5EF4-FFF2-40B4-BE49-F238E27FC236}">
                <a16:creationId xmlns:a16="http://schemas.microsoft.com/office/drawing/2014/main" id="{62ED0461-D2A3-43D6-8242-6C0E23AF6C6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43370" y="980728"/>
            <a:ext cx="6934200" cy="1726629"/>
          </a:xfrm>
        </p:spPr>
        <p:txBody>
          <a:bodyPr/>
          <a:lstStyle/>
          <a:p>
            <a:pPr fontAlgn="auto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tr-TR" altLang="tr-TR" sz="2000" b="1" dirty="0" err="1">
                <a:solidFill>
                  <a:srgbClr val="4D4D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GnRH’nın</a:t>
            </a:r>
            <a:r>
              <a:rPr lang="tr-TR" altLang="tr-TR" sz="2000" b="1" dirty="0">
                <a:solidFill>
                  <a:srgbClr val="4D4D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altLang="tr-TR" sz="2000" b="1" dirty="0" err="1">
                <a:solidFill>
                  <a:srgbClr val="4D4D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pulsatil</a:t>
            </a:r>
            <a:r>
              <a:rPr lang="tr-TR" altLang="tr-TR" sz="2000" b="1" dirty="0">
                <a:solidFill>
                  <a:srgbClr val="4D4D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salınımında bozukluk</a:t>
            </a:r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tr-TR" altLang="tr-TR" sz="2000" b="1" dirty="0">
                <a:solidFill>
                  <a:srgbClr val="4D4D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Diğer anatomik veya organik patolojilerin özellikle </a:t>
            </a:r>
            <a:r>
              <a:rPr lang="tr-TR" altLang="tr-TR" sz="2000" b="1" dirty="0" err="1">
                <a:solidFill>
                  <a:srgbClr val="4D4D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hipofizer</a:t>
            </a:r>
            <a:r>
              <a:rPr lang="tr-TR" altLang="tr-TR" sz="2000" b="1" dirty="0">
                <a:solidFill>
                  <a:srgbClr val="4D4D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lezyonların ekarte edilmesi</a:t>
            </a:r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tr-TR" altLang="tr-TR" sz="2000" b="1" dirty="0" err="1">
                <a:solidFill>
                  <a:srgbClr val="4D4D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GnRH</a:t>
            </a:r>
            <a:r>
              <a:rPr lang="tr-TR" altLang="tr-TR" sz="2000" b="1" dirty="0">
                <a:solidFill>
                  <a:srgbClr val="4D4D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baskılanmasının derecelenmesi önemli</a:t>
            </a:r>
          </a:p>
          <a:p>
            <a:pPr marL="0" indent="0" fontAlgn="auto">
              <a:spcAft>
                <a:spcPts val="0"/>
              </a:spcAft>
              <a:buNone/>
              <a:defRPr/>
            </a:pPr>
            <a:endParaRPr lang="en-US" altLang="tr-TR" sz="2000" dirty="0">
              <a:solidFill>
                <a:srgbClr val="4D4D4D"/>
              </a:solidFill>
            </a:endParaRPr>
          </a:p>
        </p:txBody>
      </p:sp>
      <p:pic>
        <p:nvPicPr>
          <p:cNvPr id="2" name="Resim 1">
            <a:extLst>
              <a:ext uri="{FF2B5EF4-FFF2-40B4-BE49-F238E27FC236}">
                <a16:creationId xmlns:a16="http://schemas.microsoft.com/office/drawing/2014/main" id="{389840EA-576C-4A63-B0C5-1C7AD1F3E0E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02147" y="2636912"/>
            <a:ext cx="6816646" cy="3154800"/>
          </a:xfrm>
          <a:prstGeom prst="rect">
            <a:avLst/>
          </a:prstGeom>
        </p:spPr>
      </p:pic>
      <p:sp>
        <p:nvSpPr>
          <p:cNvPr id="3" name="Metin kutusu 2">
            <a:extLst>
              <a:ext uri="{FF2B5EF4-FFF2-40B4-BE49-F238E27FC236}">
                <a16:creationId xmlns:a16="http://schemas.microsoft.com/office/drawing/2014/main" id="{8138B756-81CF-45DB-9B08-FCD631694FDE}"/>
              </a:ext>
            </a:extLst>
          </p:cNvPr>
          <p:cNvSpPr txBox="1"/>
          <p:nvPr/>
        </p:nvSpPr>
        <p:spPr>
          <a:xfrm>
            <a:off x="2051720" y="6165304"/>
            <a:ext cx="669674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2"/>
                </a:solidFill>
              </a:rPr>
              <a:t>Heather C.M. </a:t>
            </a:r>
            <a:r>
              <a:rPr lang="tr-TR" sz="1000" dirty="0">
                <a:solidFill>
                  <a:schemeClr val="bg2"/>
                </a:solidFill>
              </a:rPr>
              <a:t>Et al. </a:t>
            </a:r>
            <a:r>
              <a:rPr lang="en-US" sz="1000" dirty="0">
                <a:solidFill>
                  <a:schemeClr val="bg2"/>
                </a:solidFill>
              </a:rPr>
              <a:t>The physiology of functional hypothalamic</a:t>
            </a:r>
            <a:r>
              <a:rPr lang="tr-TR" sz="1000" dirty="0">
                <a:solidFill>
                  <a:schemeClr val="bg2"/>
                </a:solidFill>
              </a:rPr>
              <a:t> </a:t>
            </a:r>
            <a:r>
              <a:rPr lang="en-US" sz="1000" dirty="0">
                <a:solidFill>
                  <a:schemeClr val="bg2"/>
                </a:solidFill>
              </a:rPr>
              <a:t>amenorrhea associated with energy deficiency</a:t>
            </a:r>
            <a:r>
              <a:rPr lang="tr-TR" sz="1000" dirty="0">
                <a:solidFill>
                  <a:schemeClr val="bg2"/>
                </a:solidFill>
              </a:rPr>
              <a:t> </a:t>
            </a:r>
            <a:r>
              <a:rPr lang="en-US" sz="1000" dirty="0">
                <a:solidFill>
                  <a:schemeClr val="bg2"/>
                </a:solidFill>
              </a:rPr>
              <a:t>in exercising women and in women with anorexia</a:t>
            </a:r>
            <a:r>
              <a:rPr lang="tr-TR" sz="1000" dirty="0">
                <a:solidFill>
                  <a:schemeClr val="bg2"/>
                </a:solidFill>
              </a:rPr>
              <a:t> </a:t>
            </a:r>
            <a:r>
              <a:rPr lang="tr-TR" sz="1000" dirty="0" err="1">
                <a:solidFill>
                  <a:schemeClr val="bg2"/>
                </a:solidFill>
              </a:rPr>
              <a:t>nervosa</a:t>
            </a:r>
            <a:endParaRPr lang="tr-TR" sz="1000" dirty="0">
              <a:solidFill>
                <a:schemeClr val="bg2"/>
              </a:solidFill>
            </a:endParaRPr>
          </a:p>
          <a:p>
            <a:r>
              <a:rPr lang="en-US" sz="1000" dirty="0" err="1">
                <a:solidFill>
                  <a:schemeClr val="bg2"/>
                </a:solidFill>
              </a:rPr>
              <a:t>Horm</a:t>
            </a:r>
            <a:r>
              <a:rPr lang="en-US" sz="1000" dirty="0">
                <a:solidFill>
                  <a:schemeClr val="bg2"/>
                </a:solidFill>
              </a:rPr>
              <a:t> Mol Biol Clin Invest 2016; 25(2): 91–119</a:t>
            </a:r>
            <a:endParaRPr lang="tr-TR" sz="10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013646"/>
      </p:ext>
    </p:extLst>
  </p:cSld>
  <p:clrMapOvr>
    <a:masterClrMapping/>
  </p:clrMapOvr>
</p:sld>
</file>

<file path=ppt/theme/theme1.xml><?xml version="1.0" encoding="utf-8"?>
<a:theme xmlns:a="http://schemas.openxmlformats.org/drawingml/2006/main" name="powerpoint-template-24">
  <a:themeElements>
    <a:clrScheme name="">
      <a:dk1>
        <a:srgbClr val="FFFFFF"/>
      </a:dk1>
      <a:lt1>
        <a:srgbClr val="FFFFFF"/>
      </a:lt1>
      <a:dk2>
        <a:srgbClr val="FFFFFF"/>
      </a:dk2>
      <a:lt2>
        <a:srgbClr val="313131"/>
      </a:lt2>
      <a:accent1>
        <a:srgbClr val="5B5B5B"/>
      </a:accent1>
      <a:accent2>
        <a:srgbClr val="868686"/>
      </a:accent2>
      <a:accent3>
        <a:srgbClr val="FFFFFF"/>
      </a:accent3>
      <a:accent4>
        <a:srgbClr val="DADADA"/>
      </a:accent4>
      <a:accent5>
        <a:srgbClr val="B5B5B5"/>
      </a:accent5>
      <a:accent6>
        <a:srgbClr val="797979"/>
      </a:accent6>
      <a:hlink>
        <a:srgbClr val="D668F8"/>
      </a:hlink>
      <a:folHlink>
        <a:srgbClr val="FFFFFF"/>
      </a:folHlink>
    </a:clrScheme>
    <a:fontScheme name="powerpoint-template-24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tr-TR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tr-TR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powerpoint-template-24 1">
        <a:dk1>
          <a:srgbClr val="4D4D4D"/>
        </a:dk1>
        <a:lt1>
          <a:srgbClr val="FFFFFF"/>
        </a:lt1>
        <a:dk2>
          <a:srgbClr val="4D4D4D"/>
        </a:dk2>
        <a:lt2>
          <a:srgbClr val="CC0000"/>
        </a:lt2>
        <a:accent1>
          <a:srgbClr val="FF9933"/>
        </a:accent1>
        <a:accent2>
          <a:srgbClr val="009900"/>
        </a:accent2>
        <a:accent3>
          <a:srgbClr val="FFFFFF"/>
        </a:accent3>
        <a:accent4>
          <a:srgbClr val="404040"/>
        </a:accent4>
        <a:accent5>
          <a:srgbClr val="FFCAAD"/>
        </a:accent5>
        <a:accent6>
          <a:srgbClr val="008A00"/>
        </a:accent6>
        <a:hlink>
          <a:srgbClr val="3366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2">
        <a:dk1>
          <a:srgbClr val="4D4D4D"/>
        </a:dk1>
        <a:lt1>
          <a:srgbClr val="FFFFFF"/>
        </a:lt1>
        <a:dk2>
          <a:srgbClr val="4D4D4D"/>
        </a:dk2>
        <a:lt2>
          <a:srgbClr val="FBB240"/>
        </a:lt2>
        <a:accent1>
          <a:srgbClr val="FFC842"/>
        </a:accent1>
        <a:accent2>
          <a:srgbClr val="FED06E"/>
        </a:accent2>
        <a:accent3>
          <a:srgbClr val="FFFFFF"/>
        </a:accent3>
        <a:accent4>
          <a:srgbClr val="404040"/>
        </a:accent4>
        <a:accent5>
          <a:srgbClr val="FFE0B0"/>
        </a:accent5>
        <a:accent6>
          <a:srgbClr val="E6BC63"/>
        </a:accent6>
        <a:hlink>
          <a:srgbClr val="FDDB9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3">
        <a:dk1>
          <a:srgbClr val="4D4D4D"/>
        </a:dk1>
        <a:lt1>
          <a:srgbClr val="FFFFFF"/>
        </a:lt1>
        <a:dk2>
          <a:srgbClr val="4D4D4D"/>
        </a:dk2>
        <a:lt2>
          <a:srgbClr val="FE564C"/>
        </a:lt2>
        <a:accent1>
          <a:srgbClr val="FFC842"/>
        </a:accent1>
        <a:accent2>
          <a:srgbClr val="FED06E"/>
        </a:accent2>
        <a:accent3>
          <a:srgbClr val="FFFFFF"/>
        </a:accent3>
        <a:accent4>
          <a:srgbClr val="404040"/>
        </a:accent4>
        <a:accent5>
          <a:srgbClr val="FFE0B0"/>
        </a:accent5>
        <a:accent6>
          <a:srgbClr val="E6BC63"/>
        </a:accent6>
        <a:hlink>
          <a:srgbClr val="FDDB9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4">
        <a:dk1>
          <a:srgbClr val="4D4D4D"/>
        </a:dk1>
        <a:lt1>
          <a:srgbClr val="FFFFFF"/>
        </a:lt1>
        <a:dk2>
          <a:srgbClr val="4D4D4D"/>
        </a:dk2>
        <a:lt2>
          <a:srgbClr val="BB2A32"/>
        </a:lt2>
        <a:accent1>
          <a:srgbClr val="FFC842"/>
        </a:accent1>
        <a:accent2>
          <a:srgbClr val="FED06E"/>
        </a:accent2>
        <a:accent3>
          <a:srgbClr val="FFFFFF"/>
        </a:accent3>
        <a:accent4>
          <a:srgbClr val="404040"/>
        </a:accent4>
        <a:accent5>
          <a:srgbClr val="FFE0B0"/>
        </a:accent5>
        <a:accent6>
          <a:srgbClr val="E6BC63"/>
        </a:accent6>
        <a:hlink>
          <a:srgbClr val="FDDB9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5">
        <a:dk1>
          <a:srgbClr val="4D4D4D"/>
        </a:dk1>
        <a:lt1>
          <a:srgbClr val="FFFFFF"/>
        </a:lt1>
        <a:dk2>
          <a:srgbClr val="4D4D4D"/>
        </a:dk2>
        <a:lt2>
          <a:srgbClr val="E84A25"/>
        </a:lt2>
        <a:accent1>
          <a:srgbClr val="ED6A24"/>
        </a:accent1>
        <a:accent2>
          <a:srgbClr val="F99E1C"/>
        </a:accent2>
        <a:accent3>
          <a:srgbClr val="FFFFFF"/>
        </a:accent3>
        <a:accent4>
          <a:srgbClr val="404040"/>
        </a:accent4>
        <a:accent5>
          <a:srgbClr val="F4B9AC"/>
        </a:accent5>
        <a:accent6>
          <a:srgbClr val="E28F18"/>
        </a:accent6>
        <a:hlink>
          <a:srgbClr val="F1B545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6">
        <a:dk1>
          <a:srgbClr val="4D4D4D"/>
        </a:dk1>
        <a:lt1>
          <a:srgbClr val="FFFFFF"/>
        </a:lt1>
        <a:dk2>
          <a:srgbClr val="4D4D4D"/>
        </a:dk2>
        <a:lt2>
          <a:srgbClr val="B92D14"/>
        </a:lt2>
        <a:accent1>
          <a:srgbClr val="D34E13"/>
        </a:accent1>
        <a:accent2>
          <a:srgbClr val="DC9009"/>
        </a:accent2>
        <a:accent3>
          <a:srgbClr val="FFFFFF"/>
        </a:accent3>
        <a:accent4>
          <a:srgbClr val="404040"/>
        </a:accent4>
        <a:accent5>
          <a:srgbClr val="E6B2AA"/>
        </a:accent5>
        <a:accent6>
          <a:srgbClr val="C78207"/>
        </a:accent6>
        <a:hlink>
          <a:srgbClr val="EEC633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7">
        <a:dk1>
          <a:srgbClr val="4D4D4D"/>
        </a:dk1>
        <a:lt1>
          <a:srgbClr val="FFFFFF"/>
        </a:lt1>
        <a:dk2>
          <a:srgbClr val="4D4D4D"/>
        </a:dk2>
        <a:lt2>
          <a:srgbClr val="AE6310"/>
        </a:lt2>
        <a:accent1>
          <a:srgbClr val="E79613"/>
        </a:accent1>
        <a:accent2>
          <a:srgbClr val="E1720D"/>
        </a:accent2>
        <a:accent3>
          <a:srgbClr val="FFFFFF"/>
        </a:accent3>
        <a:accent4>
          <a:srgbClr val="404040"/>
        </a:accent4>
        <a:accent5>
          <a:srgbClr val="F1C9AA"/>
        </a:accent5>
        <a:accent6>
          <a:srgbClr val="CC670B"/>
        </a:accent6>
        <a:hlink>
          <a:srgbClr val="C6470A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8">
        <a:dk1>
          <a:srgbClr val="4D4D4D"/>
        </a:dk1>
        <a:lt1>
          <a:srgbClr val="FFFFFF"/>
        </a:lt1>
        <a:dk2>
          <a:srgbClr val="4D4D4D"/>
        </a:dk2>
        <a:lt2>
          <a:srgbClr val="AF5612"/>
        </a:lt2>
        <a:accent1>
          <a:srgbClr val="CB882F"/>
        </a:accent1>
        <a:accent2>
          <a:srgbClr val="E7C432"/>
        </a:accent2>
        <a:accent3>
          <a:srgbClr val="FFFFFF"/>
        </a:accent3>
        <a:accent4>
          <a:srgbClr val="404040"/>
        </a:accent4>
        <a:accent5>
          <a:srgbClr val="E2C3AD"/>
        </a:accent5>
        <a:accent6>
          <a:srgbClr val="D1B12C"/>
        </a:accent6>
        <a:hlink>
          <a:srgbClr val="EECA34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9">
        <a:dk1>
          <a:srgbClr val="4D4D4D"/>
        </a:dk1>
        <a:lt1>
          <a:srgbClr val="FFFFFF"/>
        </a:lt1>
        <a:dk2>
          <a:srgbClr val="4D4D4D"/>
        </a:dk2>
        <a:lt2>
          <a:srgbClr val="9A5E40"/>
        </a:lt2>
        <a:accent1>
          <a:srgbClr val="AE7750"/>
        </a:accent1>
        <a:accent2>
          <a:srgbClr val="C08D60"/>
        </a:accent2>
        <a:accent3>
          <a:srgbClr val="FFFFFF"/>
        </a:accent3>
        <a:accent4>
          <a:srgbClr val="404040"/>
        </a:accent4>
        <a:accent5>
          <a:srgbClr val="D3BDB3"/>
        </a:accent5>
        <a:accent6>
          <a:srgbClr val="AE7F56"/>
        </a:accent6>
        <a:hlink>
          <a:srgbClr val="CCA47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0">
        <a:dk1>
          <a:srgbClr val="4D4D4D"/>
        </a:dk1>
        <a:lt1>
          <a:srgbClr val="FFFFFF"/>
        </a:lt1>
        <a:dk2>
          <a:srgbClr val="4D4D4D"/>
        </a:dk2>
        <a:lt2>
          <a:srgbClr val="D1BB77"/>
        </a:lt2>
        <a:accent1>
          <a:srgbClr val="DBBA87"/>
        </a:accent1>
        <a:accent2>
          <a:srgbClr val="E0B265"/>
        </a:accent2>
        <a:accent3>
          <a:srgbClr val="FFFFFF"/>
        </a:accent3>
        <a:accent4>
          <a:srgbClr val="404040"/>
        </a:accent4>
        <a:accent5>
          <a:srgbClr val="EAD9C3"/>
        </a:accent5>
        <a:accent6>
          <a:srgbClr val="CBA15B"/>
        </a:accent6>
        <a:hlink>
          <a:srgbClr val="E9C277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1">
        <a:dk1>
          <a:srgbClr val="4D4D4D"/>
        </a:dk1>
        <a:lt1>
          <a:srgbClr val="FFFFFF"/>
        </a:lt1>
        <a:dk2>
          <a:srgbClr val="4D4D4D"/>
        </a:dk2>
        <a:lt2>
          <a:srgbClr val="45762A"/>
        </a:lt2>
        <a:accent1>
          <a:srgbClr val="42934C"/>
        </a:accent1>
        <a:accent2>
          <a:srgbClr val="34B66A"/>
        </a:accent2>
        <a:accent3>
          <a:srgbClr val="FFFFFF"/>
        </a:accent3>
        <a:accent4>
          <a:srgbClr val="404040"/>
        </a:accent4>
        <a:accent5>
          <a:srgbClr val="B0C8B2"/>
        </a:accent5>
        <a:accent6>
          <a:srgbClr val="2EA55F"/>
        </a:accent6>
        <a:hlink>
          <a:srgbClr val="34C8D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2">
        <a:dk1>
          <a:srgbClr val="4D4D4D"/>
        </a:dk1>
        <a:lt1>
          <a:srgbClr val="FFFFFF"/>
        </a:lt1>
        <a:dk2>
          <a:srgbClr val="4D4D4D"/>
        </a:dk2>
        <a:lt2>
          <a:srgbClr val="45762A"/>
        </a:lt2>
        <a:accent1>
          <a:srgbClr val="42934C"/>
        </a:accent1>
        <a:accent2>
          <a:srgbClr val="34B66A"/>
        </a:accent2>
        <a:accent3>
          <a:srgbClr val="FFFFFF"/>
        </a:accent3>
        <a:accent4>
          <a:srgbClr val="404040"/>
        </a:accent4>
        <a:accent5>
          <a:srgbClr val="B0C8B2"/>
        </a:accent5>
        <a:accent6>
          <a:srgbClr val="2EA55F"/>
        </a:accent6>
        <a:hlink>
          <a:srgbClr val="34C8D1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3">
        <a:dk1>
          <a:srgbClr val="4D4D4D"/>
        </a:dk1>
        <a:lt1>
          <a:srgbClr val="FFFFFF"/>
        </a:lt1>
        <a:dk2>
          <a:srgbClr val="4D4D4D"/>
        </a:dk2>
        <a:lt2>
          <a:srgbClr val="45762A"/>
        </a:lt2>
        <a:accent1>
          <a:srgbClr val="42934C"/>
        </a:accent1>
        <a:accent2>
          <a:srgbClr val="34B66A"/>
        </a:accent2>
        <a:accent3>
          <a:srgbClr val="FFFFFF"/>
        </a:accent3>
        <a:accent4>
          <a:srgbClr val="404040"/>
        </a:accent4>
        <a:accent5>
          <a:srgbClr val="B0C8B2"/>
        </a:accent5>
        <a:accent6>
          <a:srgbClr val="2EA55F"/>
        </a:accent6>
        <a:hlink>
          <a:srgbClr val="34C8D1"/>
        </a:hlink>
        <a:folHlink>
          <a:srgbClr val="D3D3D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4">
        <a:dk1>
          <a:srgbClr val="FFFFFF"/>
        </a:dk1>
        <a:lt1>
          <a:srgbClr val="FFFFFF"/>
        </a:lt1>
        <a:dk2>
          <a:srgbClr val="FFFFFF"/>
        </a:dk2>
        <a:lt2>
          <a:srgbClr val="45762A"/>
        </a:lt2>
        <a:accent1>
          <a:srgbClr val="42934C"/>
        </a:accent1>
        <a:accent2>
          <a:srgbClr val="34B66A"/>
        </a:accent2>
        <a:accent3>
          <a:srgbClr val="FFFFFF"/>
        </a:accent3>
        <a:accent4>
          <a:srgbClr val="DADADA"/>
        </a:accent4>
        <a:accent5>
          <a:srgbClr val="B0C8B2"/>
        </a:accent5>
        <a:accent6>
          <a:srgbClr val="2EA55F"/>
        </a:accent6>
        <a:hlink>
          <a:srgbClr val="34C8D1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5">
        <a:dk1>
          <a:srgbClr val="FFFFFF"/>
        </a:dk1>
        <a:lt1>
          <a:srgbClr val="FFFFFF"/>
        </a:lt1>
        <a:dk2>
          <a:srgbClr val="FFFFFF"/>
        </a:dk2>
        <a:lt2>
          <a:srgbClr val="55A6FE"/>
        </a:lt2>
        <a:accent1>
          <a:srgbClr val="71BBFF"/>
        </a:accent1>
        <a:accent2>
          <a:srgbClr val="74CCFF"/>
        </a:accent2>
        <a:accent3>
          <a:srgbClr val="FFFFFF"/>
        </a:accent3>
        <a:accent4>
          <a:srgbClr val="DADADA"/>
        </a:accent4>
        <a:accent5>
          <a:srgbClr val="BBDAFF"/>
        </a:accent5>
        <a:accent6>
          <a:srgbClr val="68B9E7"/>
        </a:accent6>
        <a:hlink>
          <a:srgbClr val="94D8FF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6">
        <a:dk1>
          <a:srgbClr val="FFFFFF"/>
        </a:dk1>
        <a:lt1>
          <a:srgbClr val="FFFFFF"/>
        </a:lt1>
        <a:dk2>
          <a:srgbClr val="FFFFFF"/>
        </a:dk2>
        <a:lt2>
          <a:srgbClr val="4BA1FF"/>
        </a:lt2>
        <a:accent1>
          <a:srgbClr val="5DB2FF"/>
        </a:accent1>
        <a:accent2>
          <a:srgbClr val="65C8FF"/>
        </a:accent2>
        <a:accent3>
          <a:srgbClr val="FFFFFF"/>
        </a:accent3>
        <a:accent4>
          <a:srgbClr val="DADADA"/>
        </a:accent4>
        <a:accent5>
          <a:srgbClr val="B6D5FF"/>
        </a:accent5>
        <a:accent6>
          <a:srgbClr val="5BB5E7"/>
        </a:accent6>
        <a:hlink>
          <a:srgbClr val="87E1FF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eması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powerpoint-template</Template>
  <TotalTime>835</TotalTime>
  <Words>2049</Words>
  <Application>Microsoft Office PowerPoint</Application>
  <PresentationFormat>Ekran Gösterisi (4:3)</PresentationFormat>
  <Paragraphs>438</Paragraphs>
  <Slides>57</Slides>
  <Notes>57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57</vt:i4>
      </vt:variant>
    </vt:vector>
  </HeadingPairs>
  <TitlesOfParts>
    <vt:vector size="61" baseType="lpstr">
      <vt:lpstr>Arial</vt:lpstr>
      <vt:lpstr>Microsoft Sans Serif</vt:lpstr>
      <vt:lpstr>Wingdings</vt:lpstr>
      <vt:lpstr>powerpoint-template-24</vt:lpstr>
      <vt:lpstr>HİPOTALAMİK AMENORE</vt:lpstr>
      <vt:lpstr>PowerPoint Sunusu</vt:lpstr>
      <vt:lpstr>PowerPoint Sunusu</vt:lpstr>
      <vt:lpstr>SINIFLANDIRILMA</vt:lpstr>
      <vt:lpstr>Amenore…</vt:lpstr>
      <vt:lpstr>PowerPoint Sunusu</vt:lpstr>
      <vt:lpstr>PowerPoint Sunusu</vt:lpstr>
      <vt:lpstr>Sekonder amenore…</vt:lpstr>
      <vt:lpstr>Hipotalamik amenore…</vt:lpstr>
      <vt:lpstr>PowerPoint Sunusu</vt:lpstr>
      <vt:lpstr>Fonksiyonel hipotalamik amenore…</vt:lpstr>
      <vt:lpstr>Fonksiyonel hipotalamik amenore…</vt:lpstr>
      <vt:lpstr>Hormonal Etkiler …</vt:lpstr>
      <vt:lpstr>Nöroendokrin Değişimler…</vt:lpstr>
      <vt:lpstr>PowerPoint Sunusu</vt:lpstr>
      <vt:lpstr>Nöropeptid Y…</vt:lpstr>
      <vt:lpstr>Ghrelin…</vt:lpstr>
      <vt:lpstr>Leptin…</vt:lpstr>
      <vt:lpstr>Tanısı</vt:lpstr>
      <vt:lpstr>PowerPoint Sunusu</vt:lpstr>
      <vt:lpstr>PowerPoint Sunusu</vt:lpstr>
      <vt:lpstr>PowerPoint Sunusu</vt:lpstr>
      <vt:lpstr>Anoreksia nervosa</vt:lpstr>
      <vt:lpstr>DSM IV tanı kriterleri </vt:lpstr>
      <vt:lpstr> </vt:lpstr>
      <vt:lpstr>İlaç kullanımı</vt:lpstr>
      <vt:lpstr>2. Fizik ve pelvik muayene</vt:lpstr>
      <vt:lpstr>3. Laboratuar testleri ve görüntüleme yöntemleri</vt:lpstr>
      <vt:lpstr>PowerPoint Sunusu</vt:lpstr>
      <vt:lpstr>PowerPoint Sunusu</vt:lpstr>
      <vt:lpstr>Uzun dönem sonuçları </vt:lpstr>
      <vt:lpstr>Kemik üzerine etkiler  </vt:lpstr>
      <vt:lpstr>Kemik üzerine etkiler  </vt:lpstr>
      <vt:lpstr>PowerPoint Sunusu</vt:lpstr>
      <vt:lpstr>Kardiyovasküler sistem üzerine etkiler</vt:lpstr>
      <vt:lpstr>PowerPoint Sunusu</vt:lpstr>
      <vt:lpstr>Fertilite üzerine etkiler</vt:lpstr>
      <vt:lpstr>Mental ve psikolojik durum üzerine etkiler </vt:lpstr>
      <vt:lpstr>PowerPoint Sunusu</vt:lpstr>
      <vt:lpstr>PowerPoint Sunusu</vt:lpstr>
      <vt:lpstr>PowerPoint Sunusu</vt:lpstr>
      <vt:lpstr>Adet düzenleyici tedavi</vt:lpstr>
      <vt:lpstr>PowerPoint Sunusu</vt:lpstr>
      <vt:lpstr>Kemik mineral dansitesini artırıcı tedavi </vt:lpstr>
      <vt:lpstr>Kemik mineral dansitesini artırıcı tedavi </vt:lpstr>
      <vt:lpstr>Deneysel tedaviler </vt:lpstr>
      <vt:lpstr>PowerPoint Sunusu</vt:lpstr>
      <vt:lpstr>PowerPoint Sunusu</vt:lpstr>
      <vt:lpstr>Genetik nedenli (idyopatik)  hipotalamik amenore </vt:lpstr>
      <vt:lpstr>Kallman sendromu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Company>Templates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HALE GÖKSEVER ÇELİK</dc:creator>
  <cp:lastModifiedBy>HALE GÖKSEVER ÇELİK</cp:lastModifiedBy>
  <cp:revision>112</cp:revision>
  <dcterms:created xsi:type="dcterms:W3CDTF">2018-12-14T04:17:01Z</dcterms:created>
  <dcterms:modified xsi:type="dcterms:W3CDTF">2018-12-23T04:55:21Z</dcterms:modified>
</cp:coreProperties>
</file>