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2"/>
  </p:notesMasterIdLst>
  <p:sldIdLst>
    <p:sldId id="256" r:id="rId2"/>
    <p:sldId id="257" r:id="rId3"/>
    <p:sldId id="258" r:id="rId4"/>
    <p:sldId id="259" r:id="rId5"/>
    <p:sldId id="260" r:id="rId6"/>
    <p:sldId id="263" r:id="rId7"/>
    <p:sldId id="266" r:id="rId8"/>
    <p:sldId id="267" r:id="rId9"/>
    <p:sldId id="268" r:id="rId10"/>
    <p:sldId id="269" r:id="rId11"/>
    <p:sldId id="270" r:id="rId12"/>
    <p:sldId id="271" r:id="rId13"/>
    <p:sldId id="264" r:id="rId14"/>
    <p:sldId id="272" r:id="rId15"/>
    <p:sldId id="276" r:id="rId16"/>
    <p:sldId id="277" r:id="rId17"/>
    <p:sldId id="275" r:id="rId18"/>
    <p:sldId id="315" r:id="rId19"/>
    <p:sldId id="316" r:id="rId20"/>
    <p:sldId id="318" r:id="rId21"/>
    <p:sldId id="319" r:id="rId22"/>
    <p:sldId id="320" r:id="rId23"/>
    <p:sldId id="321" r:id="rId24"/>
    <p:sldId id="322" r:id="rId25"/>
    <p:sldId id="325" r:id="rId26"/>
    <p:sldId id="326" r:id="rId27"/>
    <p:sldId id="327" r:id="rId28"/>
    <p:sldId id="328" r:id="rId29"/>
    <p:sldId id="329" r:id="rId30"/>
    <p:sldId id="330" r:id="rId31"/>
    <p:sldId id="306" r:id="rId32"/>
    <p:sldId id="313" r:id="rId33"/>
    <p:sldId id="314" r:id="rId34"/>
    <p:sldId id="307" r:id="rId35"/>
    <p:sldId id="308" r:id="rId36"/>
    <p:sldId id="331" r:id="rId37"/>
    <p:sldId id="310" r:id="rId38"/>
    <p:sldId id="311" r:id="rId39"/>
    <p:sldId id="305" r:id="rId40"/>
    <p:sldId id="333" r:id="rId41"/>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625"/>
    <p:restoredTop sz="94652"/>
  </p:normalViewPr>
  <p:slideViewPr>
    <p:cSldViewPr snapToGrid="0" snapToObjects="1">
      <p:cViewPr varScale="1">
        <p:scale>
          <a:sx n="44" d="100"/>
          <a:sy n="44" d="100"/>
        </p:scale>
        <p:origin x="232" y="131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46"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notesMaster" Target="notesMasters/notesMaster1.xml"/><Relationship Id="rId43" Type="http://schemas.openxmlformats.org/officeDocument/2006/relationships/presProps" Target="presProps.xml"/><Relationship Id="rId44" Type="http://schemas.openxmlformats.org/officeDocument/2006/relationships/viewProps" Target="viewProps.xml"/><Relationship Id="rId4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 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621A8A8-B7E3-BB4B-9FCB-988A63A1E9C1}" type="datetimeFigureOut">
              <a:rPr lang="tr-TR" smtClean="0"/>
              <a:t>8.02.2017</a:t>
            </a:fld>
            <a:endParaRPr lang="tr-TR"/>
          </a:p>
        </p:txBody>
      </p:sp>
      <p:sp>
        <p:nvSpPr>
          <p:cNvPr id="4" name="Slayt Görüntüsü Yer Tutucus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smtClean="0"/>
              <a:t>Ana metin stillerini düzenlemek için tıklayın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 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DEC0372-3DFF-7749-BAB1-9763FCA7932C}" type="slidenum">
              <a:rPr lang="tr-TR" smtClean="0"/>
              <a:t>‹#›</a:t>
            </a:fld>
            <a:endParaRPr lang="tr-TR"/>
          </a:p>
        </p:txBody>
      </p:sp>
    </p:spTree>
    <p:extLst>
      <p:ext uri="{BB962C8B-B14F-4D97-AF65-F5344CB8AC3E}">
        <p14:creationId xmlns:p14="http://schemas.microsoft.com/office/powerpoint/2010/main" val="13585809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3686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tr-TR">
                <a:ea typeface="ＭＳ Ｐゴシック" charset="-128"/>
              </a:rPr>
              <a:t>End to end anal sfinkter tamiri</a:t>
            </a:r>
          </a:p>
        </p:txBody>
      </p:sp>
      <p:sp>
        <p:nvSpPr>
          <p:cNvPr id="3686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94"/>
                <a:ea typeface="ＭＳ Ｐゴシック" charset="-128"/>
              </a:defRPr>
            </a:lvl1pPr>
            <a:lvl2pPr marL="742950" indent="-285750" eaLnBrk="0" hangingPunct="0">
              <a:defRPr sz="2400">
                <a:solidFill>
                  <a:schemeClr val="tx1"/>
                </a:solidFill>
                <a:latin typeface="Calibri" charset="-94"/>
                <a:ea typeface="ＭＳ Ｐゴシック" charset="-128"/>
              </a:defRPr>
            </a:lvl2pPr>
            <a:lvl3pPr marL="1143000" indent="-228600" eaLnBrk="0" hangingPunct="0">
              <a:defRPr sz="2400">
                <a:solidFill>
                  <a:schemeClr val="tx1"/>
                </a:solidFill>
                <a:latin typeface="Calibri" charset="-94"/>
                <a:ea typeface="ＭＳ Ｐゴシック" charset="-128"/>
              </a:defRPr>
            </a:lvl3pPr>
            <a:lvl4pPr marL="1600200" indent="-228600" eaLnBrk="0" hangingPunct="0">
              <a:defRPr sz="2400">
                <a:solidFill>
                  <a:schemeClr val="tx1"/>
                </a:solidFill>
                <a:latin typeface="Calibri" charset="-94"/>
                <a:ea typeface="ＭＳ Ｐゴシック" charset="-128"/>
              </a:defRPr>
            </a:lvl4pPr>
            <a:lvl5pPr marL="2057400" indent="-228600" eaLnBrk="0" hangingPunct="0">
              <a:defRPr sz="2400">
                <a:solidFill>
                  <a:schemeClr val="tx1"/>
                </a:solidFill>
                <a:latin typeface="Calibri" charset="-94"/>
                <a:ea typeface="ＭＳ Ｐゴシック" charset="-128"/>
              </a:defRPr>
            </a:lvl5pPr>
            <a:lvl6pPr marL="2514600" indent="-228600" defTabSz="457200" eaLnBrk="0" fontAlgn="base" hangingPunct="0">
              <a:spcBef>
                <a:spcPct val="0"/>
              </a:spcBef>
              <a:spcAft>
                <a:spcPct val="0"/>
              </a:spcAft>
              <a:defRPr sz="2400">
                <a:solidFill>
                  <a:schemeClr val="tx1"/>
                </a:solidFill>
                <a:latin typeface="Calibri" charset="-94"/>
                <a:ea typeface="ＭＳ Ｐゴシック" charset="-128"/>
              </a:defRPr>
            </a:lvl6pPr>
            <a:lvl7pPr marL="2971800" indent="-228600" defTabSz="457200" eaLnBrk="0" fontAlgn="base" hangingPunct="0">
              <a:spcBef>
                <a:spcPct val="0"/>
              </a:spcBef>
              <a:spcAft>
                <a:spcPct val="0"/>
              </a:spcAft>
              <a:defRPr sz="2400">
                <a:solidFill>
                  <a:schemeClr val="tx1"/>
                </a:solidFill>
                <a:latin typeface="Calibri" charset="-94"/>
                <a:ea typeface="ＭＳ Ｐゴシック" charset="-128"/>
              </a:defRPr>
            </a:lvl7pPr>
            <a:lvl8pPr marL="3429000" indent="-228600" defTabSz="457200" eaLnBrk="0" fontAlgn="base" hangingPunct="0">
              <a:spcBef>
                <a:spcPct val="0"/>
              </a:spcBef>
              <a:spcAft>
                <a:spcPct val="0"/>
              </a:spcAft>
              <a:defRPr sz="2400">
                <a:solidFill>
                  <a:schemeClr val="tx1"/>
                </a:solidFill>
                <a:latin typeface="Calibri" charset="-94"/>
                <a:ea typeface="ＭＳ Ｐゴシック" charset="-128"/>
              </a:defRPr>
            </a:lvl8pPr>
            <a:lvl9pPr marL="3886200" indent="-228600" defTabSz="457200" eaLnBrk="0" fontAlgn="base" hangingPunct="0">
              <a:spcBef>
                <a:spcPct val="0"/>
              </a:spcBef>
              <a:spcAft>
                <a:spcPct val="0"/>
              </a:spcAft>
              <a:defRPr sz="2400">
                <a:solidFill>
                  <a:schemeClr val="tx1"/>
                </a:solidFill>
                <a:latin typeface="Calibri" charset="-94"/>
                <a:ea typeface="ＭＳ Ｐゴシック" charset="-128"/>
              </a:defRPr>
            </a:lvl9pPr>
          </a:lstStyle>
          <a:p>
            <a:pPr eaLnBrk="1" hangingPunct="1"/>
            <a:fld id="{F9BA95C5-137C-724A-8149-9185A93859E4}" type="slidenum">
              <a:rPr lang="en-US" altLang="tr-TR" sz="1200"/>
              <a:pPr eaLnBrk="1" hangingPunct="1"/>
              <a:t>22</a:t>
            </a:fld>
            <a:endParaRPr lang="en-US" altLang="tr-TR" sz="1200"/>
          </a:p>
        </p:txBody>
      </p:sp>
    </p:spTree>
    <p:extLst>
      <p:ext uri="{BB962C8B-B14F-4D97-AF65-F5344CB8AC3E}">
        <p14:creationId xmlns:p14="http://schemas.microsoft.com/office/powerpoint/2010/main" val="7386936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2150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tr-TR"/>
              <a:t>açı, posterior forşete uzaklık ve derinlik ve bir de perineal body uzunluğu</a:t>
            </a:r>
          </a:p>
        </p:txBody>
      </p:sp>
      <p:sp>
        <p:nvSpPr>
          <p:cNvPr id="2150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charset="-94"/>
                <a:ea typeface="ＭＳ Ｐゴシック" charset="-128"/>
              </a:defRPr>
            </a:lvl1pPr>
            <a:lvl2pPr marL="742950" indent="-285750">
              <a:defRPr>
                <a:solidFill>
                  <a:schemeClr val="tx1"/>
                </a:solidFill>
                <a:latin typeface="Calibri" charset="-94"/>
                <a:ea typeface="ＭＳ Ｐゴシック" charset="-128"/>
              </a:defRPr>
            </a:lvl2pPr>
            <a:lvl3pPr marL="1143000" indent="-228600">
              <a:defRPr>
                <a:solidFill>
                  <a:schemeClr val="tx1"/>
                </a:solidFill>
                <a:latin typeface="Calibri" charset="-94"/>
                <a:ea typeface="ＭＳ Ｐゴシック" charset="-128"/>
              </a:defRPr>
            </a:lvl3pPr>
            <a:lvl4pPr marL="1600200" indent="-228600">
              <a:defRPr>
                <a:solidFill>
                  <a:schemeClr val="tx1"/>
                </a:solidFill>
                <a:latin typeface="Calibri" charset="-94"/>
                <a:ea typeface="ＭＳ Ｐゴシック" charset="-128"/>
              </a:defRPr>
            </a:lvl4pPr>
            <a:lvl5pPr marL="2057400" indent="-228600">
              <a:defRPr>
                <a:solidFill>
                  <a:schemeClr val="tx1"/>
                </a:solidFill>
                <a:latin typeface="Calibri" charset="-94"/>
                <a:ea typeface="ＭＳ Ｐゴシック" charset="-128"/>
              </a:defRPr>
            </a:lvl5pPr>
            <a:lvl6pPr marL="2514600" indent="-228600" defTabSz="457200" fontAlgn="base">
              <a:spcBef>
                <a:spcPct val="0"/>
              </a:spcBef>
              <a:spcAft>
                <a:spcPct val="0"/>
              </a:spcAft>
              <a:defRPr>
                <a:solidFill>
                  <a:schemeClr val="tx1"/>
                </a:solidFill>
                <a:latin typeface="Calibri" charset="-94"/>
                <a:ea typeface="ＭＳ Ｐゴシック" charset="-128"/>
              </a:defRPr>
            </a:lvl6pPr>
            <a:lvl7pPr marL="2971800" indent="-228600" defTabSz="457200" fontAlgn="base">
              <a:spcBef>
                <a:spcPct val="0"/>
              </a:spcBef>
              <a:spcAft>
                <a:spcPct val="0"/>
              </a:spcAft>
              <a:defRPr>
                <a:solidFill>
                  <a:schemeClr val="tx1"/>
                </a:solidFill>
                <a:latin typeface="Calibri" charset="-94"/>
                <a:ea typeface="ＭＳ Ｐゴシック" charset="-128"/>
              </a:defRPr>
            </a:lvl7pPr>
            <a:lvl8pPr marL="3429000" indent="-228600" defTabSz="457200" fontAlgn="base">
              <a:spcBef>
                <a:spcPct val="0"/>
              </a:spcBef>
              <a:spcAft>
                <a:spcPct val="0"/>
              </a:spcAft>
              <a:defRPr>
                <a:solidFill>
                  <a:schemeClr val="tx1"/>
                </a:solidFill>
                <a:latin typeface="Calibri" charset="-94"/>
                <a:ea typeface="ＭＳ Ｐゴシック" charset="-128"/>
              </a:defRPr>
            </a:lvl8pPr>
            <a:lvl9pPr marL="3886200" indent="-228600" defTabSz="457200" fontAlgn="base">
              <a:spcBef>
                <a:spcPct val="0"/>
              </a:spcBef>
              <a:spcAft>
                <a:spcPct val="0"/>
              </a:spcAft>
              <a:defRPr>
                <a:solidFill>
                  <a:schemeClr val="tx1"/>
                </a:solidFill>
                <a:latin typeface="Calibri" charset="-94"/>
                <a:ea typeface="ＭＳ Ｐゴシック" charset="-128"/>
              </a:defRPr>
            </a:lvl9pPr>
          </a:lstStyle>
          <a:p>
            <a:fld id="{DB8A29EA-D4D5-D549-9044-53419349D270}" type="slidenum">
              <a:rPr lang="en-US" altLang="tr-TR"/>
              <a:pPr/>
              <a:t>37</a:t>
            </a:fld>
            <a:endParaRPr lang="en-US" altLang="tr-TR"/>
          </a:p>
        </p:txBody>
      </p:sp>
    </p:spTree>
    <p:extLst>
      <p:ext uri="{BB962C8B-B14F-4D97-AF65-F5344CB8AC3E}">
        <p14:creationId xmlns:p14="http://schemas.microsoft.com/office/powerpoint/2010/main" val="7852053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1524000" y="1122363"/>
            <a:ext cx="9144000" cy="2387600"/>
          </a:xfrm>
        </p:spPr>
        <p:txBody>
          <a:bodyPr anchor="b"/>
          <a:lstStyle>
            <a:lvl1pPr algn="ctr">
              <a:defRPr sz="6000"/>
            </a:lvl1pPr>
          </a:lstStyle>
          <a:p>
            <a:r>
              <a:rPr lang="tr-TR" smtClean="0"/>
              <a:t>Asıl başlık stili için tıklayın</a:t>
            </a:r>
            <a:endParaRPr lang="tr-TR"/>
          </a:p>
        </p:txBody>
      </p:sp>
      <p:sp>
        <p:nvSpPr>
          <p:cNvPr id="3" name="Alt Konu Başlığı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smtClean="0"/>
              <a:t>Asıl alt başlık stilini düzenlemek için tıklayın</a:t>
            </a:r>
            <a:endParaRPr lang="tr-TR"/>
          </a:p>
        </p:txBody>
      </p:sp>
      <p:sp>
        <p:nvSpPr>
          <p:cNvPr id="4" name="Veri Yer Tutucusu 3"/>
          <p:cNvSpPr>
            <a:spLocks noGrp="1"/>
          </p:cNvSpPr>
          <p:nvPr>
            <p:ph type="dt" sz="half" idx="10"/>
          </p:nvPr>
        </p:nvSpPr>
        <p:spPr/>
        <p:txBody>
          <a:bodyPr/>
          <a:lstStyle/>
          <a:p>
            <a:fld id="{E522D8C7-6B09-CC4D-922C-23C760EF88D4}" type="datetimeFigureOut">
              <a:rPr lang="tr-TR" smtClean="0"/>
              <a:t>8.02.2017</a:t>
            </a:fld>
            <a:endParaRPr lang="tr-TR"/>
          </a:p>
        </p:txBody>
      </p:sp>
      <p:sp>
        <p:nvSpPr>
          <p:cNvPr id="5" name="Alt 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3F530A4D-182C-FE4A-817F-46FFF9876814}" type="slidenum">
              <a:rPr lang="tr-TR" smtClean="0"/>
              <a:t>‹#›</a:t>
            </a:fld>
            <a:endParaRPr lang="tr-TR"/>
          </a:p>
        </p:txBody>
      </p:sp>
    </p:spTree>
    <p:extLst>
      <p:ext uri="{BB962C8B-B14F-4D97-AF65-F5344CB8AC3E}">
        <p14:creationId xmlns:p14="http://schemas.microsoft.com/office/powerpoint/2010/main" val="19281151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tıklayın</a:t>
            </a:r>
            <a:endParaRPr lang="tr-TR"/>
          </a:p>
        </p:txBody>
      </p:sp>
      <p:sp>
        <p:nvSpPr>
          <p:cNvPr id="3" name="Dikey Metin Yer Tutucusu 2"/>
          <p:cNvSpPr>
            <a:spLocks noGrp="1"/>
          </p:cNvSpPr>
          <p:nvPr>
            <p:ph type="body" orient="vert" idx="1"/>
          </p:nvPr>
        </p:nvSpPr>
        <p:spPr/>
        <p:txBody>
          <a:bodyPr vert="eaVert"/>
          <a:lstStyle/>
          <a:p>
            <a:pPr lvl="0"/>
            <a:r>
              <a:rPr lang="tr-TR" smtClean="0"/>
              <a:t>Ana metin stillerini düzenlemek için tıklayın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E522D8C7-6B09-CC4D-922C-23C760EF88D4}" type="datetimeFigureOut">
              <a:rPr lang="tr-TR" smtClean="0"/>
              <a:t>8.02.2017</a:t>
            </a:fld>
            <a:endParaRPr lang="tr-TR"/>
          </a:p>
        </p:txBody>
      </p:sp>
      <p:sp>
        <p:nvSpPr>
          <p:cNvPr id="5" name="Alt 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3F530A4D-182C-FE4A-817F-46FFF9876814}" type="slidenum">
              <a:rPr lang="tr-TR" smtClean="0"/>
              <a:t>‹#›</a:t>
            </a:fld>
            <a:endParaRPr lang="tr-TR"/>
          </a:p>
        </p:txBody>
      </p:sp>
    </p:spTree>
    <p:extLst>
      <p:ext uri="{BB962C8B-B14F-4D97-AF65-F5344CB8AC3E}">
        <p14:creationId xmlns:p14="http://schemas.microsoft.com/office/powerpoint/2010/main" val="9322663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8724900" y="365125"/>
            <a:ext cx="2628900" cy="5811838"/>
          </a:xfrm>
        </p:spPr>
        <p:txBody>
          <a:bodyPr vert="eaVert"/>
          <a:lstStyle/>
          <a:p>
            <a:r>
              <a:rPr lang="tr-TR" smtClean="0"/>
              <a:t>Asıl başlık stili için tıklayın</a:t>
            </a:r>
            <a:endParaRPr lang="tr-TR"/>
          </a:p>
        </p:txBody>
      </p:sp>
      <p:sp>
        <p:nvSpPr>
          <p:cNvPr id="3" name="Dikey Metin Yer Tutucusu 2"/>
          <p:cNvSpPr>
            <a:spLocks noGrp="1"/>
          </p:cNvSpPr>
          <p:nvPr>
            <p:ph type="body" orient="vert" idx="1"/>
          </p:nvPr>
        </p:nvSpPr>
        <p:spPr>
          <a:xfrm>
            <a:off x="838200" y="365125"/>
            <a:ext cx="7734300" cy="5811838"/>
          </a:xfrm>
        </p:spPr>
        <p:txBody>
          <a:bodyPr vert="eaVert"/>
          <a:lstStyle/>
          <a:p>
            <a:pPr lvl="0"/>
            <a:r>
              <a:rPr lang="tr-TR" smtClean="0"/>
              <a:t>Ana metin stillerini düzenlemek için tıklayın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E522D8C7-6B09-CC4D-922C-23C760EF88D4}" type="datetimeFigureOut">
              <a:rPr lang="tr-TR" smtClean="0"/>
              <a:t>8.02.2017</a:t>
            </a:fld>
            <a:endParaRPr lang="tr-TR"/>
          </a:p>
        </p:txBody>
      </p:sp>
      <p:sp>
        <p:nvSpPr>
          <p:cNvPr id="5" name="Alt 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3F530A4D-182C-FE4A-817F-46FFF9876814}" type="slidenum">
              <a:rPr lang="tr-TR" smtClean="0"/>
              <a:t>‹#›</a:t>
            </a:fld>
            <a:endParaRPr lang="tr-TR"/>
          </a:p>
        </p:txBody>
      </p:sp>
    </p:spTree>
    <p:extLst>
      <p:ext uri="{BB962C8B-B14F-4D97-AF65-F5344CB8AC3E}">
        <p14:creationId xmlns:p14="http://schemas.microsoft.com/office/powerpoint/2010/main" val="5602424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tıklayın</a:t>
            </a:r>
            <a:endParaRPr lang="tr-TR"/>
          </a:p>
        </p:txBody>
      </p:sp>
      <p:sp>
        <p:nvSpPr>
          <p:cNvPr id="3" name="İçerik Yer Tutucusu 2"/>
          <p:cNvSpPr>
            <a:spLocks noGrp="1"/>
          </p:cNvSpPr>
          <p:nvPr>
            <p:ph idx="1"/>
          </p:nvPr>
        </p:nvSpPr>
        <p:spPr/>
        <p:txBody>
          <a:bodyPr/>
          <a:lstStyle/>
          <a:p>
            <a:pPr lvl="0"/>
            <a:r>
              <a:rPr lang="tr-TR" smtClean="0"/>
              <a:t>Ana metin stillerini düzenlemek için tıklayın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E522D8C7-6B09-CC4D-922C-23C760EF88D4}" type="datetimeFigureOut">
              <a:rPr lang="tr-TR" smtClean="0"/>
              <a:t>8.02.2017</a:t>
            </a:fld>
            <a:endParaRPr lang="tr-TR"/>
          </a:p>
        </p:txBody>
      </p:sp>
      <p:sp>
        <p:nvSpPr>
          <p:cNvPr id="5" name="Alt 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3F530A4D-182C-FE4A-817F-46FFF9876814}" type="slidenum">
              <a:rPr lang="tr-TR" smtClean="0"/>
              <a:t>‹#›</a:t>
            </a:fld>
            <a:endParaRPr lang="tr-TR"/>
          </a:p>
        </p:txBody>
      </p:sp>
    </p:spTree>
    <p:extLst>
      <p:ext uri="{BB962C8B-B14F-4D97-AF65-F5344CB8AC3E}">
        <p14:creationId xmlns:p14="http://schemas.microsoft.com/office/powerpoint/2010/main" val="3030928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Başlık 1"/>
          <p:cNvSpPr>
            <a:spLocks noGrp="1"/>
          </p:cNvSpPr>
          <p:nvPr>
            <p:ph type="title"/>
          </p:nvPr>
        </p:nvSpPr>
        <p:spPr>
          <a:xfrm>
            <a:off x="831850" y="1709738"/>
            <a:ext cx="10515600" cy="2852737"/>
          </a:xfrm>
        </p:spPr>
        <p:txBody>
          <a:bodyPr anchor="b"/>
          <a:lstStyle>
            <a:lvl1pPr>
              <a:defRPr sz="6000"/>
            </a:lvl1pPr>
          </a:lstStyle>
          <a:p>
            <a:r>
              <a:rPr lang="tr-TR" smtClean="0"/>
              <a:t>Asıl başlık stili için tıklayın</a:t>
            </a:r>
            <a:endParaRPr lang="tr-TR"/>
          </a:p>
        </p:txBody>
      </p:sp>
      <p:sp>
        <p:nvSpPr>
          <p:cNvPr id="3" name="Metin Yer Tutucusu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smtClean="0"/>
              <a:t>Ana metin stillerini düzenlemek için tıklayın</a:t>
            </a:r>
          </a:p>
        </p:txBody>
      </p:sp>
      <p:sp>
        <p:nvSpPr>
          <p:cNvPr id="4" name="Veri Yer Tutucusu 3"/>
          <p:cNvSpPr>
            <a:spLocks noGrp="1"/>
          </p:cNvSpPr>
          <p:nvPr>
            <p:ph type="dt" sz="half" idx="10"/>
          </p:nvPr>
        </p:nvSpPr>
        <p:spPr/>
        <p:txBody>
          <a:bodyPr/>
          <a:lstStyle/>
          <a:p>
            <a:fld id="{E522D8C7-6B09-CC4D-922C-23C760EF88D4}" type="datetimeFigureOut">
              <a:rPr lang="tr-TR" smtClean="0"/>
              <a:t>8.02.2017</a:t>
            </a:fld>
            <a:endParaRPr lang="tr-TR"/>
          </a:p>
        </p:txBody>
      </p:sp>
      <p:sp>
        <p:nvSpPr>
          <p:cNvPr id="5" name="Alt 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3F530A4D-182C-FE4A-817F-46FFF9876814}" type="slidenum">
              <a:rPr lang="tr-TR" smtClean="0"/>
              <a:t>‹#›</a:t>
            </a:fld>
            <a:endParaRPr lang="tr-TR"/>
          </a:p>
        </p:txBody>
      </p:sp>
    </p:spTree>
    <p:extLst>
      <p:ext uri="{BB962C8B-B14F-4D97-AF65-F5344CB8AC3E}">
        <p14:creationId xmlns:p14="http://schemas.microsoft.com/office/powerpoint/2010/main" val="2498150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tıklayın</a:t>
            </a:r>
            <a:endParaRPr lang="tr-TR"/>
          </a:p>
        </p:txBody>
      </p:sp>
      <p:sp>
        <p:nvSpPr>
          <p:cNvPr id="3" name="İçerik Yer Tutucusu 2"/>
          <p:cNvSpPr>
            <a:spLocks noGrp="1"/>
          </p:cNvSpPr>
          <p:nvPr>
            <p:ph sz="half" idx="1"/>
          </p:nvPr>
        </p:nvSpPr>
        <p:spPr>
          <a:xfrm>
            <a:off x="838200" y="1825625"/>
            <a:ext cx="5181600" cy="4351338"/>
          </a:xfrm>
        </p:spPr>
        <p:txBody>
          <a:bodyPr/>
          <a:lstStyle/>
          <a:p>
            <a:pPr lvl="0"/>
            <a:r>
              <a:rPr lang="tr-TR" smtClean="0"/>
              <a:t>Ana metin stillerini düzenlemek için tıklayın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6172200" y="1825625"/>
            <a:ext cx="5181600" cy="4351338"/>
          </a:xfrm>
        </p:spPr>
        <p:txBody>
          <a:bodyPr/>
          <a:lstStyle/>
          <a:p>
            <a:pPr lvl="0"/>
            <a:r>
              <a:rPr lang="tr-TR" smtClean="0"/>
              <a:t>Ana metin stillerini düzenlemek için tıklayın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E522D8C7-6B09-CC4D-922C-23C760EF88D4}" type="datetimeFigureOut">
              <a:rPr lang="tr-TR" smtClean="0"/>
              <a:t>8.02.2017</a:t>
            </a:fld>
            <a:endParaRPr lang="tr-TR"/>
          </a:p>
        </p:txBody>
      </p:sp>
      <p:sp>
        <p:nvSpPr>
          <p:cNvPr id="6" name="Alt 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3F530A4D-182C-FE4A-817F-46FFF9876814}" type="slidenum">
              <a:rPr lang="tr-TR" smtClean="0"/>
              <a:t>‹#›</a:t>
            </a:fld>
            <a:endParaRPr lang="tr-TR"/>
          </a:p>
        </p:txBody>
      </p:sp>
    </p:spTree>
    <p:extLst>
      <p:ext uri="{BB962C8B-B14F-4D97-AF65-F5344CB8AC3E}">
        <p14:creationId xmlns:p14="http://schemas.microsoft.com/office/powerpoint/2010/main" val="3111163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a:xfrm>
            <a:off x="839788" y="365125"/>
            <a:ext cx="10515600" cy="1325563"/>
          </a:xfrm>
        </p:spPr>
        <p:txBody>
          <a:bodyPr/>
          <a:lstStyle/>
          <a:p>
            <a:r>
              <a:rPr lang="tr-TR" smtClean="0"/>
              <a:t>Asıl başlık stili için tıklayın</a:t>
            </a:r>
            <a:endParaRPr lang="tr-TR"/>
          </a:p>
        </p:txBody>
      </p:sp>
      <p:sp>
        <p:nvSpPr>
          <p:cNvPr id="3" name="Metin Yer Tutucusu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Ana metin stillerini düzenlemek için tıklayın</a:t>
            </a:r>
          </a:p>
        </p:txBody>
      </p:sp>
      <p:sp>
        <p:nvSpPr>
          <p:cNvPr id="4" name="İçerik Yer Tutucusu 3"/>
          <p:cNvSpPr>
            <a:spLocks noGrp="1"/>
          </p:cNvSpPr>
          <p:nvPr>
            <p:ph sz="half" idx="2"/>
          </p:nvPr>
        </p:nvSpPr>
        <p:spPr>
          <a:xfrm>
            <a:off x="839788" y="2505075"/>
            <a:ext cx="5157787" cy="3684588"/>
          </a:xfrm>
        </p:spPr>
        <p:txBody>
          <a:bodyPr/>
          <a:lstStyle/>
          <a:p>
            <a:pPr lvl="0"/>
            <a:r>
              <a:rPr lang="tr-TR" smtClean="0"/>
              <a:t>Ana metin stillerini düzenlemek için tıklayın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Ana metin stillerini düzenlemek için tıklayın</a:t>
            </a:r>
          </a:p>
        </p:txBody>
      </p:sp>
      <p:sp>
        <p:nvSpPr>
          <p:cNvPr id="6" name="İçerik Yer Tutucusu 5"/>
          <p:cNvSpPr>
            <a:spLocks noGrp="1"/>
          </p:cNvSpPr>
          <p:nvPr>
            <p:ph sz="quarter" idx="4"/>
          </p:nvPr>
        </p:nvSpPr>
        <p:spPr>
          <a:xfrm>
            <a:off x="6172200" y="2505075"/>
            <a:ext cx="5183188" cy="3684588"/>
          </a:xfrm>
        </p:spPr>
        <p:txBody>
          <a:bodyPr/>
          <a:lstStyle/>
          <a:p>
            <a:pPr lvl="0"/>
            <a:r>
              <a:rPr lang="tr-TR" smtClean="0"/>
              <a:t>Ana metin stillerini düzenlemek için tıklayın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E522D8C7-6B09-CC4D-922C-23C760EF88D4}" type="datetimeFigureOut">
              <a:rPr lang="tr-TR" smtClean="0"/>
              <a:t>8.02.2017</a:t>
            </a:fld>
            <a:endParaRPr lang="tr-TR"/>
          </a:p>
        </p:txBody>
      </p:sp>
      <p:sp>
        <p:nvSpPr>
          <p:cNvPr id="8" name="Alt 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3F530A4D-182C-FE4A-817F-46FFF9876814}" type="slidenum">
              <a:rPr lang="tr-TR" smtClean="0"/>
              <a:t>‹#›</a:t>
            </a:fld>
            <a:endParaRPr lang="tr-TR"/>
          </a:p>
        </p:txBody>
      </p:sp>
    </p:spTree>
    <p:extLst>
      <p:ext uri="{BB962C8B-B14F-4D97-AF65-F5344CB8AC3E}">
        <p14:creationId xmlns:p14="http://schemas.microsoft.com/office/powerpoint/2010/main" val="19565749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tıklayın</a:t>
            </a:r>
            <a:endParaRPr lang="tr-TR"/>
          </a:p>
        </p:txBody>
      </p:sp>
      <p:sp>
        <p:nvSpPr>
          <p:cNvPr id="3" name="Veri Yer Tutucusu 2"/>
          <p:cNvSpPr>
            <a:spLocks noGrp="1"/>
          </p:cNvSpPr>
          <p:nvPr>
            <p:ph type="dt" sz="half" idx="10"/>
          </p:nvPr>
        </p:nvSpPr>
        <p:spPr/>
        <p:txBody>
          <a:bodyPr/>
          <a:lstStyle/>
          <a:p>
            <a:fld id="{E522D8C7-6B09-CC4D-922C-23C760EF88D4}" type="datetimeFigureOut">
              <a:rPr lang="tr-TR" smtClean="0"/>
              <a:t>8.02.2017</a:t>
            </a:fld>
            <a:endParaRPr lang="tr-TR"/>
          </a:p>
        </p:txBody>
      </p:sp>
      <p:sp>
        <p:nvSpPr>
          <p:cNvPr id="4" name="Alt 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3F530A4D-182C-FE4A-817F-46FFF9876814}" type="slidenum">
              <a:rPr lang="tr-TR" smtClean="0"/>
              <a:t>‹#›</a:t>
            </a:fld>
            <a:endParaRPr lang="tr-TR"/>
          </a:p>
        </p:txBody>
      </p:sp>
    </p:spTree>
    <p:extLst>
      <p:ext uri="{BB962C8B-B14F-4D97-AF65-F5344CB8AC3E}">
        <p14:creationId xmlns:p14="http://schemas.microsoft.com/office/powerpoint/2010/main" val="18855985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E522D8C7-6B09-CC4D-922C-23C760EF88D4}" type="datetimeFigureOut">
              <a:rPr lang="tr-TR" smtClean="0"/>
              <a:t>8.02.2017</a:t>
            </a:fld>
            <a:endParaRPr lang="tr-TR"/>
          </a:p>
        </p:txBody>
      </p:sp>
      <p:sp>
        <p:nvSpPr>
          <p:cNvPr id="3" name="Alt 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3F530A4D-182C-FE4A-817F-46FFF9876814}" type="slidenum">
              <a:rPr lang="tr-TR" smtClean="0"/>
              <a:t>‹#›</a:t>
            </a:fld>
            <a:endParaRPr lang="tr-TR"/>
          </a:p>
        </p:txBody>
      </p:sp>
    </p:spTree>
    <p:extLst>
      <p:ext uri="{BB962C8B-B14F-4D97-AF65-F5344CB8AC3E}">
        <p14:creationId xmlns:p14="http://schemas.microsoft.com/office/powerpoint/2010/main" val="8393737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Açıklama Yazı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tıklayın</a:t>
            </a:r>
            <a:endParaRPr lang="tr-TR"/>
          </a:p>
        </p:txBody>
      </p:sp>
      <p:sp>
        <p:nvSpPr>
          <p:cNvPr id="3" name="İçerik Yer Tutucus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Ana metin stillerini düzenlemek için tıklayın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Ana metin stillerini düzenlemek için tıklayın</a:t>
            </a:r>
          </a:p>
        </p:txBody>
      </p:sp>
      <p:sp>
        <p:nvSpPr>
          <p:cNvPr id="5" name="Veri Yer Tutucusu 4"/>
          <p:cNvSpPr>
            <a:spLocks noGrp="1"/>
          </p:cNvSpPr>
          <p:nvPr>
            <p:ph type="dt" sz="half" idx="10"/>
          </p:nvPr>
        </p:nvSpPr>
        <p:spPr/>
        <p:txBody>
          <a:bodyPr/>
          <a:lstStyle/>
          <a:p>
            <a:fld id="{E522D8C7-6B09-CC4D-922C-23C760EF88D4}" type="datetimeFigureOut">
              <a:rPr lang="tr-TR" smtClean="0"/>
              <a:t>8.02.2017</a:t>
            </a:fld>
            <a:endParaRPr lang="tr-TR"/>
          </a:p>
        </p:txBody>
      </p:sp>
      <p:sp>
        <p:nvSpPr>
          <p:cNvPr id="6" name="Alt 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3F530A4D-182C-FE4A-817F-46FFF9876814}" type="slidenum">
              <a:rPr lang="tr-TR" smtClean="0"/>
              <a:t>‹#›</a:t>
            </a:fld>
            <a:endParaRPr lang="tr-TR"/>
          </a:p>
        </p:txBody>
      </p:sp>
    </p:spTree>
    <p:extLst>
      <p:ext uri="{BB962C8B-B14F-4D97-AF65-F5344CB8AC3E}">
        <p14:creationId xmlns:p14="http://schemas.microsoft.com/office/powerpoint/2010/main" val="5349088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çıklama Yazı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tıklayın</a:t>
            </a:r>
            <a:endParaRPr lang="tr-TR"/>
          </a:p>
        </p:txBody>
      </p:sp>
      <p:sp>
        <p:nvSpPr>
          <p:cNvPr id="3" name="Resim Yer Tutucusu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Ana metin stillerini düzenlemek için tıklayın</a:t>
            </a:r>
          </a:p>
        </p:txBody>
      </p:sp>
      <p:sp>
        <p:nvSpPr>
          <p:cNvPr id="5" name="Veri Yer Tutucusu 4"/>
          <p:cNvSpPr>
            <a:spLocks noGrp="1"/>
          </p:cNvSpPr>
          <p:nvPr>
            <p:ph type="dt" sz="half" idx="10"/>
          </p:nvPr>
        </p:nvSpPr>
        <p:spPr/>
        <p:txBody>
          <a:bodyPr/>
          <a:lstStyle/>
          <a:p>
            <a:fld id="{E522D8C7-6B09-CC4D-922C-23C760EF88D4}" type="datetimeFigureOut">
              <a:rPr lang="tr-TR" smtClean="0"/>
              <a:t>8.02.2017</a:t>
            </a:fld>
            <a:endParaRPr lang="tr-TR"/>
          </a:p>
        </p:txBody>
      </p:sp>
      <p:sp>
        <p:nvSpPr>
          <p:cNvPr id="6" name="Alt 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3F530A4D-182C-FE4A-817F-46FFF9876814}" type="slidenum">
              <a:rPr lang="tr-TR" smtClean="0"/>
              <a:t>‹#›</a:t>
            </a:fld>
            <a:endParaRPr lang="tr-TR"/>
          </a:p>
        </p:txBody>
      </p:sp>
    </p:spTree>
    <p:extLst>
      <p:ext uri="{BB962C8B-B14F-4D97-AF65-F5344CB8AC3E}">
        <p14:creationId xmlns:p14="http://schemas.microsoft.com/office/powerpoint/2010/main" val="846680485"/>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smtClean="0"/>
              <a:t>Asıl başlık stili için tıklayın</a:t>
            </a:r>
            <a:endParaRPr lang="tr-TR"/>
          </a:p>
        </p:txBody>
      </p:sp>
      <p:sp>
        <p:nvSpPr>
          <p:cNvPr id="3" name="Metin Yer Tutucusu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smtClean="0"/>
              <a:t>Ana metin stillerini düzenlemek için tıklayın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22D8C7-6B09-CC4D-922C-23C760EF88D4}" type="datetimeFigureOut">
              <a:rPr lang="tr-TR" smtClean="0"/>
              <a:t>8.02.2017</a:t>
            </a:fld>
            <a:endParaRPr lang="tr-TR"/>
          </a:p>
        </p:txBody>
      </p:sp>
      <p:sp>
        <p:nvSpPr>
          <p:cNvPr id="5" name="Alt Bilgi Yer Tutucusu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F530A4D-182C-FE4A-817F-46FFF9876814}" type="slidenum">
              <a:rPr lang="tr-TR" smtClean="0"/>
              <a:t>‹#›</a:t>
            </a:fld>
            <a:endParaRPr lang="tr-TR"/>
          </a:p>
        </p:txBody>
      </p:sp>
    </p:spTree>
    <p:extLst>
      <p:ext uri="{BB962C8B-B14F-4D97-AF65-F5344CB8AC3E}">
        <p14:creationId xmlns:p14="http://schemas.microsoft.com/office/powerpoint/2010/main" val="2492724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image" Target="../media/image1.tiff"/></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3.png"/><Relationship Id="rId5" Type="http://schemas.openxmlformats.org/officeDocument/2006/relationships/image" Target="../media/image14.png"/><Relationship Id="rId1" Type="http://schemas.openxmlformats.org/officeDocument/2006/relationships/slideLayout" Target="../slideLayouts/slideLayout4.xml"/><Relationship Id="rId2" Type="http://schemas.openxmlformats.org/officeDocument/2006/relationships/image" Target="../media/image1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7.png"/><Relationship Id="rId3" Type="http://schemas.openxmlformats.org/officeDocument/2006/relationships/image" Target="../media/image18.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9.png"/><Relationship Id="rId3" Type="http://schemas.openxmlformats.org/officeDocument/2006/relationships/image" Target="../media/image1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1.tiff"/><Relationship Id="rId4" Type="http://schemas.openxmlformats.org/officeDocument/2006/relationships/image" Target="../media/image22.tiff"/><Relationship Id="rId5" Type="http://schemas.openxmlformats.org/officeDocument/2006/relationships/image" Target="../media/image23.tiff"/><Relationship Id="rId6" Type="http://schemas.openxmlformats.org/officeDocument/2006/relationships/image" Target="../media/image24.tiff"/><Relationship Id="rId1" Type="http://schemas.openxmlformats.org/officeDocument/2006/relationships/slideLayout" Target="../slideLayouts/slideLayout2.xml"/><Relationship Id="rId2" Type="http://schemas.openxmlformats.org/officeDocument/2006/relationships/image" Target="../media/image20.tif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tiff"/><Relationship Id="rId3" Type="http://schemas.openxmlformats.org/officeDocument/2006/relationships/image" Target="../media/image26.tif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7.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8.png"/></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4" Type="http://schemas.openxmlformats.org/officeDocument/2006/relationships/image" Target="../media/image30.png"/><Relationship Id="rId1" Type="http://schemas.openxmlformats.org/officeDocument/2006/relationships/slideLayout" Target="../slideLayouts/slideLayout7.xml"/><Relationship Id="rId2" Type="http://schemas.openxmlformats.org/officeDocument/2006/relationships/notesSlide" Target="../notesSlides/notesSlide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2.png"/><Relationship Id="rId4" Type="http://schemas.openxmlformats.org/officeDocument/2006/relationships/image" Target="../media/image33.tiff"/><Relationship Id="rId1" Type="http://schemas.openxmlformats.org/officeDocument/2006/relationships/slideLayout" Target="../slideLayouts/slideLayout7.xml"/><Relationship Id="rId2" Type="http://schemas.openxmlformats.org/officeDocument/2006/relationships/image" Target="../media/image31.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4.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4.png"/></Relationships>
</file>

<file path=ppt/slides/_rels/slide34.xml.rels><?xml version="1.0" encoding="UTF-8" standalone="yes"?>
<Relationships xmlns="http://schemas.openxmlformats.org/package/2006/relationships"><Relationship Id="rId3" Type="http://schemas.openxmlformats.org/officeDocument/2006/relationships/image" Target="../media/image36.png"/><Relationship Id="rId4" Type="http://schemas.openxmlformats.org/officeDocument/2006/relationships/image" Target="../media/image37.png"/><Relationship Id="rId5" Type="http://schemas.openxmlformats.org/officeDocument/2006/relationships/image" Target="../media/image38.png"/><Relationship Id="rId1" Type="http://schemas.openxmlformats.org/officeDocument/2006/relationships/slideLayout" Target="../slideLayouts/slideLayout7.xml"/><Relationship Id="rId2" Type="http://schemas.openxmlformats.org/officeDocument/2006/relationships/image" Target="../media/image35.png"/></Relationships>
</file>

<file path=ppt/slides/_rels/slide35.xml.rels><?xml version="1.0" encoding="UTF-8" standalone="yes"?>
<Relationships xmlns="http://schemas.openxmlformats.org/package/2006/relationships"><Relationship Id="rId3" Type="http://schemas.openxmlformats.org/officeDocument/2006/relationships/image" Target="../media/image40.png"/><Relationship Id="rId4" Type="http://schemas.openxmlformats.org/officeDocument/2006/relationships/image" Target="../media/image41.png"/><Relationship Id="rId1" Type="http://schemas.openxmlformats.org/officeDocument/2006/relationships/slideLayout" Target="../slideLayouts/slideLayout7.xml"/><Relationship Id="rId2" Type="http://schemas.openxmlformats.org/officeDocument/2006/relationships/image" Target="../media/image39.png"/></Relationships>
</file>

<file path=ppt/slides/_rels/slide36.xml.rels><?xml version="1.0" encoding="UTF-8" standalone="yes"?>
<Relationships xmlns="http://schemas.openxmlformats.org/package/2006/relationships"><Relationship Id="rId3" Type="http://schemas.openxmlformats.org/officeDocument/2006/relationships/image" Target="../media/image43.tiff"/><Relationship Id="rId4" Type="http://schemas.openxmlformats.org/officeDocument/2006/relationships/image" Target="../media/image44.tiff"/><Relationship Id="rId1" Type="http://schemas.openxmlformats.org/officeDocument/2006/relationships/slideLayout" Target="../slideLayouts/slideLayout2.xml"/><Relationship Id="rId2" Type="http://schemas.openxmlformats.org/officeDocument/2006/relationships/image" Target="../media/image42.tiff"/></Relationships>
</file>

<file path=ppt/slides/_rels/slide37.xml.rels><?xml version="1.0" encoding="UTF-8" standalone="yes"?>
<Relationships xmlns="http://schemas.openxmlformats.org/package/2006/relationships"><Relationship Id="rId3" Type="http://schemas.openxmlformats.org/officeDocument/2006/relationships/image" Target="../media/image45.png"/><Relationship Id="rId4" Type="http://schemas.openxmlformats.org/officeDocument/2006/relationships/image" Target="../media/image46.png"/><Relationship Id="rId5" Type="http://schemas.openxmlformats.org/officeDocument/2006/relationships/image" Target="../media/image47.png"/><Relationship Id="rId6" Type="http://schemas.openxmlformats.org/officeDocument/2006/relationships/image" Target="../media/image48.png"/><Relationship Id="rId7" Type="http://schemas.openxmlformats.org/officeDocument/2006/relationships/image" Target="../media/image49.png"/><Relationship Id="rId8" Type="http://schemas.openxmlformats.org/officeDocument/2006/relationships/image" Target="../media/image50.png"/><Relationship Id="rId1" Type="http://schemas.openxmlformats.org/officeDocument/2006/relationships/slideLayout" Target="../slideLayouts/slideLayout4.xml"/><Relationship Id="rId2" Type="http://schemas.openxmlformats.org/officeDocument/2006/relationships/notesSlide" Target="../notesSlides/notesSlide2.xml"/></Relationships>
</file>

<file path=ppt/slides/_rels/slide38.xml.rels><?xml version="1.0" encoding="UTF-8" standalone="yes"?>
<Relationships xmlns="http://schemas.openxmlformats.org/package/2006/relationships"><Relationship Id="rId3" Type="http://schemas.openxmlformats.org/officeDocument/2006/relationships/image" Target="../media/image52.png"/><Relationship Id="rId4" Type="http://schemas.openxmlformats.org/officeDocument/2006/relationships/image" Target="../media/image53.png"/><Relationship Id="rId5" Type="http://schemas.openxmlformats.org/officeDocument/2006/relationships/image" Target="../media/image54.png"/><Relationship Id="rId6" Type="http://schemas.openxmlformats.org/officeDocument/2006/relationships/image" Target="../media/image55.png"/><Relationship Id="rId7" Type="http://schemas.openxmlformats.org/officeDocument/2006/relationships/image" Target="../media/image56.png"/><Relationship Id="rId8" Type="http://schemas.openxmlformats.org/officeDocument/2006/relationships/image" Target="../media/image57.tiff"/><Relationship Id="rId1" Type="http://schemas.openxmlformats.org/officeDocument/2006/relationships/slideLayout" Target="../slideLayouts/slideLayout4.xml"/><Relationship Id="rId2" Type="http://schemas.openxmlformats.org/officeDocument/2006/relationships/image" Target="../media/image51.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8.tif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 Id="rId3" Type="http://schemas.openxmlformats.org/officeDocument/2006/relationships/image" Target="../media/image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1523999" y="1762273"/>
            <a:ext cx="9144000" cy="2387600"/>
          </a:xfrm>
        </p:spPr>
        <p:txBody>
          <a:bodyPr>
            <a:noAutofit/>
          </a:bodyPr>
          <a:lstStyle/>
          <a:p>
            <a:r>
              <a:rPr lang="tr-TR" sz="4400" b="1" dirty="0" err="1"/>
              <a:t>Obstetrik</a:t>
            </a:r>
            <a:r>
              <a:rPr lang="tr-TR" sz="4400" b="1" dirty="0"/>
              <a:t> anal </a:t>
            </a:r>
            <a:r>
              <a:rPr lang="tr-TR" sz="4400" b="1" dirty="0" err="1"/>
              <a:t>sfinkter</a:t>
            </a:r>
            <a:r>
              <a:rPr lang="tr-TR" sz="4400" b="1" dirty="0"/>
              <a:t> </a:t>
            </a:r>
            <a:r>
              <a:rPr lang="tr-TR" sz="4400" b="1" dirty="0" smtClean="0"/>
              <a:t>hasarlarının tanısı, </a:t>
            </a:r>
            <a:r>
              <a:rPr lang="tr-TR" sz="4400" b="1" dirty="0"/>
              <a:t>risk faktörleri, </a:t>
            </a:r>
            <a:r>
              <a:rPr lang="tr-TR" sz="4400" b="1" dirty="0" smtClean="0"/>
              <a:t>tamir </a:t>
            </a:r>
            <a:r>
              <a:rPr lang="tr-TR" sz="4400" b="1" dirty="0"/>
              <a:t>teknikleri ve </a:t>
            </a:r>
            <a:r>
              <a:rPr lang="tr-TR" sz="4400" b="1" dirty="0" err="1"/>
              <a:t>obstetrik</a:t>
            </a:r>
            <a:r>
              <a:rPr lang="tr-TR" sz="4400" b="1" dirty="0"/>
              <a:t> anal </a:t>
            </a:r>
            <a:r>
              <a:rPr lang="tr-TR" sz="4400" b="1" dirty="0" err="1"/>
              <a:t>sfinkter</a:t>
            </a:r>
            <a:r>
              <a:rPr lang="tr-TR" sz="4400" b="1" dirty="0"/>
              <a:t> hasarları engellenebilir mi?</a:t>
            </a:r>
          </a:p>
        </p:txBody>
      </p:sp>
      <p:sp>
        <p:nvSpPr>
          <p:cNvPr id="3" name="Alt Konu Başlığı 2"/>
          <p:cNvSpPr>
            <a:spLocks noGrp="1"/>
          </p:cNvSpPr>
          <p:nvPr>
            <p:ph type="subTitle" idx="1"/>
          </p:nvPr>
        </p:nvSpPr>
        <p:spPr>
          <a:xfrm>
            <a:off x="1523999" y="3602038"/>
            <a:ext cx="9895367" cy="2947618"/>
          </a:xfrm>
        </p:spPr>
        <p:txBody>
          <a:bodyPr>
            <a:normAutofit/>
          </a:bodyPr>
          <a:lstStyle/>
          <a:p>
            <a:endParaRPr lang="tr-TR" dirty="0" smtClean="0"/>
          </a:p>
          <a:p>
            <a:endParaRPr lang="tr-TR" dirty="0"/>
          </a:p>
          <a:p>
            <a:pPr algn="r"/>
            <a:r>
              <a:rPr lang="tr-TR" dirty="0" smtClean="0">
                <a:solidFill>
                  <a:schemeClr val="bg2">
                    <a:lumMod val="50000"/>
                  </a:schemeClr>
                </a:solidFill>
              </a:rPr>
              <a:t>Dr. Cenk YAŞA</a:t>
            </a:r>
          </a:p>
          <a:p>
            <a:pPr algn="r"/>
            <a:r>
              <a:rPr lang="tr-TR" dirty="0" smtClean="0">
                <a:solidFill>
                  <a:schemeClr val="bg2">
                    <a:lumMod val="50000"/>
                  </a:schemeClr>
                </a:solidFill>
              </a:rPr>
              <a:t>İstanbul Tıp Fakültesi</a:t>
            </a:r>
          </a:p>
          <a:p>
            <a:pPr algn="r"/>
            <a:r>
              <a:rPr lang="tr-TR" dirty="0" smtClean="0">
                <a:solidFill>
                  <a:schemeClr val="bg2">
                    <a:lumMod val="50000"/>
                  </a:schemeClr>
                </a:solidFill>
              </a:rPr>
              <a:t>Kadın Hastalıkları ve Doğum Ana Bilim Dalı</a:t>
            </a:r>
          </a:p>
          <a:p>
            <a:pPr algn="r"/>
            <a:r>
              <a:rPr lang="tr-TR" dirty="0" err="1" smtClean="0">
                <a:solidFill>
                  <a:schemeClr val="bg2">
                    <a:lumMod val="50000"/>
                  </a:schemeClr>
                </a:solidFill>
              </a:rPr>
              <a:t>Ürojinekoloji</a:t>
            </a:r>
            <a:r>
              <a:rPr lang="tr-TR" dirty="0" smtClean="0">
                <a:solidFill>
                  <a:schemeClr val="bg2">
                    <a:lumMod val="50000"/>
                  </a:schemeClr>
                </a:solidFill>
              </a:rPr>
              <a:t> Bilim Dalı</a:t>
            </a:r>
          </a:p>
        </p:txBody>
      </p:sp>
      <p:pic>
        <p:nvPicPr>
          <p:cNvPr id="4" name="Resim 3"/>
          <p:cNvPicPr>
            <a:picLocks noChangeAspect="1"/>
          </p:cNvPicPr>
          <p:nvPr/>
        </p:nvPicPr>
        <p:blipFill rotWithShape="1">
          <a:blip r:embed="rId2"/>
          <a:srcRect t="-304" b="61013"/>
          <a:stretch/>
        </p:blipFill>
        <p:spPr>
          <a:xfrm>
            <a:off x="2193403" y="0"/>
            <a:ext cx="7620000" cy="1496992"/>
          </a:xfrm>
          <a:prstGeom prst="rect">
            <a:avLst/>
          </a:prstGeom>
        </p:spPr>
      </p:pic>
      <p:pic>
        <p:nvPicPr>
          <p:cNvPr id="5" name="Picture 3"/>
          <p:cNvPicPr>
            <a:picLocks noChangeAspect="1" noChangeArrowheads="1"/>
          </p:cNvPicPr>
          <p:nvPr/>
        </p:nvPicPr>
        <p:blipFill>
          <a:blip r:embed="rId3" cstate="print"/>
          <a:srcRect/>
          <a:stretch>
            <a:fillRect/>
          </a:stretch>
        </p:blipFill>
        <p:spPr bwMode="auto">
          <a:xfrm>
            <a:off x="10353368" y="0"/>
            <a:ext cx="1728904" cy="1943604"/>
          </a:xfrm>
          <a:prstGeom prst="rect">
            <a:avLst/>
          </a:prstGeom>
          <a:noFill/>
          <a:ln w="9525">
            <a:noFill/>
            <a:miter lim="800000"/>
            <a:headEnd/>
            <a:tailEnd/>
          </a:ln>
        </p:spPr>
      </p:pic>
      <p:pic>
        <p:nvPicPr>
          <p:cNvPr id="6" name="Picture 2"/>
          <p:cNvPicPr>
            <a:picLocks noChangeAspect="1" noChangeArrowheads="1"/>
          </p:cNvPicPr>
          <p:nvPr/>
        </p:nvPicPr>
        <p:blipFill rotWithShape="1">
          <a:blip r:embed="rId4" cstate="print"/>
          <a:srcRect t="9529" b="9329"/>
          <a:stretch/>
        </p:blipFill>
        <p:spPr bwMode="auto">
          <a:xfrm>
            <a:off x="79107" y="-1"/>
            <a:ext cx="1759203" cy="1762273"/>
          </a:xfrm>
          <a:prstGeom prst="rect">
            <a:avLst/>
          </a:prstGeom>
          <a:noFill/>
          <a:ln w="9525">
            <a:noFill/>
            <a:miter lim="800000"/>
            <a:headEnd/>
            <a:tailEnd/>
          </a:ln>
        </p:spPr>
      </p:pic>
    </p:spTree>
    <p:extLst>
      <p:ext uri="{BB962C8B-B14F-4D97-AF65-F5344CB8AC3E}">
        <p14:creationId xmlns:p14="http://schemas.microsoft.com/office/powerpoint/2010/main" val="142737224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3" name="Content Placeholder 4" descr="Screen Shot 2015-04-19 at 20.31.13.png"/>
          <p:cNvPicPr>
            <a:picLocks noGrp="1" noChangeAspect="1"/>
          </p:cNvPicPr>
          <p:nvPr>
            <p:ph sz="half" idx="1"/>
          </p:nvPr>
        </p:nvPicPr>
        <p:blipFill>
          <a:blip r:embed="rId2">
            <a:extLst>
              <a:ext uri="{28A0092B-C50C-407E-A947-70E740481C1C}">
                <a14:useLocalDpi xmlns:a14="http://schemas.microsoft.com/office/drawing/2010/main" val="0"/>
              </a:ext>
            </a:extLst>
          </a:blip>
          <a:srcRect t="-38918" b="-38918"/>
          <a:stretch>
            <a:fillRect/>
          </a:stretch>
        </p:blipFill>
        <p:spPr>
          <a:xfrm>
            <a:off x="1760538" y="-774700"/>
            <a:ext cx="4038600" cy="4525963"/>
          </a:xfrm>
        </p:spPr>
      </p:pic>
      <p:pic>
        <p:nvPicPr>
          <p:cNvPr id="6" name="Content Placeholder 5" descr="Screen Shot 2015-04-19 at 20.32.01.png"/>
          <p:cNvPicPr>
            <a:picLocks noGrp="1" noChangeAspect="1"/>
          </p:cNvPicPr>
          <p:nvPr>
            <p:ph sz="half" idx="2"/>
          </p:nvPr>
        </p:nvPicPr>
        <p:blipFill>
          <a:blip r:embed="rId3">
            <a:extLst>
              <a:ext uri="{28A0092B-C50C-407E-A947-70E740481C1C}">
                <a14:useLocalDpi xmlns:a14="http://schemas.microsoft.com/office/drawing/2010/main" val="0"/>
              </a:ext>
            </a:extLst>
          </a:blip>
          <a:srcRect t="-29443" b="-29443"/>
          <a:stretch>
            <a:fillRect/>
          </a:stretch>
        </p:blipFill>
        <p:spPr>
          <a:xfrm>
            <a:off x="4929188" y="303213"/>
            <a:ext cx="4038600" cy="4525962"/>
          </a:xfrm>
        </p:spPr>
      </p:pic>
      <p:pic>
        <p:nvPicPr>
          <p:cNvPr id="7" name="Content Placeholder 4" descr="Screen Shot 2015-04-19 at 20.32.35.png"/>
          <p:cNvPicPr>
            <a:picLocks noChangeAspect="1"/>
          </p:cNvPicPr>
          <p:nvPr/>
        </p:nvPicPr>
        <p:blipFill>
          <a:blip r:embed="rId4">
            <a:extLst>
              <a:ext uri="{28A0092B-C50C-407E-A947-70E740481C1C}">
                <a14:useLocalDpi xmlns:a14="http://schemas.microsoft.com/office/drawing/2010/main" val="0"/>
              </a:ext>
            </a:extLst>
          </a:blip>
          <a:srcRect t="-23894" b="-23894"/>
          <a:stretch>
            <a:fillRect/>
          </a:stretch>
        </p:blipFill>
        <p:spPr bwMode="auto">
          <a:xfrm>
            <a:off x="1933575" y="2235201"/>
            <a:ext cx="4038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Content Placeholder 5" descr="Screen Shot 2015-04-19 at 20.32.45.png"/>
          <p:cNvPicPr>
            <a:picLocks noChangeAspect="1"/>
          </p:cNvPicPr>
          <p:nvPr/>
        </p:nvPicPr>
        <p:blipFill>
          <a:blip r:embed="rId5">
            <a:extLst>
              <a:ext uri="{28A0092B-C50C-407E-A947-70E740481C1C}">
                <a14:useLocalDpi xmlns:a14="http://schemas.microsoft.com/office/drawing/2010/main" val="0"/>
              </a:ext>
            </a:extLst>
          </a:blip>
          <a:srcRect t="-29210" b="-29210"/>
          <a:stretch>
            <a:fillRect/>
          </a:stretch>
        </p:blipFill>
        <p:spPr bwMode="auto">
          <a:xfrm>
            <a:off x="6172200" y="2952751"/>
            <a:ext cx="4038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Content Placeholder 2"/>
          <p:cNvSpPr txBox="1">
            <a:spLocks/>
          </p:cNvSpPr>
          <p:nvPr/>
        </p:nvSpPr>
        <p:spPr>
          <a:xfrm>
            <a:off x="3321051" y="303214"/>
            <a:ext cx="881063" cy="828675"/>
          </a:xfrm>
          <a:prstGeom prst="rect">
            <a:avLst/>
          </a:prstGeom>
        </p:spPr>
        <p:style>
          <a:lnRef idx="2">
            <a:schemeClr val="dk1"/>
          </a:lnRef>
          <a:fillRef idx="1">
            <a:schemeClr val="lt1"/>
          </a:fillRef>
          <a:effectRef idx="0">
            <a:schemeClr val="dk1"/>
          </a:effectRef>
          <a:fontRef idx="minor">
            <a:schemeClr val="dk1"/>
          </a:fontRef>
        </p:style>
        <p:txBody>
          <a:bodyPr/>
          <a:lstStyle>
            <a:lvl1pPr marL="342900" indent="-342900" algn="l" defTabSz="457200" rtl="0" eaLnBrk="1" latinLnBrk="0" hangingPunct="1">
              <a:spcBef>
                <a:spcPct val="20000"/>
              </a:spcBef>
              <a:buFont typeface="Arial"/>
              <a:buChar char="•"/>
              <a:defRPr sz="2800" kern="1200">
                <a:solidFill>
                  <a:schemeClr val="dk1"/>
                </a:solidFill>
                <a:latin typeface="+mn-lt"/>
                <a:ea typeface="+mn-ea"/>
                <a:cs typeface="+mn-cs"/>
              </a:defRPr>
            </a:lvl1pPr>
            <a:lvl2pPr marL="742950" indent="-285750" algn="l" defTabSz="457200" rtl="0" eaLnBrk="1" latinLnBrk="0" hangingPunct="1">
              <a:spcBef>
                <a:spcPct val="20000"/>
              </a:spcBef>
              <a:buFont typeface="Arial"/>
              <a:buChar char="–"/>
              <a:defRPr sz="2400" kern="1200">
                <a:solidFill>
                  <a:schemeClr val="dk1"/>
                </a:solidFill>
                <a:latin typeface="+mn-lt"/>
                <a:ea typeface="+mn-ea"/>
                <a:cs typeface="+mn-cs"/>
              </a:defRPr>
            </a:lvl2pPr>
            <a:lvl3pPr marL="1143000" indent="-228600" algn="l" defTabSz="457200" rtl="0" eaLnBrk="1" latinLnBrk="0" hangingPunct="1">
              <a:spcBef>
                <a:spcPct val="20000"/>
              </a:spcBef>
              <a:buFont typeface="Arial"/>
              <a:buChar char="•"/>
              <a:defRPr sz="2000" kern="1200">
                <a:solidFill>
                  <a:schemeClr val="dk1"/>
                </a:solidFill>
                <a:latin typeface="+mn-lt"/>
                <a:ea typeface="+mn-ea"/>
                <a:cs typeface="+mn-cs"/>
              </a:defRPr>
            </a:lvl3pPr>
            <a:lvl4pPr marL="1600200" indent="-228600" algn="l" defTabSz="457200" rtl="0" eaLnBrk="1" latinLnBrk="0" hangingPunct="1">
              <a:spcBef>
                <a:spcPct val="20000"/>
              </a:spcBef>
              <a:buFont typeface="Arial"/>
              <a:buChar char="–"/>
              <a:defRPr sz="1800" kern="1200">
                <a:solidFill>
                  <a:schemeClr val="dk1"/>
                </a:solidFill>
                <a:latin typeface="+mn-lt"/>
                <a:ea typeface="+mn-ea"/>
                <a:cs typeface="+mn-cs"/>
              </a:defRPr>
            </a:lvl4pPr>
            <a:lvl5pPr marL="2057400" indent="-228600" algn="l" defTabSz="457200" rtl="0" eaLnBrk="1" latinLnBrk="0" hangingPunct="1">
              <a:spcBef>
                <a:spcPct val="20000"/>
              </a:spcBef>
              <a:buFont typeface="Arial"/>
              <a:buChar char="»"/>
              <a:defRPr sz="1800" kern="1200">
                <a:solidFill>
                  <a:schemeClr val="dk1"/>
                </a:solidFill>
                <a:latin typeface="+mn-lt"/>
                <a:ea typeface="+mn-ea"/>
                <a:cs typeface="+mn-cs"/>
              </a:defRPr>
            </a:lvl5pPr>
            <a:lvl6pPr marL="2514600" indent="-228600" algn="l" defTabSz="457200" rtl="0" eaLnBrk="1" latinLnBrk="0" hangingPunct="1">
              <a:spcBef>
                <a:spcPct val="20000"/>
              </a:spcBef>
              <a:buFont typeface="Arial"/>
              <a:buChar char="•"/>
              <a:defRPr sz="1800" kern="1200">
                <a:solidFill>
                  <a:schemeClr val="dk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dk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dk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dk1"/>
                </a:solidFill>
                <a:latin typeface="+mn-lt"/>
                <a:ea typeface="+mn-ea"/>
                <a:cs typeface="+mn-cs"/>
              </a:defRPr>
            </a:lvl9pPr>
          </a:lstStyle>
          <a:p>
            <a:pPr marL="0" indent="0" algn="ctr">
              <a:buNone/>
              <a:defRPr/>
            </a:pPr>
            <a:r>
              <a:rPr lang="en-US" sz="4400" b="1" dirty="0">
                <a:latin typeface="Trebuchet MS"/>
                <a:cs typeface="Trebuchet MS"/>
              </a:rPr>
              <a:t>3b</a:t>
            </a:r>
            <a:endParaRPr lang="en-US" sz="4400" b="1" dirty="0">
              <a:latin typeface="Trebuchet MS"/>
              <a:cs typeface="Trebuchet MS"/>
            </a:endParaRPr>
          </a:p>
        </p:txBody>
      </p:sp>
    </p:spTree>
    <p:extLst>
      <p:ext uri="{BB962C8B-B14F-4D97-AF65-F5344CB8AC3E}">
        <p14:creationId xmlns:p14="http://schemas.microsoft.com/office/powerpoint/2010/main" val="200627215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7" name="Content Placeholder 6" descr="Screen Shot 2015-04-19 at 20.32.56.png"/>
          <p:cNvPicPr>
            <a:picLocks noGrp="1" noChangeAspect="1"/>
          </p:cNvPicPr>
          <p:nvPr>
            <p:ph idx="1"/>
          </p:nvPr>
        </p:nvPicPr>
        <p:blipFill>
          <a:blip r:embed="rId2">
            <a:extLst>
              <a:ext uri="{28A0092B-C50C-407E-A947-70E740481C1C}">
                <a14:useLocalDpi xmlns:a14="http://schemas.microsoft.com/office/drawing/2010/main" val="0"/>
              </a:ext>
            </a:extLst>
          </a:blip>
          <a:srcRect l="-16267" r="-16267"/>
          <a:stretch>
            <a:fillRect/>
          </a:stretch>
        </p:blipFill>
        <p:spPr>
          <a:xfrm>
            <a:off x="1662076" y="958002"/>
            <a:ext cx="9278026" cy="5102556"/>
          </a:xfrm>
        </p:spPr>
      </p:pic>
      <p:sp>
        <p:nvSpPr>
          <p:cNvPr id="10" name="Content Placeholder 2"/>
          <p:cNvSpPr txBox="1">
            <a:spLocks/>
          </p:cNvSpPr>
          <p:nvPr/>
        </p:nvSpPr>
        <p:spPr>
          <a:xfrm>
            <a:off x="4286251" y="4605338"/>
            <a:ext cx="1089025" cy="1065212"/>
          </a:xfrm>
          <a:prstGeom prst="rect">
            <a:avLst/>
          </a:prstGeom>
        </p:spPr>
        <p:style>
          <a:lnRef idx="2">
            <a:schemeClr val="accent2"/>
          </a:lnRef>
          <a:fillRef idx="1">
            <a:schemeClr val="lt1"/>
          </a:fillRef>
          <a:effectRef idx="0">
            <a:schemeClr val="accent2"/>
          </a:effectRef>
          <a:fontRef idx="minor">
            <a:schemeClr val="dk1"/>
          </a:fontRef>
        </p:style>
        <p:txBody>
          <a:bodyPr>
            <a:normAutofit/>
          </a:bodyPr>
          <a:lstStyle>
            <a:lvl1pPr marL="342900" indent="-342900" algn="l" defTabSz="457200" rtl="0" eaLnBrk="1" latinLnBrk="0" hangingPunct="1">
              <a:spcBef>
                <a:spcPct val="20000"/>
              </a:spcBef>
              <a:buFont typeface="Arial"/>
              <a:buChar char="•"/>
              <a:defRPr sz="3200" kern="1200">
                <a:solidFill>
                  <a:schemeClr val="dk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dk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dk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dk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dk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dk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dk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dk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dk1"/>
                </a:solidFill>
                <a:latin typeface="+mn-lt"/>
                <a:ea typeface="+mn-ea"/>
                <a:cs typeface="+mn-cs"/>
              </a:defRPr>
            </a:lvl9pPr>
          </a:lstStyle>
          <a:p>
            <a:pPr marL="0" indent="0">
              <a:buNone/>
              <a:defRPr/>
            </a:pPr>
            <a:r>
              <a:rPr lang="en-US" sz="6000" b="1" dirty="0">
                <a:latin typeface="Trebuchet MS"/>
                <a:cs typeface="Trebuchet MS"/>
              </a:rPr>
              <a:t>3c</a:t>
            </a:r>
            <a:endParaRPr lang="en-US" sz="6000" b="1" dirty="0">
              <a:latin typeface="Trebuchet MS"/>
              <a:cs typeface="Trebuchet MS"/>
            </a:endParaRPr>
          </a:p>
        </p:txBody>
      </p:sp>
    </p:spTree>
    <p:extLst>
      <p:ext uri="{BB962C8B-B14F-4D97-AF65-F5344CB8AC3E}">
        <p14:creationId xmlns:p14="http://schemas.microsoft.com/office/powerpoint/2010/main" val="177530031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1" name="Content Placeholder 3" descr="Screen Shot 2015-04-19 at 21.27.26.png"/>
          <p:cNvPicPr>
            <a:picLocks noGrp="1" noChangeAspect="1"/>
          </p:cNvPicPr>
          <p:nvPr>
            <p:ph idx="1"/>
          </p:nvPr>
        </p:nvPicPr>
        <p:blipFill>
          <a:blip r:embed="rId2">
            <a:extLst>
              <a:ext uri="{28A0092B-C50C-407E-A947-70E740481C1C}">
                <a14:useLocalDpi xmlns:a14="http://schemas.microsoft.com/office/drawing/2010/main" val="0"/>
              </a:ext>
            </a:extLst>
          </a:blip>
          <a:srcRect l="-7004" r="-7004"/>
          <a:stretch>
            <a:fillRect/>
          </a:stretch>
        </p:blipFill>
        <p:spPr>
          <a:xfrm>
            <a:off x="2298700" y="1268413"/>
            <a:ext cx="7812088" cy="4525962"/>
          </a:xfrm>
        </p:spPr>
      </p:pic>
      <p:sp>
        <p:nvSpPr>
          <p:cNvPr id="5" name="Content Placeholder 2"/>
          <p:cNvSpPr txBox="1">
            <a:spLocks/>
          </p:cNvSpPr>
          <p:nvPr/>
        </p:nvSpPr>
        <p:spPr>
          <a:xfrm>
            <a:off x="3403601" y="2111376"/>
            <a:ext cx="868363" cy="1312863"/>
          </a:xfrm>
          <a:prstGeom prst="rect">
            <a:avLst/>
          </a:prstGeom>
        </p:spPr>
        <p:style>
          <a:lnRef idx="2">
            <a:schemeClr val="accent2"/>
          </a:lnRef>
          <a:fillRef idx="1">
            <a:schemeClr val="lt1"/>
          </a:fillRef>
          <a:effectRef idx="0">
            <a:schemeClr val="accent2"/>
          </a:effectRef>
          <a:fontRef idx="minor">
            <a:schemeClr val="dk1"/>
          </a:fontRef>
        </p:style>
        <p:txBody>
          <a:bodyPr>
            <a:normAutofit/>
          </a:bodyPr>
          <a:lstStyle>
            <a:lvl1pPr marL="342900" indent="-342900" algn="l" defTabSz="457200" rtl="0" eaLnBrk="1" latinLnBrk="0" hangingPunct="1">
              <a:spcBef>
                <a:spcPct val="20000"/>
              </a:spcBef>
              <a:buFont typeface="Arial"/>
              <a:buChar char="•"/>
              <a:defRPr sz="3200" kern="1200">
                <a:solidFill>
                  <a:schemeClr val="dk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dk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dk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dk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dk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dk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dk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dk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dk1"/>
                </a:solidFill>
                <a:latin typeface="+mn-lt"/>
                <a:ea typeface="+mn-ea"/>
                <a:cs typeface="+mn-cs"/>
              </a:defRPr>
            </a:lvl9pPr>
          </a:lstStyle>
          <a:p>
            <a:pPr marL="0" indent="0">
              <a:buNone/>
              <a:defRPr/>
            </a:pPr>
            <a:r>
              <a:rPr lang="en-US" sz="8000" b="1" dirty="0">
                <a:latin typeface="Trebuchet MS"/>
                <a:cs typeface="Trebuchet MS"/>
              </a:rPr>
              <a:t>4</a:t>
            </a:r>
            <a:endParaRPr lang="en-US" sz="8000" b="1" dirty="0">
              <a:latin typeface="Trebuchet MS"/>
              <a:cs typeface="Trebuchet MS"/>
            </a:endParaRPr>
          </a:p>
        </p:txBody>
      </p:sp>
    </p:spTree>
    <p:extLst>
      <p:ext uri="{BB962C8B-B14F-4D97-AF65-F5344CB8AC3E}">
        <p14:creationId xmlns:p14="http://schemas.microsoft.com/office/powerpoint/2010/main" val="33451875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7"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4764"/>
            <a:ext cx="9144000" cy="126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58" name="Rectangle 4"/>
          <p:cNvSpPr>
            <a:spLocks noChangeArrowheads="1"/>
          </p:cNvSpPr>
          <p:nvPr/>
        </p:nvSpPr>
        <p:spPr bwMode="auto">
          <a:xfrm>
            <a:off x="4948164" y="6294438"/>
            <a:ext cx="8370887"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94"/>
                <a:ea typeface="ＭＳ Ｐゴシック" charset="-128"/>
              </a:defRPr>
            </a:lvl1pPr>
            <a:lvl2pPr marL="742950" indent="-285750" eaLnBrk="0" hangingPunct="0">
              <a:defRPr sz="2400">
                <a:solidFill>
                  <a:schemeClr val="tx1"/>
                </a:solidFill>
                <a:latin typeface="Calibri" charset="-94"/>
                <a:ea typeface="ＭＳ Ｐゴシック" charset="-128"/>
              </a:defRPr>
            </a:lvl2pPr>
            <a:lvl3pPr marL="1143000" indent="-228600" eaLnBrk="0" hangingPunct="0">
              <a:defRPr sz="2400">
                <a:solidFill>
                  <a:schemeClr val="tx1"/>
                </a:solidFill>
                <a:latin typeface="Calibri" charset="-94"/>
                <a:ea typeface="ＭＳ Ｐゴシック" charset="-128"/>
              </a:defRPr>
            </a:lvl3pPr>
            <a:lvl4pPr marL="1600200" indent="-228600" eaLnBrk="0" hangingPunct="0">
              <a:defRPr sz="2400">
                <a:solidFill>
                  <a:schemeClr val="tx1"/>
                </a:solidFill>
                <a:latin typeface="Calibri" charset="-94"/>
                <a:ea typeface="ＭＳ Ｐゴシック" charset="-128"/>
              </a:defRPr>
            </a:lvl4pPr>
            <a:lvl5pPr marL="2057400" indent="-228600" eaLnBrk="0" hangingPunct="0">
              <a:defRPr sz="2400">
                <a:solidFill>
                  <a:schemeClr val="tx1"/>
                </a:solidFill>
                <a:latin typeface="Calibri" charset="-94"/>
                <a:ea typeface="ＭＳ Ｐゴシック" charset="-128"/>
              </a:defRPr>
            </a:lvl5pPr>
            <a:lvl6pPr marL="2514600" indent="-228600" defTabSz="457200" eaLnBrk="0" fontAlgn="base" hangingPunct="0">
              <a:spcBef>
                <a:spcPct val="0"/>
              </a:spcBef>
              <a:spcAft>
                <a:spcPct val="0"/>
              </a:spcAft>
              <a:defRPr sz="2400">
                <a:solidFill>
                  <a:schemeClr val="tx1"/>
                </a:solidFill>
                <a:latin typeface="Calibri" charset="-94"/>
                <a:ea typeface="ＭＳ Ｐゴシック" charset="-128"/>
              </a:defRPr>
            </a:lvl6pPr>
            <a:lvl7pPr marL="2971800" indent="-228600" defTabSz="457200" eaLnBrk="0" fontAlgn="base" hangingPunct="0">
              <a:spcBef>
                <a:spcPct val="0"/>
              </a:spcBef>
              <a:spcAft>
                <a:spcPct val="0"/>
              </a:spcAft>
              <a:defRPr sz="2400">
                <a:solidFill>
                  <a:schemeClr val="tx1"/>
                </a:solidFill>
                <a:latin typeface="Calibri" charset="-94"/>
                <a:ea typeface="ＭＳ Ｐゴシック" charset="-128"/>
              </a:defRPr>
            </a:lvl7pPr>
            <a:lvl8pPr marL="3429000" indent="-228600" defTabSz="457200" eaLnBrk="0" fontAlgn="base" hangingPunct="0">
              <a:spcBef>
                <a:spcPct val="0"/>
              </a:spcBef>
              <a:spcAft>
                <a:spcPct val="0"/>
              </a:spcAft>
              <a:defRPr sz="2400">
                <a:solidFill>
                  <a:schemeClr val="tx1"/>
                </a:solidFill>
                <a:latin typeface="Calibri" charset="-94"/>
                <a:ea typeface="ＭＳ Ｐゴシック" charset="-128"/>
              </a:defRPr>
            </a:lvl8pPr>
            <a:lvl9pPr marL="3886200" indent="-228600" defTabSz="457200" eaLnBrk="0" fontAlgn="base" hangingPunct="0">
              <a:spcBef>
                <a:spcPct val="0"/>
              </a:spcBef>
              <a:spcAft>
                <a:spcPct val="0"/>
              </a:spcAft>
              <a:defRPr sz="2400">
                <a:solidFill>
                  <a:schemeClr val="tx1"/>
                </a:solidFill>
                <a:latin typeface="Calibri" charset="-94"/>
                <a:ea typeface="ＭＳ Ｐゴシック" charset="-128"/>
              </a:defRPr>
            </a:lvl9pPr>
          </a:lstStyle>
          <a:p>
            <a:pPr eaLnBrk="1" hangingPunct="1"/>
            <a:r>
              <a:rPr lang="en-US" altLang="tr-TR" sz="1200"/>
              <a:t>Andrews V, Sultan A, </a:t>
            </a:r>
            <a:r>
              <a:rPr lang="en-US" altLang="tr-TR" sz="1200" dirty="0" err="1"/>
              <a:t>Thakar</a:t>
            </a:r>
            <a:r>
              <a:rPr lang="en-US" altLang="tr-TR" sz="1200" dirty="0"/>
              <a:t> R, Jones P. Occult anal sphincter injuries—myth or reality? BJOG 2006; 113:195–200.</a:t>
            </a:r>
          </a:p>
        </p:txBody>
      </p:sp>
      <p:pic>
        <p:nvPicPr>
          <p:cNvPr id="19459" name="Picture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1271588"/>
            <a:ext cx="9144000" cy="5022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2437914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048000" y="1930400"/>
            <a:ext cx="6096000" cy="298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2"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4764"/>
            <a:ext cx="9144000" cy="126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3" name="Rectangle 4"/>
          <p:cNvSpPr>
            <a:spLocks noChangeArrowheads="1"/>
          </p:cNvSpPr>
          <p:nvPr/>
        </p:nvSpPr>
        <p:spPr bwMode="auto">
          <a:xfrm>
            <a:off x="1919289" y="6294438"/>
            <a:ext cx="8370887"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94"/>
                <a:ea typeface="ＭＳ Ｐゴシック" charset="-128"/>
              </a:defRPr>
            </a:lvl1pPr>
            <a:lvl2pPr marL="742950" indent="-285750" eaLnBrk="0" hangingPunct="0">
              <a:defRPr sz="2400">
                <a:solidFill>
                  <a:schemeClr val="tx1"/>
                </a:solidFill>
                <a:latin typeface="Calibri" charset="-94"/>
                <a:ea typeface="ＭＳ Ｐゴシック" charset="-128"/>
              </a:defRPr>
            </a:lvl2pPr>
            <a:lvl3pPr marL="1143000" indent="-228600" eaLnBrk="0" hangingPunct="0">
              <a:defRPr sz="2400">
                <a:solidFill>
                  <a:schemeClr val="tx1"/>
                </a:solidFill>
                <a:latin typeface="Calibri" charset="-94"/>
                <a:ea typeface="ＭＳ Ｐゴシック" charset="-128"/>
              </a:defRPr>
            </a:lvl3pPr>
            <a:lvl4pPr marL="1600200" indent="-228600" eaLnBrk="0" hangingPunct="0">
              <a:defRPr sz="2400">
                <a:solidFill>
                  <a:schemeClr val="tx1"/>
                </a:solidFill>
                <a:latin typeface="Calibri" charset="-94"/>
                <a:ea typeface="ＭＳ Ｐゴシック" charset="-128"/>
              </a:defRPr>
            </a:lvl4pPr>
            <a:lvl5pPr marL="2057400" indent="-228600" eaLnBrk="0" hangingPunct="0">
              <a:defRPr sz="2400">
                <a:solidFill>
                  <a:schemeClr val="tx1"/>
                </a:solidFill>
                <a:latin typeface="Calibri" charset="-94"/>
                <a:ea typeface="ＭＳ Ｐゴシック" charset="-128"/>
              </a:defRPr>
            </a:lvl5pPr>
            <a:lvl6pPr marL="2514600" indent="-228600" defTabSz="457200" eaLnBrk="0" fontAlgn="base" hangingPunct="0">
              <a:spcBef>
                <a:spcPct val="0"/>
              </a:spcBef>
              <a:spcAft>
                <a:spcPct val="0"/>
              </a:spcAft>
              <a:defRPr sz="2400">
                <a:solidFill>
                  <a:schemeClr val="tx1"/>
                </a:solidFill>
                <a:latin typeface="Calibri" charset="-94"/>
                <a:ea typeface="ＭＳ Ｐゴシック" charset="-128"/>
              </a:defRPr>
            </a:lvl6pPr>
            <a:lvl7pPr marL="2971800" indent="-228600" defTabSz="457200" eaLnBrk="0" fontAlgn="base" hangingPunct="0">
              <a:spcBef>
                <a:spcPct val="0"/>
              </a:spcBef>
              <a:spcAft>
                <a:spcPct val="0"/>
              </a:spcAft>
              <a:defRPr sz="2400">
                <a:solidFill>
                  <a:schemeClr val="tx1"/>
                </a:solidFill>
                <a:latin typeface="Calibri" charset="-94"/>
                <a:ea typeface="ＭＳ Ｐゴシック" charset="-128"/>
              </a:defRPr>
            </a:lvl7pPr>
            <a:lvl8pPr marL="3429000" indent="-228600" defTabSz="457200" eaLnBrk="0" fontAlgn="base" hangingPunct="0">
              <a:spcBef>
                <a:spcPct val="0"/>
              </a:spcBef>
              <a:spcAft>
                <a:spcPct val="0"/>
              </a:spcAft>
              <a:defRPr sz="2400">
                <a:solidFill>
                  <a:schemeClr val="tx1"/>
                </a:solidFill>
                <a:latin typeface="Calibri" charset="-94"/>
                <a:ea typeface="ＭＳ Ｐゴシック" charset="-128"/>
              </a:defRPr>
            </a:lvl8pPr>
            <a:lvl9pPr marL="3886200" indent="-228600" defTabSz="457200" eaLnBrk="0" fontAlgn="base" hangingPunct="0">
              <a:spcBef>
                <a:spcPct val="0"/>
              </a:spcBef>
              <a:spcAft>
                <a:spcPct val="0"/>
              </a:spcAft>
              <a:defRPr sz="2400">
                <a:solidFill>
                  <a:schemeClr val="tx1"/>
                </a:solidFill>
                <a:latin typeface="Calibri" charset="-94"/>
                <a:ea typeface="ＭＳ Ｐゴシック" charset="-128"/>
              </a:defRPr>
            </a:lvl9pPr>
          </a:lstStyle>
          <a:p>
            <a:pPr eaLnBrk="1" hangingPunct="1"/>
            <a:r>
              <a:rPr lang="en-US" altLang="tr-TR" sz="1200"/>
              <a:t>Andrews V, Sultan A, Thakar R, Jones P. Occult anal sphincter injuries—myth or reality? BJOG 2006; 113:195–200.</a:t>
            </a:r>
          </a:p>
        </p:txBody>
      </p:sp>
    </p:spTree>
    <p:extLst>
      <p:ext uri="{BB962C8B-B14F-4D97-AF65-F5344CB8AC3E}">
        <p14:creationId xmlns:p14="http://schemas.microsoft.com/office/powerpoint/2010/main" val="163248037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title"/>
          </p:nvPr>
        </p:nvSpPr>
        <p:spPr>
          <a:solidFill>
            <a:srgbClr val="FF0000"/>
          </a:solidFill>
        </p:spPr>
        <p:txBody>
          <a:bodyPr/>
          <a:lstStyle/>
          <a:p>
            <a:r>
              <a:rPr lang="tr-TR" dirty="0">
                <a:solidFill>
                  <a:schemeClr val="bg1"/>
                </a:solidFill>
              </a:rPr>
              <a:t>Risk Faktörleri</a:t>
            </a:r>
          </a:p>
        </p:txBody>
      </p:sp>
      <p:sp>
        <p:nvSpPr>
          <p:cNvPr id="4" name="İçerik Yer Tutucusu 3"/>
          <p:cNvSpPr>
            <a:spLocks noGrp="1"/>
          </p:cNvSpPr>
          <p:nvPr>
            <p:ph idx="1"/>
          </p:nvPr>
        </p:nvSpPr>
        <p:spPr/>
        <p:txBody>
          <a:bodyPr numCol="2"/>
          <a:lstStyle/>
          <a:p>
            <a:pPr marL="0" indent="0">
              <a:buNone/>
            </a:pPr>
            <a:r>
              <a:rPr lang="tr-TR" b="1" dirty="0" smtClean="0"/>
              <a:t>Ciddi risk faktörleri</a:t>
            </a:r>
          </a:p>
          <a:p>
            <a:r>
              <a:rPr lang="tr-TR" dirty="0" err="1" smtClean="0"/>
              <a:t>Primipar</a:t>
            </a:r>
            <a:endParaRPr lang="tr-TR" dirty="0" smtClean="0"/>
          </a:p>
          <a:p>
            <a:r>
              <a:rPr lang="tr-TR" dirty="0" smtClean="0"/>
              <a:t>Forseps yardımı ile doğum</a:t>
            </a:r>
          </a:p>
          <a:p>
            <a:r>
              <a:rPr lang="tr-TR" dirty="0" err="1" smtClean="0"/>
              <a:t>Persistan</a:t>
            </a:r>
            <a:r>
              <a:rPr lang="tr-TR" dirty="0" smtClean="0"/>
              <a:t> </a:t>
            </a:r>
            <a:r>
              <a:rPr lang="tr-TR" dirty="0" err="1" smtClean="0"/>
              <a:t>oksiput</a:t>
            </a:r>
            <a:r>
              <a:rPr lang="tr-TR" dirty="0" smtClean="0"/>
              <a:t> </a:t>
            </a:r>
            <a:r>
              <a:rPr lang="tr-TR" dirty="0" err="1" smtClean="0"/>
              <a:t>posterior</a:t>
            </a:r>
            <a:endParaRPr lang="tr-TR" dirty="0" smtClean="0"/>
          </a:p>
          <a:p>
            <a:r>
              <a:rPr lang="tr-TR" dirty="0" smtClean="0"/>
              <a:t>Doğum ağırlığı &gt; 4000 gr.</a:t>
            </a:r>
          </a:p>
          <a:p>
            <a:endParaRPr lang="tr-TR" dirty="0"/>
          </a:p>
          <a:p>
            <a:endParaRPr lang="tr-TR" dirty="0" smtClean="0"/>
          </a:p>
          <a:p>
            <a:endParaRPr lang="tr-TR" dirty="0"/>
          </a:p>
          <a:p>
            <a:pPr marL="0" indent="0">
              <a:buNone/>
            </a:pPr>
            <a:r>
              <a:rPr lang="tr-TR" b="1" dirty="0" smtClean="0"/>
              <a:t>Orta risk faktörleri</a:t>
            </a:r>
          </a:p>
          <a:p>
            <a:r>
              <a:rPr lang="tr-TR" dirty="0" err="1" smtClean="0"/>
              <a:t>Maternal</a:t>
            </a:r>
            <a:r>
              <a:rPr lang="tr-TR" dirty="0" smtClean="0"/>
              <a:t> yaş</a:t>
            </a:r>
          </a:p>
          <a:p>
            <a:r>
              <a:rPr lang="tr-TR" dirty="0" err="1" smtClean="0"/>
              <a:t>Postterm</a:t>
            </a:r>
            <a:r>
              <a:rPr lang="tr-TR" dirty="0" smtClean="0"/>
              <a:t> gebelik</a:t>
            </a:r>
          </a:p>
          <a:p>
            <a:r>
              <a:rPr lang="tr-TR" dirty="0" smtClean="0"/>
              <a:t>Doğum indüksiyonu</a:t>
            </a:r>
          </a:p>
          <a:p>
            <a:r>
              <a:rPr lang="tr-TR" dirty="0" err="1" smtClean="0"/>
              <a:t>Epidural</a:t>
            </a:r>
            <a:r>
              <a:rPr lang="tr-TR" dirty="0" smtClean="0"/>
              <a:t> anestezi</a:t>
            </a:r>
          </a:p>
          <a:p>
            <a:r>
              <a:rPr lang="tr-TR" dirty="0" smtClean="0"/>
              <a:t>Çeşitli </a:t>
            </a:r>
            <a:r>
              <a:rPr lang="tr-TR" dirty="0" err="1" smtClean="0"/>
              <a:t>maternal</a:t>
            </a:r>
            <a:r>
              <a:rPr lang="tr-TR" dirty="0" smtClean="0"/>
              <a:t> doğum pozisyonları</a:t>
            </a:r>
            <a:endParaRPr lang="tr-TR" dirty="0"/>
          </a:p>
        </p:txBody>
      </p:sp>
      <p:sp>
        <p:nvSpPr>
          <p:cNvPr id="5" name="Metin kutusu 4"/>
          <p:cNvSpPr txBox="1"/>
          <p:nvPr/>
        </p:nvSpPr>
        <p:spPr>
          <a:xfrm>
            <a:off x="2856614" y="5988734"/>
            <a:ext cx="9335386" cy="276999"/>
          </a:xfrm>
          <a:prstGeom prst="rect">
            <a:avLst/>
          </a:prstGeom>
          <a:noFill/>
        </p:spPr>
        <p:txBody>
          <a:bodyPr wrap="square" rtlCol="0">
            <a:spAutoFit/>
          </a:bodyPr>
          <a:lstStyle/>
          <a:p>
            <a:pPr algn="r"/>
            <a:r>
              <a:rPr lang="tr-TR" sz="1200" dirty="0" err="1" smtClean="0">
                <a:solidFill>
                  <a:srgbClr val="FF0000"/>
                </a:solidFill>
              </a:rPr>
              <a:t>Byrd</a:t>
            </a:r>
            <a:r>
              <a:rPr lang="tr-TR" sz="1200" dirty="0" smtClean="0">
                <a:solidFill>
                  <a:srgbClr val="FF0000"/>
                </a:solidFill>
              </a:rPr>
              <a:t> LM, </a:t>
            </a:r>
            <a:r>
              <a:rPr lang="tr-TR" sz="1200" dirty="0" err="1" smtClean="0">
                <a:solidFill>
                  <a:srgbClr val="FF0000"/>
                </a:solidFill>
              </a:rPr>
              <a:t>Hobbiss</a:t>
            </a:r>
            <a:r>
              <a:rPr lang="tr-TR" sz="1200" dirty="0" smtClean="0">
                <a:solidFill>
                  <a:srgbClr val="FF0000"/>
                </a:solidFill>
              </a:rPr>
              <a:t> J, </a:t>
            </a:r>
            <a:r>
              <a:rPr lang="tr-TR" sz="1200" dirty="0" err="1" smtClean="0">
                <a:solidFill>
                  <a:srgbClr val="FF0000"/>
                </a:solidFill>
              </a:rPr>
              <a:t>Tasker</a:t>
            </a:r>
            <a:r>
              <a:rPr lang="tr-TR" sz="1200" dirty="0" smtClean="0">
                <a:solidFill>
                  <a:srgbClr val="FF0000"/>
                </a:solidFill>
              </a:rPr>
              <a:t> M. Is it </a:t>
            </a:r>
            <a:r>
              <a:rPr lang="tr-TR" sz="1200" dirty="0" err="1" smtClean="0">
                <a:solidFill>
                  <a:srgbClr val="FF0000"/>
                </a:solidFill>
              </a:rPr>
              <a:t>possible</a:t>
            </a:r>
            <a:r>
              <a:rPr lang="tr-TR" sz="1200" dirty="0" smtClean="0">
                <a:solidFill>
                  <a:srgbClr val="FF0000"/>
                </a:solidFill>
              </a:rPr>
              <a:t> </a:t>
            </a:r>
            <a:r>
              <a:rPr lang="tr-TR" sz="1200" dirty="0" err="1" smtClean="0">
                <a:solidFill>
                  <a:srgbClr val="FF0000"/>
                </a:solidFill>
              </a:rPr>
              <a:t>to</a:t>
            </a:r>
            <a:r>
              <a:rPr lang="tr-TR" sz="1200" dirty="0" smtClean="0">
                <a:solidFill>
                  <a:srgbClr val="FF0000"/>
                </a:solidFill>
              </a:rPr>
              <a:t> </a:t>
            </a:r>
            <a:r>
              <a:rPr lang="tr-TR" sz="1200" dirty="0" err="1" smtClean="0">
                <a:solidFill>
                  <a:srgbClr val="FF0000"/>
                </a:solidFill>
              </a:rPr>
              <a:t>predict</a:t>
            </a:r>
            <a:r>
              <a:rPr lang="tr-TR" sz="1200" dirty="0" smtClean="0">
                <a:solidFill>
                  <a:srgbClr val="FF0000"/>
                </a:solidFill>
              </a:rPr>
              <a:t> </a:t>
            </a:r>
            <a:r>
              <a:rPr lang="tr-TR" sz="1200" dirty="0" err="1" smtClean="0">
                <a:solidFill>
                  <a:srgbClr val="FF0000"/>
                </a:solidFill>
              </a:rPr>
              <a:t>and</a:t>
            </a:r>
            <a:r>
              <a:rPr lang="tr-TR" sz="1200" dirty="0" smtClean="0">
                <a:solidFill>
                  <a:srgbClr val="FF0000"/>
                </a:solidFill>
              </a:rPr>
              <a:t> </a:t>
            </a:r>
            <a:r>
              <a:rPr lang="tr-TR" sz="1200" dirty="0" err="1" smtClean="0">
                <a:solidFill>
                  <a:srgbClr val="FF0000"/>
                </a:solidFill>
              </a:rPr>
              <a:t>prevent</a:t>
            </a:r>
            <a:r>
              <a:rPr lang="tr-TR" sz="1200" dirty="0" smtClean="0">
                <a:solidFill>
                  <a:srgbClr val="FF0000"/>
                </a:solidFill>
              </a:rPr>
              <a:t> </a:t>
            </a:r>
            <a:r>
              <a:rPr lang="tr-TR" sz="1200" dirty="0" err="1" smtClean="0">
                <a:solidFill>
                  <a:srgbClr val="FF0000"/>
                </a:solidFill>
              </a:rPr>
              <a:t>third</a:t>
            </a:r>
            <a:r>
              <a:rPr lang="tr-TR" sz="1200" dirty="0" smtClean="0">
                <a:solidFill>
                  <a:srgbClr val="FF0000"/>
                </a:solidFill>
              </a:rPr>
              <a:t> </a:t>
            </a:r>
            <a:r>
              <a:rPr lang="tr-TR" sz="1200" dirty="0" err="1" smtClean="0">
                <a:solidFill>
                  <a:srgbClr val="FF0000"/>
                </a:solidFill>
              </a:rPr>
              <a:t>degree</a:t>
            </a:r>
            <a:r>
              <a:rPr lang="tr-TR" sz="1200" dirty="0" smtClean="0">
                <a:solidFill>
                  <a:srgbClr val="FF0000"/>
                </a:solidFill>
              </a:rPr>
              <a:t> </a:t>
            </a:r>
            <a:r>
              <a:rPr lang="tr-TR" sz="1200" dirty="0" err="1" smtClean="0">
                <a:solidFill>
                  <a:srgbClr val="FF0000"/>
                </a:solidFill>
              </a:rPr>
              <a:t>tears</a:t>
            </a:r>
            <a:r>
              <a:rPr lang="tr-TR" sz="1200" dirty="0" smtClean="0">
                <a:solidFill>
                  <a:srgbClr val="FF0000"/>
                </a:solidFill>
              </a:rPr>
              <a:t>? </a:t>
            </a:r>
            <a:r>
              <a:rPr lang="tr-TR" sz="1200" dirty="0" err="1" smtClean="0">
                <a:solidFill>
                  <a:srgbClr val="FF0000"/>
                </a:solidFill>
              </a:rPr>
              <a:t>Colorectal</a:t>
            </a:r>
            <a:r>
              <a:rPr lang="tr-TR" sz="1200" dirty="0" smtClean="0">
                <a:solidFill>
                  <a:srgbClr val="FF0000"/>
                </a:solidFill>
              </a:rPr>
              <a:t> </a:t>
            </a:r>
            <a:r>
              <a:rPr lang="tr-TR" sz="1200" dirty="0" err="1" smtClean="0">
                <a:solidFill>
                  <a:srgbClr val="FF0000"/>
                </a:solidFill>
              </a:rPr>
              <a:t>Dis</a:t>
            </a:r>
            <a:r>
              <a:rPr lang="tr-TR" sz="1200" dirty="0" smtClean="0">
                <a:solidFill>
                  <a:srgbClr val="FF0000"/>
                </a:solidFill>
              </a:rPr>
              <a:t> 2005;7:311-318.</a:t>
            </a:r>
            <a:endParaRPr lang="tr-TR" sz="1200" dirty="0">
              <a:solidFill>
                <a:srgbClr val="FF0000"/>
              </a:solidFill>
            </a:endParaRPr>
          </a:p>
        </p:txBody>
      </p:sp>
    </p:spTree>
    <p:extLst>
      <p:ext uri="{BB962C8B-B14F-4D97-AF65-F5344CB8AC3E}">
        <p14:creationId xmlns:p14="http://schemas.microsoft.com/office/powerpoint/2010/main" val="156413549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pic>
        <p:nvPicPr>
          <p:cNvPr id="5" name="İçerik Yer Tutucusu 4"/>
          <p:cNvPicPr>
            <a:picLocks noGrp="1" noChangeAspect="1"/>
          </p:cNvPicPr>
          <p:nvPr>
            <p:ph idx="1"/>
          </p:nvPr>
        </p:nvPicPr>
        <p:blipFill>
          <a:blip r:embed="rId2"/>
          <a:stretch>
            <a:fillRect/>
          </a:stretch>
        </p:blipFill>
        <p:spPr>
          <a:xfrm>
            <a:off x="0" y="2040160"/>
            <a:ext cx="5461000" cy="368300"/>
          </a:xfrm>
          <a:prstGeom prst="rect">
            <a:avLst/>
          </a:prstGeom>
        </p:spPr>
      </p:pic>
      <p:pic>
        <p:nvPicPr>
          <p:cNvPr id="4" name="Resim 3"/>
          <p:cNvPicPr>
            <a:picLocks noChangeAspect="1"/>
          </p:cNvPicPr>
          <p:nvPr/>
        </p:nvPicPr>
        <p:blipFill>
          <a:blip r:embed="rId3"/>
          <a:stretch>
            <a:fillRect/>
          </a:stretch>
        </p:blipFill>
        <p:spPr>
          <a:xfrm>
            <a:off x="0" y="15652"/>
            <a:ext cx="8980967" cy="2024508"/>
          </a:xfrm>
          <a:prstGeom prst="rect">
            <a:avLst/>
          </a:prstGeom>
        </p:spPr>
      </p:pic>
      <p:pic>
        <p:nvPicPr>
          <p:cNvPr id="6" name="Resim 5"/>
          <p:cNvPicPr>
            <a:picLocks noChangeAspect="1"/>
          </p:cNvPicPr>
          <p:nvPr/>
        </p:nvPicPr>
        <p:blipFill>
          <a:blip r:embed="rId4"/>
          <a:stretch>
            <a:fillRect/>
          </a:stretch>
        </p:blipFill>
        <p:spPr>
          <a:xfrm>
            <a:off x="0" y="2469979"/>
            <a:ext cx="5461000" cy="4223173"/>
          </a:xfrm>
          <a:prstGeom prst="rect">
            <a:avLst/>
          </a:prstGeom>
        </p:spPr>
      </p:pic>
      <p:pic>
        <p:nvPicPr>
          <p:cNvPr id="7" name="Resim 6"/>
          <p:cNvPicPr>
            <a:picLocks noChangeAspect="1"/>
          </p:cNvPicPr>
          <p:nvPr/>
        </p:nvPicPr>
        <p:blipFill>
          <a:blip r:embed="rId5"/>
          <a:stretch>
            <a:fillRect/>
          </a:stretch>
        </p:blipFill>
        <p:spPr>
          <a:xfrm>
            <a:off x="5652386" y="3062492"/>
            <a:ext cx="5065233" cy="938380"/>
          </a:xfrm>
          <a:prstGeom prst="rect">
            <a:avLst/>
          </a:prstGeom>
        </p:spPr>
      </p:pic>
      <p:pic>
        <p:nvPicPr>
          <p:cNvPr id="8" name="Resim 7"/>
          <p:cNvPicPr>
            <a:picLocks noChangeAspect="1"/>
          </p:cNvPicPr>
          <p:nvPr/>
        </p:nvPicPr>
        <p:blipFill>
          <a:blip r:embed="rId6"/>
          <a:stretch>
            <a:fillRect/>
          </a:stretch>
        </p:blipFill>
        <p:spPr>
          <a:xfrm>
            <a:off x="5720192" y="4167962"/>
            <a:ext cx="5976508" cy="2690037"/>
          </a:xfrm>
          <a:prstGeom prst="rect">
            <a:avLst/>
          </a:prstGeom>
        </p:spPr>
      </p:pic>
    </p:spTree>
    <p:extLst>
      <p:ext uri="{BB962C8B-B14F-4D97-AF65-F5344CB8AC3E}">
        <p14:creationId xmlns:p14="http://schemas.microsoft.com/office/powerpoint/2010/main" val="54990279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a:stretch>
            <a:fillRect/>
          </a:stretch>
        </p:blipFill>
        <p:spPr>
          <a:xfrm>
            <a:off x="1600200" y="2566194"/>
            <a:ext cx="8991600" cy="2870200"/>
          </a:xfrm>
          <a:prstGeom prst="rect">
            <a:avLst/>
          </a:prstGeom>
        </p:spPr>
      </p:pic>
      <p:pic>
        <p:nvPicPr>
          <p:cNvPr id="5" name="Resim 4"/>
          <p:cNvPicPr>
            <a:picLocks noChangeAspect="1"/>
          </p:cNvPicPr>
          <p:nvPr/>
        </p:nvPicPr>
        <p:blipFill>
          <a:blip r:embed="rId3"/>
          <a:stretch>
            <a:fillRect/>
          </a:stretch>
        </p:blipFill>
        <p:spPr>
          <a:xfrm>
            <a:off x="0" y="261541"/>
            <a:ext cx="11099800" cy="1866900"/>
          </a:xfrm>
          <a:prstGeom prst="rect">
            <a:avLst/>
          </a:prstGeom>
        </p:spPr>
      </p:pic>
      <p:sp>
        <p:nvSpPr>
          <p:cNvPr id="6" name="Dikdörtgen 5"/>
          <p:cNvSpPr/>
          <p:nvPr/>
        </p:nvSpPr>
        <p:spPr>
          <a:xfrm>
            <a:off x="9016678" y="4363656"/>
            <a:ext cx="1412112" cy="219919"/>
          </a:xfrm>
          <a:prstGeom prst="rect">
            <a:avLst/>
          </a:prstGeom>
          <a:solidFill>
            <a:srgbClr val="FF0000">
              <a:alpha val="39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Dikdörtgen 6"/>
          <p:cNvSpPr/>
          <p:nvPr/>
        </p:nvSpPr>
        <p:spPr>
          <a:xfrm>
            <a:off x="9016678" y="4640637"/>
            <a:ext cx="1412112" cy="219919"/>
          </a:xfrm>
          <a:prstGeom prst="rect">
            <a:avLst/>
          </a:prstGeom>
          <a:solidFill>
            <a:srgbClr val="FF0000">
              <a:alpha val="39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Dikdörtgen 7"/>
          <p:cNvSpPr/>
          <p:nvPr/>
        </p:nvSpPr>
        <p:spPr>
          <a:xfrm>
            <a:off x="9016678" y="4911368"/>
            <a:ext cx="1412112" cy="219919"/>
          </a:xfrm>
          <a:prstGeom prst="rect">
            <a:avLst/>
          </a:prstGeom>
          <a:solidFill>
            <a:srgbClr val="FF0000">
              <a:alpha val="39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9" name="Dikdörtgen 8"/>
          <p:cNvSpPr/>
          <p:nvPr/>
        </p:nvSpPr>
        <p:spPr>
          <a:xfrm>
            <a:off x="9016678" y="5166011"/>
            <a:ext cx="1412112" cy="219919"/>
          </a:xfrm>
          <a:prstGeom prst="rect">
            <a:avLst/>
          </a:prstGeom>
          <a:solidFill>
            <a:srgbClr val="FF0000">
              <a:alpha val="39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35836392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itle 1"/>
          <p:cNvSpPr>
            <a:spLocks noGrp="1"/>
          </p:cNvSpPr>
          <p:nvPr>
            <p:ph type="title"/>
          </p:nvPr>
        </p:nvSpPr>
        <p:spPr>
          <a:solidFill>
            <a:srgbClr val="FF0000"/>
          </a:solidFill>
        </p:spPr>
        <p:txBody>
          <a:bodyPr/>
          <a:lstStyle/>
          <a:p>
            <a:pPr eaLnBrk="1" hangingPunct="1"/>
            <a:r>
              <a:rPr lang="en-US" altLang="tr-TR" dirty="0" err="1">
                <a:solidFill>
                  <a:schemeClr val="bg1"/>
                </a:solidFill>
                <a:ea typeface="ＭＳ Ｐゴシック" charset="-128"/>
              </a:rPr>
              <a:t>Tamir</a:t>
            </a:r>
            <a:r>
              <a:rPr lang="en-US" altLang="tr-TR" dirty="0">
                <a:solidFill>
                  <a:schemeClr val="bg1"/>
                </a:solidFill>
                <a:ea typeface="ＭＳ Ｐゴシック" charset="-128"/>
              </a:rPr>
              <a:t> </a:t>
            </a:r>
            <a:r>
              <a:rPr lang="en-US" altLang="tr-TR" dirty="0" err="1">
                <a:solidFill>
                  <a:schemeClr val="bg1"/>
                </a:solidFill>
                <a:ea typeface="ＭＳ Ｐゴシック" charset="-128"/>
              </a:rPr>
              <a:t>Teknikleri</a:t>
            </a:r>
            <a:endParaRPr lang="en-US" altLang="tr-TR" dirty="0">
              <a:solidFill>
                <a:schemeClr val="bg1"/>
              </a:solidFill>
              <a:ea typeface="ＭＳ Ｐゴシック" charset="-128"/>
            </a:endParaRPr>
          </a:p>
        </p:txBody>
      </p:sp>
      <p:sp>
        <p:nvSpPr>
          <p:cNvPr id="31746" name="Content Placeholder 2"/>
          <p:cNvSpPr>
            <a:spLocks noGrp="1"/>
          </p:cNvSpPr>
          <p:nvPr>
            <p:ph idx="1"/>
          </p:nvPr>
        </p:nvSpPr>
        <p:spPr/>
        <p:txBody>
          <a:bodyPr/>
          <a:lstStyle/>
          <a:p>
            <a:pPr eaLnBrk="1" hangingPunct="1"/>
            <a:r>
              <a:rPr lang="en-US" altLang="tr-TR" dirty="0" err="1">
                <a:ea typeface="ＭＳ Ｐゴシック" charset="-128"/>
              </a:rPr>
              <a:t>Tamir</a:t>
            </a:r>
            <a:r>
              <a:rPr lang="en-US" altLang="tr-TR" dirty="0">
                <a:ea typeface="ＭＳ Ｐゴシック" charset="-128"/>
              </a:rPr>
              <a:t>, primer anal </a:t>
            </a:r>
            <a:r>
              <a:rPr lang="en-US" altLang="tr-TR" dirty="0" err="1">
                <a:ea typeface="ＭＳ Ｐゴシック" charset="-128"/>
              </a:rPr>
              <a:t>sfinkter</a:t>
            </a:r>
            <a:r>
              <a:rPr lang="en-US" altLang="tr-TR" dirty="0">
                <a:ea typeface="ＭＳ Ｐゴシック" charset="-128"/>
              </a:rPr>
              <a:t> </a:t>
            </a:r>
            <a:r>
              <a:rPr lang="en-US" altLang="tr-TR" dirty="0" err="1">
                <a:ea typeface="ＭＳ Ｐゴシック" charset="-128"/>
              </a:rPr>
              <a:t>tamiri</a:t>
            </a:r>
            <a:r>
              <a:rPr lang="en-US" altLang="tr-TR" dirty="0">
                <a:ea typeface="ＭＳ Ｐゴシック" charset="-128"/>
              </a:rPr>
              <a:t> </a:t>
            </a:r>
            <a:r>
              <a:rPr lang="en-US" altLang="tr-TR" dirty="0" err="1">
                <a:ea typeface="ＭＳ Ｐゴシック" charset="-128"/>
              </a:rPr>
              <a:t>konusunda</a:t>
            </a:r>
            <a:r>
              <a:rPr lang="en-US" altLang="tr-TR" dirty="0">
                <a:ea typeface="ＭＳ Ｐゴシック" charset="-128"/>
              </a:rPr>
              <a:t> </a:t>
            </a:r>
            <a:r>
              <a:rPr lang="en-US" altLang="tr-TR" dirty="0" err="1">
                <a:ea typeface="ＭＳ Ｐゴシック" charset="-128"/>
              </a:rPr>
              <a:t>eğitim</a:t>
            </a:r>
            <a:r>
              <a:rPr lang="en-US" altLang="tr-TR" dirty="0">
                <a:ea typeface="ＭＳ Ｐゴシック" charset="-128"/>
              </a:rPr>
              <a:t> </a:t>
            </a:r>
            <a:r>
              <a:rPr lang="en-US" altLang="tr-TR" dirty="0" err="1">
                <a:ea typeface="ＭＳ Ｐゴシック" charset="-128"/>
              </a:rPr>
              <a:t>almış</a:t>
            </a:r>
            <a:r>
              <a:rPr lang="en-US" altLang="tr-TR" dirty="0">
                <a:ea typeface="ＭＳ Ｐゴシック" charset="-128"/>
              </a:rPr>
              <a:t> </a:t>
            </a:r>
            <a:r>
              <a:rPr lang="en-US" altLang="tr-TR" dirty="0" err="1">
                <a:ea typeface="ＭＳ Ｐゴシック" charset="-128"/>
              </a:rPr>
              <a:t>bir</a:t>
            </a:r>
            <a:r>
              <a:rPr lang="en-US" altLang="tr-TR" dirty="0">
                <a:ea typeface="ＭＳ Ｐゴシック" charset="-128"/>
              </a:rPr>
              <a:t> </a:t>
            </a:r>
            <a:r>
              <a:rPr lang="en-US" altLang="tr-TR" dirty="0" err="1">
                <a:ea typeface="ＭＳ Ｐゴシック" charset="-128"/>
              </a:rPr>
              <a:t>hekim</a:t>
            </a:r>
            <a:r>
              <a:rPr lang="en-US" altLang="tr-TR" dirty="0">
                <a:ea typeface="ＭＳ Ｐゴシック" charset="-128"/>
              </a:rPr>
              <a:t> </a:t>
            </a:r>
            <a:r>
              <a:rPr lang="en-US" altLang="tr-TR" dirty="0" err="1">
                <a:ea typeface="ＭＳ Ｐゴシック" charset="-128"/>
              </a:rPr>
              <a:t>tarafından</a:t>
            </a:r>
            <a:r>
              <a:rPr lang="en-US" altLang="tr-TR" dirty="0">
                <a:ea typeface="ＭＳ Ｐゴシック" charset="-128"/>
              </a:rPr>
              <a:t> </a:t>
            </a:r>
            <a:r>
              <a:rPr lang="en-US" altLang="tr-TR" dirty="0" err="1">
                <a:ea typeface="ＭＳ Ｐゴシック" charset="-128"/>
              </a:rPr>
              <a:t>yapılmalı</a:t>
            </a:r>
            <a:endParaRPr lang="en-US" altLang="tr-TR" dirty="0">
              <a:ea typeface="ＭＳ Ｐゴシック" charset="-128"/>
            </a:endParaRPr>
          </a:p>
          <a:p>
            <a:pPr eaLnBrk="1" hangingPunct="1"/>
            <a:r>
              <a:rPr lang="en-US" altLang="tr-TR" dirty="0" err="1">
                <a:ea typeface="ＭＳ Ｐゴシック" charset="-128"/>
              </a:rPr>
              <a:t>Tamir</a:t>
            </a:r>
            <a:r>
              <a:rPr lang="en-US" altLang="tr-TR" dirty="0">
                <a:ea typeface="ＭＳ Ｐゴシック" charset="-128"/>
              </a:rPr>
              <a:t>, </a:t>
            </a:r>
            <a:r>
              <a:rPr lang="en-US" altLang="tr-TR" dirty="0" err="1">
                <a:ea typeface="ＭＳ Ｐゴシック" charset="-128"/>
              </a:rPr>
              <a:t>iyi</a:t>
            </a:r>
            <a:r>
              <a:rPr lang="en-US" altLang="tr-TR" dirty="0">
                <a:ea typeface="ＭＳ Ｐゴシック" charset="-128"/>
              </a:rPr>
              <a:t> </a:t>
            </a:r>
            <a:r>
              <a:rPr lang="en-US" altLang="tr-TR" dirty="0" err="1">
                <a:ea typeface="ＭＳ Ｐゴシック" charset="-128"/>
              </a:rPr>
              <a:t>ışıklandırmanın</a:t>
            </a:r>
            <a:r>
              <a:rPr lang="en-US" altLang="tr-TR" dirty="0">
                <a:ea typeface="ＭＳ Ｐゴシック" charset="-128"/>
              </a:rPr>
              <a:t> </a:t>
            </a:r>
            <a:r>
              <a:rPr lang="en-US" altLang="tr-TR" dirty="0" err="1" smtClean="0">
                <a:ea typeface="ＭＳ Ｐゴシック" charset="-128"/>
              </a:rPr>
              <a:t>olduğu</a:t>
            </a:r>
            <a:r>
              <a:rPr lang="en-US" altLang="tr-TR" dirty="0" smtClean="0">
                <a:ea typeface="ＭＳ Ｐゴシック" charset="-128"/>
              </a:rPr>
              <a:t>, </a:t>
            </a:r>
            <a:r>
              <a:rPr lang="en-US" altLang="tr-TR" dirty="0" err="1" smtClean="0">
                <a:ea typeface="ＭＳ Ｐゴシック" charset="-128"/>
              </a:rPr>
              <a:t>anestezi</a:t>
            </a:r>
            <a:r>
              <a:rPr lang="en-US" altLang="tr-TR" dirty="0" smtClean="0">
                <a:ea typeface="ＭＳ Ｐゴシック" charset="-128"/>
              </a:rPr>
              <a:t> </a:t>
            </a:r>
            <a:r>
              <a:rPr lang="en-US" altLang="tr-TR" dirty="0" err="1" smtClean="0">
                <a:ea typeface="ＭＳ Ｐゴシック" charset="-128"/>
              </a:rPr>
              <a:t>desteği</a:t>
            </a:r>
            <a:r>
              <a:rPr lang="en-US" altLang="tr-TR" dirty="0" smtClean="0">
                <a:ea typeface="ＭＳ Ｐゴシック" charset="-128"/>
              </a:rPr>
              <a:t> </a:t>
            </a:r>
            <a:r>
              <a:rPr lang="en-US" altLang="tr-TR" dirty="0" err="1" smtClean="0">
                <a:ea typeface="ＭＳ Ｐゴシック" charset="-128"/>
              </a:rPr>
              <a:t>alınabileceği</a:t>
            </a:r>
            <a:r>
              <a:rPr lang="en-US" altLang="tr-TR" dirty="0" smtClean="0">
                <a:ea typeface="ＭＳ Ｐゴシック" charset="-128"/>
              </a:rPr>
              <a:t> </a:t>
            </a:r>
            <a:r>
              <a:rPr lang="en-US" altLang="tr-TR" dirty="0" err="1" smtClean="0">
                <a:ea typeface="ＭＳ Ｐゴシック" charset="-128"/>
              </a:rPr>
              <a:t>ve</a:t>
            </a:r>
            <a:r>
              <a:rPr lang="en-US" altLang="tr-TR" dirty="0" smtClean="0">
                <a:ea typeface="ＭＳ Ｐゴシック" charset="-128"/>
              </a:rPr>
              <a:t> </a:t>
            </a:r>
            <a:r>
              <a:rPr lang="en-US" altLang="tr-TR" dirty="0" err="1" smtClean="0">
                <a:ea typeface="ＭＳ Ｐゴシック" charset="-128"/>
              </a:rPr>
              <a:t>aseptik</a:t>
            </a:r>
            <a:r>
              <a:rPr lang="en-US" altLang="tr-TR" dirty="0" smtClean="0">
                <a:ea typeface="ＭＳ Ｐゴシック" charset="-128"/>
              </a:rPr>
              <a:t> </a:t>
            </a:r>
            <a:r>
              <a:rPr lang="en-US" altLang="tr-TR" dirty="0" err="1" smtClean="0">
                <a:ea typeface="ＭＳ Ｐゴシック" charset="-128"/>
              </a:rPr>
              <a:t>koşulların</a:t>
            </a:r>
            <a:r>
              <a:rPr lang="en-US" altLang="tr-TR" dirty="0" smtClean="0">
                <a:ea typeface="ＭＳ Ｐゴシック" charset="-128"/>
              </a:rPr>
              <a:t> </a:t>
            </a:r>
            <a:r>
              <a:rPr lang="en-US" altLang="tr-TR" dirty="0" err="1" smtClean="0">
                <a:ea typeface="ＭＳ Ｐゴシック" charset="-128"/>
              </a:rPr>
              <a:t>sağlanabileceği</a:t>
            </a:r>
            <a:r>
              <a:rPr lang="en-US" altLang="tr-TR" dirty="0" smtClean="0">
                <a:ea typeface="ＭＳ Ｐゴシック" charset="-128"/>
              </a:rPr>
              <a:t> </a:t>
            </a:r>
            <a:r>
              <a:rPr lang="en-US" altLang="tr-TR" dirty="0" err="1">
                <a:ea typeface="ＭＳ Ｐゴシック" charset="-128"/>
              </a:rPr>
              <a:t>ameliyathane</a:t>
            </a:r>
            <a:r>
              <a:rPr lang="en-US" altLang="tr-TR" dirty="0">
                <a:ea typeface="ＭＳ Ｐゴシック" charset="-128"/>
              </a:rPr>
              <a:t> </a:t>
            </a:r>
            <a:r>
              <a:rPr lang="en-US" altLang="tr-TR" dirty="0" err="1">
                <a:ea typeface="ＭＳ Ｐゴシック" charset="-128"/>
              </a:rPr>
              <a:t>koşullarında</a:t>
            </a:r>
            <a:r>
              <a:rPr lang="en-US" altLang="tr-TR" dirty="0">
                <a:ea typeface="ＭＳ Ｐゴシック" charset="-128"/>
              </a:rPr>
              <a:t> </a:t>
            </a:r>
            <a:r>
              <a:rPr lang="en-US" altLang="tr-TR" dirty="0" err="1">
                <a:ea typeface="ＭＳ Ｐゴシック" charset="-128"/>
              </a:rPr>
              <a:t>yapılmalıdır</a:t>
            </a:r>
            <a:endParaRPr lang="en-US" altLang="tr-TR" dirty="0">
              <a:ea typeface="ＭＳ Ｐゴシック" charset="-128"/>
            </a:endParaRPr>
          </a:p>
          <a:p>
            <a:pPr eaLnBrk="1" hangingPunct="1"/>
            <a:r>
              <a:rPr lang="en-US" altLang="tr-TR" dirty="0" err="1">
                <a:ea typeface="ＭＳ Ｐゴシック" charset="-128"/>
              </a:rPr>
              <a:t>Genel</a:t>
            </a:r>
            <a:r>
              <a:rPr lang="en-US" altLang="tr-TR" dirty="0">
                <a:ea typeface="ＭＳ Ｐゴシック" charset="-128"/>
              </a:rPr>
              <a:t> </a:t>
            </a:r>
            <a:r>
              <a:rPr lang="en-US" altLang="tr-TR" dirty="0" err="1">
                <a:ea typeface="ＭＳ Ｐゴシック" charset="-128"/>
              </a:rPr>
              <a:t>veya</a:t>
            </a:r>
            <a:r>
              <a:rPr lang="en-US" altLang="tr-TR" dirty="0">
                <a:ea typeface="ＭＳ Ｐゴシック" charset="-128"/>
              </a:rPr>
              <a:t> </a:t>
            </a:r>
            <a:r>
              <a:rPr lang="en-US" altLang="tr-TR" dirty="0" err="1">
                <a:ea typeface="ＭＳ Ｐゴシック" charset="-128"/>
              </a:rPr>
              <a:t>rejyonel</a:t>
            </a:r>
            <a:r>
              <a:rPr lang="en-US" altLang="tr-TR" dirty="0">
                <a:ea typeface="ＭＳ Ｐゴシック" charset="-128"/>
              </a:rPr>
              <a:t> </a:t>
            </a:r>
            <a:r>
              <a:rPr lang="en-US" altLang="tr-TR" dirty="0" err="1">
                <a:ea typeface="ＭＳ Ｐゴシック" charset="-128"/>
              </a:rPr>
              <a:t>anestezi</a:t>
            </a:r>
            <a:r>
              <a:rPr lang="en-US" altLang="tr-TR" dirty="0">
                <a:ea typeface="ＭＳ Ｐゴシック" charset="-128"/>
              </a:rPr>
              <a:t> (spinal, epidural, </a:t>
            </a:r>
            <a:r>
              <a:rPr lang="en-US" altLang="tr-TR" dirty="0" err="1">
                <a:ea typeface="ＭＳ Ｐゴシック" charset="-128"/>
              </a:rPr>
              <a:t>kaudal</a:t>
            </a:r>
            <a:r>
              <a:rPr lang="en-US" altLang="tr-TR" dirty="0" smtClean="0">
                <a:ea typeface="ＭＳ Ｐゴシック" charset="-128"/>
              </a:rPr>
              <a:t>); </a:t>
            </a:r>
            <a:r>
              <a:rPr lang="en-US" altLang="tr-TR" dirty="0" err="1">
                <a:ea typeface="ＭＳ Ｐゴシック" charset="-128"/>
              </a:rPr>
              <a:t>analjezi</a:t>
            </a:r>
            <a:r>
              <a:rPr lang="en-US" altLang="tr-TR" dirty="0">
                <a:ea typeface="ＭＳ Ｐゴシック" charset="-128"/>
              </a:rPr>
              <a:t> </a:t>
            </a:r>
            <a:r>
              <a:rPr lang="en-US" altLang="tr-TR" dirty="0" err="1">
                <a:ea typeface="ＭＳ Ｐゴシック" charset="-128"/>
              </a:rPr>
              <a:t>ile</a:t>
            </a:r>
            <a:r>
              <a:rPr lang="en-US" altLang="tr-TR" dirty="0">
                <a:ea typeface="ＭＳ Ｐゴシック" charset="-128"/>
              </a:rPr>
              <a:t> </a:t>
            </a:r>
            <a:r>
              <a:rPr lang="en-US" altLang="tr-TR" dirty="0" err="1">
                <a:ea typeface="ＭＳ Ｐゴシック" charset="-128"/>
              </a:rPr>
              <a:t>birlikte</a:t>
            </a:r>
            <a:r>
              <a:rPr lang="en-US" altLang="tr-TR" dirty="0">
                <a:ea typeface="ＭＳ Ｐゴシック" charset="-128"/>
              </a:rPr>
              <a:t> </a:t>
            </a:r>
            <a:r>
              <a:rPr lang="en-US" altLang="tr-TR" dirty="0" err="1">
                <a:ea typeface="ＭＳ Ｐゴシック" charset="-128"/>
              </a:rPr>
              <a:t>kasların</a:t>
            </a:r>
            <a:r>
              <a:rPr lang="en-US" altLang="tr-TR" dirty="0">
                <a:ea typeface="ＭＳ Ｐゴシック" charset="-128"/>
              </a:rPr>
              <a:t> </a:t>
            </a:r>
            <a:r>
              <a:rPr lang="en-US" altLang="tr-TR" dirty="0" err="1">
                <a:ea typeface="ＭＳ Ｐゴシック" charset="-128"/>
              </a:rPr>
              <a:t>gevşemesini</a:t>
            </a:r>
            <a:r>
              <a:rPr lang="en-US" altLang="tr-TR" dirty="0">
                <a:ea typeface="ＭＳ Ｐゴシック" charset="-128"/>
              </a:rPr>
              <a:t> de </a:t>
            </a:r>
            <a:r>
              <a:rPr lang="en-US" altLang="tr-TR" dirty="0" err="1" smtClean="0">
                <a:ea typeface="ＭＳ Ｐゴシック" charset="-128"/>
              </a:rPr>
              <a:t>sağlar</a:t>
            </a:r>
            <a:r>
              <a:rPr lang="en-US" altLang="tr-TR" dirty="0" smtClean="0">
                <a:ea typeface="ＭＳ Ｐゴシック" charset="-128"/>
              </a:rPr>
              <a:t>. </a:t>
            </a:r>
            <a:endParaRPr lang="en-US" altLang="tr-TR" dirty="0">
              <a:ea typeface="ＭＳ Ｐゴシック" charset="-128"/>
            </a:endParaRPr>
          </a:p>
        </p:txBody>
      </p:sp>
    </p:spTree>
    <p:extLst>
      <p:ext uri="{BB962C8B-B14F-4D97-AF65-F5344CB8AC3E}">
        <p14:creationId xmlns:p14="http://schemas.microsoft.com/office/powerpoint/2010/main" val="7702448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838200" y="-294271"/>
            <a:ext cx="10515600" cy="1325563"/>
          </a:xfrm>
        </p:spPr>
        <p:txBody>
          <a:bodyPr/>
          <a:lstStyle/>
          <a:p>
            <a:pPr algn="ctr"/>
            <a:r>
              <a:rPr lang="tr-TR" dirty="0" smtClean="0"/>
              <a:t>Tamir hedefi ne olmalı?</a:t>
            </a:r>
            <a:endParaRPr lang="tr-TR" dirty="0"/>
          </a:p>
        </p:txBody>
      </p:sp>
      <p:sp>
        <p:nvSpPr>
          <p:cNvPr id="3" name="İçerik Yer Tutucusu 2"/>
          <p:cNvSpPr>
            <a:spLocks noGrp="1"/>
          </p:cNvSpPr>
          <p:nvPr>
            <p:ph idx="1"/>
          </p:nvPr>
        </p:nvSpPr>
        <p:spPr>
          <a:xfrm>
            <a:off x="1047061" y="823466"/>
            <a:ext cx="4321629" cy="4351338"/>
          </a:xfrm>
        </p:spPr>
        <p:txBody>
          <a:bodyPr/>
          <a:lstStyle/>
          <a:p>
            <a:r>
              <a:rPr lang="tr-TR" dirty="0" smtClean="0"/>
              <a:t>Hem </a:t>
            </a:r>
            <a:r>
              <a:rPr lang="tr-TR" dirty="0" err="1" smtClean="0"/>
              <a:t>eksternal</a:t>
            </a:r>
            <a:r>
              <a:rPr lang="tr-TR" dirty="0" smtClean="0"/>
              <a:t> hem de </a:t>
            </a:r>
            <a:r>
              <a:rPr lang="tr-TR" dirty="0" err="1" smtClean="0"/>
              <a:t>internal</a:t>
            </a:r>
            <a:r>
              <a:rPr lang="tr-TR" dirty="0" smtClean="0"/>
              <a:t> anal </a:t>
            </a:r>
            <a:r>
              <a:rPr lang="tr-TR" dirty="0" err="1" smtClean="0"/>
              <a:t>sfinkterlerin</a:t>
            </a:r>
            <a:r>
              <a:rPr lang="tr-TR" dirty="0" smtClean="0"/>
              <a:t> devamlılığını sağlamak</a:t>
            </a:r>
          </a:p>
          <a:p>
            <a:r>
              <a:rPr lang="tr-TR" dirty="0" smtClean="0"/>
              <a:t>Ek olarak </a:t>
            </a:r>
            <a:r>
              <a:rPr lang="tr-TR" dirty="0" err="1" smtClean="0"/>
              <a:t>anorektal</a:t>
            </a:r>
            <a:r>
              <a:rPr lang="tr-TR" dirty="0" smtClean="0"/>
              <a:t> alanın ön tarafı ile </a:t>
            </a:r>
            <a:r>
              <a:rPr lang="tr-TR" dirty="0" err="1" smtClean="0"/>
              <a:t>vagina</a:t>
            </a:r>
            <a:r>
              <a:rPr lang="tr-TR" dirty="0" smtClean="0"/>
              <a:t> arasında kalın bir duvar oluşturmak için kalın bir </a:t>
            </a:r>
            <a:r>
              <a:rPr lang="tr-TR" dirty="0" err="1" smtClean="0"/>
              <a:t>perineal</a:t>
            </a:r>
            <a:r>
              <a:rPr lang="tr-TR" dirty="0" smtClean="0"/>
              <a:t> cisim ve </a:t>
            </a:r>
            <a:r>
              <a:rPr lang="tr-TR" dirty="0" err="1" smtClean="0"/>
              <a:t>rektovaginal</a:t>
            </a:r>
            <a:r>
              <a:rPr lang="tr-TR" dirty="0" smtClean="0"/>
              <a:t> </a:t>
            </a:r>
            <a:r>
              <a:rPr lang="tr-TR" dirty="0" err="1" smtClean="0"/>
              <a:t>septum</a:t>
            </a:r>
            <a:r>
              <a:rPr lang="tr-TR" dirty="0" smtClean="0"/>
              <a:t> oluşturmaktır.</a:t>
            </a:r>
            <a:endParaRPr lang="tr-TR" dirty="0"/>
          </a:p>
        </p:txBody>
      </p:sp>
      <p:sp>
        <p:nvSpPr>
          <p:cNvPr id="4" name="Sağ Ayraç 3"/>
          <p:cNvSpPr/>
          <p:nvPr/>
        </p:nvSpPr>
        <p:spPr>
          <a:xfrm>
            <a:off x="5577551" y="868473"/>
            <a:ext cx="1036898" cy="3714928"/>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tr-TR"/>
          </a:p>
        </p:txBody>
      </p:sp>
      <p:sp>
        <p:nvSpPr>
          <p:cNvPr id="5" name="Metin kutusu 4"/>
          <p:cNvSpPr txBox="1"/>
          <p:nvPr/>
        </p:nvSpPr>
        <p:spPr>
          <a:xfrm>
            <a:off x="7487856" y="1683962"/>
            <a:ext cx="3865944" cy="2246769"/>
          </a:xfrm>
          <a:prstGeom prst="rect">
            <a:avLst/>
          </a:prstGeom>
          <a:noFill/>
        </p:spPr>
        <p:txBody>
          <a:bodyPr wrap="square" rtlCol="0">
            <a:spAutoFit/>
          </a:bodyPr>
          <a:lstStyle/>
          <a:p>
            <a:r>
              <a:rPr lang="tr-TR" sz="2800" dirty="0" smtClean="0"/>
              <a:t>Bu sayede anal kanal uzayarak fonksiyonel olarak yüksek basınçlı olan bu alan restore edilecektir.</a:t>
            </a:r>
            <a:endParaRPr lang="tr-TR" sz="2800" dirty="0"/>
          </a:p>
        </p:txBody>
      </p:sp>
      <p:sp>
        <p:nvSpPr>
          <p:cNvPr id="7" name="Metin kutusu 6"/>
          <p:cNvSpPr txBox="1"/>
          <p:nvPr/>
        </p:nvSpPr>
        <p:spPr>
          <a:xfrm>
            <a:off x="1811094" y="4966977"/>
            <a:ext cx="8771267" cy="954107"/>
          </a:xfrm>
          <a:prstGeom prst="rect">
            <a:avLst/>
          </a:prstGeom>
          <a:noFill/>
        </p:spPr>
        <p:txBody>
          <a:bodyPr wrap="square" rtlCol="0">
            <a:spAutoFit/>
          </a:bodyPr>
          <a:lstStyle/>
          <a:p>
            <a:pPr algn="ctr"/>
            <a:r>
              <a:rPr lang="tr-TR" sz="2800" dirty="0" smtClean="0"/>
              <a:t>Bunun için 2 cm kalınlığında 3cm uzunluğunda  </a:t>
            </a:r>
            <a:r>
              <a:rPr lang="tr-TR" sz="2800" dirty="0" err="1" smtClean="0"/>
              <a:t>musküler</a:t>
            </a:r>
            <a:r>
              <a:rPr lang="tr-TR" sz="2800" dirty="0" smtClean="0"/>
              <a:t> silindir oluşturacak şekilde </a:t>
            </a:r>
            <a:r>
              <a:rPr lang="tr-TR" sz="2800" dirty="0" err="1" smtClean="0"/>
              <a:t>sfinkter</a:t>
            </a:r>
            <a:r>
              <a:rPr lang="tr-TR" sz="2800" dirty="0" smtClean="0"/>
              <a:t> tamiri yapılmalıdır.</a:t>
            </a:r>
            <a:endParaRPr lang="tr-TR" sz="2800" dirty="0"/>
          </a:p>
        </p:txBody>
      </p:sp>
      <p:sp>
        <p:nvSpPr>
          <p:cNvPr id="8" name="Metin kutusu 7"/>
          <p:cNvSpPr txBox="1"/>
          <p:nvPr/>
        </p:nvSpPr>
        <p:spPr>
          <a:xfrm>
            <a:off x="1469571" y="6310738"/>
            <a:ext cx="10528553" cy="646331"/>
          </a:xfrm>
          <a:prstGeom prst="rect">
            <a:avLst/>
          </a:prstGeom>
          <a:noFill/>
        </p:spPr>
        <p:txBody>
          <a:bodyPr wrap="square" rtlCol="0">
            <a:spAutoFit/>
          </a:bodyPr>
          <a:lstStyle/>
          <a:p>
            <a:pPr algn="r"/>
            <a:r>
              <a:rPr lang="tr-TR" sz="1200" dirty="0" err="1">
                <a:solidFill>
                  <a:srgbClr val="FF0000"/>
                </a:solidFill>
              </a:rPr>
              <a:t>Delancey</a:t>
            </a:r>
            <a:r>
              <a:rPr lang="tr-TR" sz="1200" dirty="0">
                <a:solidFill>
                  <a:srgbClr val="FF0000"/>
                </a:solidFill>
              </a:rPr>
              <a:t> JO, </a:t>
            </a:r>
            <a:r>
              <a:rPr lang="tr-TR" sz="1200" dirty="0" err="1">
                <a:solidFill>
                  <a:srgbClr val="FF0000"/>
                </a:solidFill>
              </a:rPr>
              <a:t>Toglia</a:t>
            </a:r>
            <a:r>
              <a:rPr lang="tr-TR" sz="1200" dirty="0">
                <a:solidFill>
                  <a:srgbClr val="FF0000"/>
                </a:solidFill>
              </a:rPr>
              <a:t> MR, </a:t>
            </a:r>
            <a:r>
              <a:rPr lang="tr-TR" sz="1200" dirty="0" err="1">
                <a:solidFill>
                  <a:srgbClr val="FF0000"/>
                </a:solidFill>
              </a:rPr>
              <a:t>Perucchini</a:t>
            </a:r>
            <a:r>
              <a:rPr lang="tr-TR" sz="1200" dirty="0">
                <a:solidFill>
                  <a:srgbClr val="FF0000"/>
                </a:solidFill>
              </a:rPr>
              <a:t> D. </a:t>
            </a:r>
            <a:r>
              <a:rPr lang="tr-TR" sz="1200" dirty="0" err="1">
                <a:solidFill>
                  <a:srgbClr val="FF0000"/>
                </a:solidFill>
              </a:rPr>
              <a:t>Internal</a:t>
            </a:r>
            <a:r>
              <a:rPr lang="tr-TR" sz="1200" dirty="0">
                <a:solidFill>
                  <a:srgbClr val="FF0000"/>
                </a:solidFill>
              </a:rPr>
              <a:t> </a:t>
            </a:r>
            <a:r>
              <a:rPr lang="tr-TR" sz="1200" dirty="0" err="1">
                <a:solidFill>
                  <a:srgbClr val="FF0000"/>
                </a:solidFill>
              </a:rPr>
              <a:t>and</a:t>
            </a:r>
            <a:r>
              <a:rPr lang="tr-TR" sz="1200" dirty="0">
                <a:solidFill>
                  <a:srgbClr val="FF0000"/>
                </a:solidFill>
              </a:rPr>
              <a:t> </a:t>
            </a:r>
            <a:r>
              <a:rPr lang="tr-TR" sz="1200" dirty="0" err="1">
                <a:solidFill>
                  <a:srgbClr val="FF0000"/>
                </a:solidFill>
              </a:rPr>
              <a:t>external</a:t>
            </a:r>
            <a:r>
              <a:rPr lang="tr-TR" sz="1200" dirty="0">
                <a:solidFill>
                  <a:srgbClr val="FF0000"/>
                </a:solidFill>
              </a:rPr>
              <a:t> anal </a:t>
            </a:r>
            <a:r>
              <a:rPr lang="tr-TR" sz="1200" dirty="0" err="1">
                <a:solidFill>
                  <a:srgbClr val="FF0000"/>
                </a:solidFill>
              </a:rPr>
              <a:t>sphincter</a:t>
            </a:r>
            <a:r>
              <a:rPr lang="tr-TR" sz="1200" dirty="0">
                <a:solidFill>
                  <a:srgbClr val="FF0000"/>
                </a:solidFill>
              </a:rPr>
              <a:t> </a:t>
            </a:r>
            <a:r>
              <a:rPr lang="tr-TR" sz="1200" dirty="0" err="1">
                <a:solidFill>
                  <a:srgbClr val="FF0000"/>
                </a:solidFill>
              </a:rPr>
              <a:t>anatomy</a:t>
            </a:r>
            <a:r>
              <a:rPr lang="tr-TR" sz="1200" dirty="0">
                <a:solidFill>
                  <a:srgbClr val="FF0000"/>
                </a:solidFill>
              </a:rPr>
              <a:t> as it </a:t>
            </a:r>
            <a:r>
              <a:rPr lang="tr-TR" sz="1200" dirty="0" err="1">
                <a:solidFill>
                  <a:srgbClr val="FF0000"/>
                </a:solidFill>
              </a:rPr>
              <a:t>relates</a:t>
            </a:r>
            <a:r>
              <a:rPr lang="tr-TR" sz="1200" dirty="0">
                <a:solidFill>
                  <a:srgbClr val="FF0000"/>
                </a:solidFill>
              </a:rPr>
              <a:t> </a:t>
            </a:r>
            <a:r>
              <a:rPr lang="tr-TR" sz="1200" dirty="0" err="1">
                <a:solidFill>
                  <a:srgbClr val="FF0000"/>
                </a:solidFill>
              </a:rPr>
              <a:t>to</a:t>
            </a:r>
            <a:r>
              <a:rPr lang="tr-TR" sz="1200" dirty="0">
                <a:solidFill>
                  <a:srgbClr val="FF0000"/>
                </a:solidFill>
              </a:rPr>
              <a:t> </a:t>
            </a:r>
            <a:r>
              <a:rPr lang="tr-TR" sz="1200" dirty="0" err="1">
                <a:solidFill>
                  <a:srgbClr val="FF0000"/>
                </a:solidFill>
              </a:rPr>
              <a:t>midline</a:t>
            </a:r>
            <a:r>
              <a:rPr lang="tr-TR" sz="1200" dirty="0">
                <a:solidFill>
                  <a:srgbClr val="FF0000"/>
                </a:solidFill>
              </a:rPr>
              <a:t> </a:t>
            </a:r>
            <a:r>
              <a:rPr lang="tr-TR" sz="1200" dirty="0" err="1">
                <a:solidFill>
                  <a:srgbClr val="FF0000"/>
                </a:solidFill>
              </a:rPr>
              <a:t>obstetric</a:t>
            </a:r>
            <a:r>
              <a:rPr lang="tr-TR" sz="1200" dirty="0">
                <a:solidFill>
                  <a:srgbClr val="FF0000"/>
                </a:solidFill>
              </a:rPr>
              <a:t> </a:t>
            </a:r>
            <a:r>
              <a:rPr lang="tr-TR" sz="1200" dirty="0" err="1">
                <a:solidFill>
                  <a:srgbClr val="FF0000"/>
                </a:solidFill>
              </a:rPr>
              <a:t>lacerations</a:t>
            </a:r>
            <a:r>
              <a:rPr lang="tr-TR" sz="1200" dirty="0">
                <a:solidFill>
                  <a:srgbClr val="FF0000"/>
                </a:solidFill>
              </a:rPr>
              <a:t>. </a:t>
            </a:r>
            <a:r>
              <a:rPr lang="tr-TR" sz="1200" dirty="0" err="1">
                <a:solidFill>
                  <a:srgbClr val="FF0000"/>
                </a:solidFill>
              </a:rPr>
              <a:t>Obstet</a:t>
            </a:r>
            <a:r>
              <a:rPr lang="tr-TR" sz="1200" dirty="0">
                <a:solidFill>
                  <a:srgbClr val="FF0000"/>
                </a:solidFill>
              </a:rPr>
              <a:t> </a:t>
            </a:r>
            <a:r>
              <a:rPr lang="tr-TR" sz="1200" dirty="0" err="1">
                <a:solidFill>
                  <a:srgbClr val="FF0000"/>
                </a:solidFill>
              </a:rPr>
              <a:t>Gynecol</a:t>
            </a:r>
            <a:r>
              <a:rPr lang="tr-TR" sz="1200" dirty="0">
                <a:solidFill>
                  <a:srgbClr val="FF0000"/>
                </a:solidFill>
              </a:rPr>
              <a:t> 1997; 90:924</a:t>
            </a:r>
            <a:r>
              <a:rPr lang="tr-TR" sz="1200" dirty="0" smtClean="0">
                <a:solidFill>
                  <a:srgbClr val="FF0000"/>
                </a:solidFill>
              </a:rPr>
              <a:t>.</a:t>
            </a:r>
          </a:p>
          <a:p>
            <a:pPr algn="r"/>
            <a:r>
              <a:rPr lang="tr-TR" sz="1200" dirty="0" err="1">
                <a:solidFill>
                  <a:srgbClr val="FF0000"/>
                </a:solidFill>
              </a:rPr>
              <a:t>Aronson</a:t>
            </a:r>
            <a:r>
              <a:rPr lang="tr-TR" sz="1200" dirty="0">
                <a:solidFill>
                  <a:srgbClr val="FF0000"/>
                </a:solidFill>
              </a:rPr>
              <a:t> MP, Lee RA, </a:t>
            </a:r>
            <a:r>
              <a:rPr lang="tr-TR" sz="1200" dirty="0" err="1">
                <a:solidFill>
                  <a:srgbClr val="FF0000"/>
                </a:solidFill>
              </a:rPr>
              <a:t>Berquist</a:t>
            </a:r>
            <a:r>
              <a:rPr lang="tr-TR" sz="1200" dirty="0">
                <a:solidFill>
                  <a:srgbClr val="FF0000"/>
                </a:solidFill>
              </a:rPr>
              <a:t> TH. </a:t>
            </a:r>
            <a:r>
              <a:rPr lang="tr-TR" sz="1200" dirty="0" err="1">
                <a:solidFill>
                  <a:srgbClr val="FF0000"/>
                </a:solidFill>
              </a:rPr>
              <a:t>Anatomy</a:t>
            </a:r>
            <a:r>
              <a:rPr lang="tr-TR" sz="1200" dirty="0">
                <a:solidFill>
                  <a:srgbClr val="FF0000"/>
                </a:solidFill>
              </a:rPr>
              <a:t> of anal </a:t>
            </a:r>
            <a:r>
              <a:rPr lang="tr-TR" sz="1200" dirty="0" err="1">
                <a:solidFill>
                  <a:srgbClr val="FF0000"/>
                </a:solidFill>
              </a:rPr>
              <a:t>sphincters</a:t>
            </a:r>
            <a:r>
              <a:rPr lang="tr-TR" sz="1200" dirty="0">
                <a:solidFill>
                  <a:srgbClr val="FF0000"/>
                </a:solidFill>
              </a:rPr>
              <a:t> </a:t>
            </a:r>
            <a:r>
              <a:rPr lang="tr-TR" sz="1200" dirty="0" err="1">
                <a:solidFill>
                  <a:srgbClr val="FF0000"/>
                </a:solidFill>
              </a:rPr>
              <a:t>and</a:t>
            </a:r>
            <a:r>
              <a:rPr lang="tr-TR" sz="1200" dirty="0">
                <a:solidFill>
                  <a:srgbClr val="FF0000"/>
                </a:solidFill>
              </a:rPr>
              <a:t> </a:t>
            </a:r>
            <a:r>
              <a:rPr lang="tr-TR" sz="1200" dirty="0" err="1">
                <a:solidFill>
                  <a:srgbClr val="FF0000"/>
                </a:solidFill>
              </a:rPr>
              <a:t>related</a:t>
            </a:r>
            <a:r>
              <a:rPr lang="tr-TR" sz="1200" dirty="0">
                <a:solidFill>
                  <a:srgbClr val="FF0000"/>
                </a:solidFill>
              </a:rPr>
              <a:t> </a:t>
            </a:r>
            <a:r>
              <a:rPr lang="tr-TR" sz="1200" dirty="0" err="1">
                <a:solidFill>
                  <a:srgbClr val="FF0000"/>
                </a:solidFill>
              </a:rPr>
              <a:t>structures</a:t>
            </a:r>
            <a:r>
              <a:rPr lang="tr-TR" sz="1200" dirty="0">
                <a:solidFill>
                  <a:srgbClr val="FF0000"/>
                </a:solidFill>
              </a:rPr>
              <a:t> in </a:t>
            </a:r>
            <a:r>
              <a:rPr lang="tr-TR" sz="1200" dirty="0" err="1">
                <a:solidFill>
                  <a:srgbClr val="FF0000"/>
                </a:solidFill>
              </a:rPr>
              <a:t>continent</a:t>
            </a:r>
            <a:r>
              <a:rPr lang="tr-TR" sz="1200" dirty="0">
                <a:solidFill>
                  <a:srgbClr val="FF0000"/>
                </a:solidFill>
              </a:rPr>
              <a:t> </a:t>
            </a:r>
            <a:r>
              <a:rPr lang="tr-TR" sz="1200" dirty="0" err="1">
                <a:solidFill>
                  <a:srgbClr val="FF0000"/>
                </a:solidFill>
              </a:rPr>
              <a:t>women</a:t>
            </a:r>
            <a:r>
              <a:rPr lang="tr-TR" sz="1200" dirty="0">
                <a:solidFill>
                  <a:srgbClr val="FF0000"/>
                </a:solidFill>
              </a:rPr>
              <a:t> </a:t>
            </a:r>
            <a:r>
              <a:rPr lang="tr-TR" sz="1200" dirty="0" err="1">
                <a:solidFill>
                  <a:srgbClr val="FF0000"/>
                </a:solidFill>
              </a:rPr>
              <a:t>studied</a:t>
            </a:r>
            <a:r>
              <a:rPr lang="tr-TR" sz="1200" dirty="0">
                <a:solidFill>
                  <a:srgbClr val="FF0000"/>
                </a:solidFill>
              </a:rPr>
              <a:t> </a:t>
            </a:r>
            <a:r>
              <a:rPr lang="tr-TR" sz="1200" dirty="0" err="1">
                <a:solidFill>
                  <a:srgbClr val="FF0000"/>
                </a:solidFill>
              </a:rPr>
              <a:t>with</a:t>
            </a:r>
            <a:r>
              <a:rPr lang="tr-TR" sz="1200" dirty="0">
                <a:solidFill>
                  <a:srgbClr val="FF0000"/>
                </a:solidFill>
              </a:rPr>
              <a:t> </a:t>
            </a:r>
            <a:r>
              <a:rPr lang="tr-TR" sz="1200" dirty="0" err="1">
                <a:solidFill>
                  <a:srgbClr val="FF0000"/>
                </a:solidFill>
              </a:rPr>
              <a:t>magnetic</a:t>
            </a:r>
            <a:r>
              <a:rPr lang="tr-TR" sz="1200" dirty="0">
                <a:solidFill>
                  <a:srgbClr val="FF0000"/>
                </a:solidFill>
              </a:rPr>
              <a:t> </a:t>
            </a:r>
            <a:r>
              <a:rPr lang="tr-TR" sz="1200" dirty="0" err="1">
                <a:solidFill>
                  <a:srgbClr val="FF0000"/>
                </a:solidFill>
              </a:rPr>
              <a:t>resonance</a:t>
            </a:r>
            <a:r>
              <a:rPr lang="tr-TR" sz="1200" dirty="0">
                <a:solidFill>
                  <a:srgbClr val="FF0000"/>
                </a:solidFill>
              </a:rPr>
              <a:t> </a:t>
            </a:r>
            <a:r>
              <a:rPr lang="tr-TR" sz="1200" dirty="0" err="1">
                <a:solidFill>
                  <a:srgbClr val="FF0000"/>
                </a:solidFill>
              </a:rPr>
              <a:t>imaging</a:t>
            </a:r>
            <a:r>
              <a:rPr lang="tr-TR" sz="1200" dirty="0">
                <a:solidFill>
                  <a:srgbClr val="FF0000"/>
                </a:solidFill>
              </a:rPr>
              <a:t>. </a:t>
            </a:r>
            <a:r>
              <a:rPr lang="tr-TR" sz="1200" dirty="0" err="1">
                <a:solidFill>
                  <a:srgbClr val="FF0000"/>
                </a:solidFill>
              </a:rPr>
              <a:t>Obstet</a:t>
            </a:r>
            <a:r>
              <a:rPr lang="tr-TR" sz="1200" dirty="0">
                <a:solidFill>
                  <a:srgbClr val="FF0000"/>
                </a:solidFill>
              </a:rPr>
              <a:t> </a:t>
            </a:r>
            <a:r>
              <a:rPr lang="tr-TR" sz="1200" dirty="0" err="1">
                <a:solidFill>
                  <a:srgbClr val="FF0000"/>
                </a:solidFill>
              </a:rPr>
              <a:t>Gynecol</a:t>
            </a:r>
            <a:r>
              <a:rPr lang="tr-TR" sz="1200" dirty="0">
                <a:solidFill>
                  <a:srgbClr val="FF0000"/>
                </a:solidFill>
              </a:rPr>
              <a:t> 1990; 76:846.</a:t>
            </a:r>
            <a:endParaRPr lang="tr-TR" sz="1200" dirty="0">
              <a:solidFill>
                <a:srgbClr val="FF0000"/>
              </a:solidFill>
            </a:endParaRPr>
          </a:p>
        </p:txBody>
      </p:sp>
    </p:spTree>
    <p:extLst>
      <p:ext uri="{BB962C8B-B14F-4D97-AF65-F5344CB8AC3E}">
        <p14:creationId xmlns:p14="http://schemas.microsoft.com/office/powerpoint/2010/main" val="176534709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solidFill>
            <a:srgbClr val="FF0000"/>
          </a:solidFill>
        </p:spPr>
        <p:txBody>
          <a:bodyPr/>
          <a:lstStyle/>
          <a:p>
            <a:r>
              <a:rPr lang="tr-TR" dirty="0" smtClean="0">
                <a:solidFill>
                  <a:schemeClr val="bg1"/>
                </a:solidFill>
              </a:rPr>
              <a:t>Tanım</a:t>
            </a:r>
            <a:endParaRPr lang="tr-TR" dirty="0">
              <a:solidFill>
                <a:schemeClr val="bg1"/>
              </a:solidFill>
            </a:endParaRPr>
          </a:p>
        </p:txBody>
      </p:sp>
      <p:sp>
        <p:nvSpPr>
          <p:cNvPr id="3" name="İçerik Yer Tutucusu 2"/>
          <p:cNvSpPr>
            <a:spLocks noGrp="1"/>
          </p:cNvSpPr>
          <p:nvPr>
            <p:ph idx="1"/>
          </p:nvPr>
        </p:nvSpPr>
        <p:spPr/>
        <p:txBody>
          <a:bodyPr/>
          <a:lstStyle/>
          <a:p>
            <a:r>
              <a:rPr lang="tr-TR" dirty="0" smtClean="0"/>
              <a:t>Doğum sırasında gerçekleşen </a:t>
            </a:r>
            <a:r>
              <a:rPr lang="tr-TR" b="1" i="1" dirty="0" smtClean="0"/>
              <a:t>üçüncü derece </a:t>
            </a:r>
            <a:r>
              <a:rPr lang="tr-TR" dirty="0" smtClean="0"/>
              <a:t>(anal </a:t>
            </a:r>
            <a:r>
              <a:rPr lang="tr-TR" dirty="0" err="1" smtClean="0"/>
              <a:t>sfinkter</a:t>
            </a:r>
            <a:r>
              <a:rPr lang="tr-TR" dirty="0" smtClean="0"/>
              <a:t>) ve </a:t>
            </a:r>
            <a:r>
              <a:rPr lang="tr-TR" b="1" i="1" dirty="0" smtClean="0"/>
              <a:t>dördüncü derece </a:t>
            </a:r>
            <a:r>
              <a:rPr lang="tr-TR" dirty="0" smtClean="0"/>
              <a:t>(anal </a:t>
            </a:r>
            <a:r>
              <a:rPr lang="tr-TR" dirty="0" err="1" smtClean="0"/>
              <a:t>sfinkter</a:t>
            </a:r>
            <a:r>
              <a:rPr lang="tr-TR" dirty="0" smtClean="0"/>
              <a:t> ve anal </a:t>
            </a:r>
            <a:r>
              <a:rPr lang="tr-TR" dirty="0" err="1" smtClean="0"/>
              <a:t>epitel</a:t>
            </a:r>
            <a:r>
              <a:rPr lang="tr-TR" dirty="0" smtClean="0"/>
              <a:t>) </a:t>
            </a:r>
            <a:r>
              <a:rPr lang="tr-TR" dirty="0" err="1" smtClean="0"/>
              <a:t>perineal</a:t>
            </a:r>
            <a:r>
              <a:rPr lang="tr-TR" dirty="0" smtClean="0"/>
              <a:t> </a:t>
            </a:r>
            <a:r>
              <a:rPr lang="tr-TR" dirty="0" err="1" smtClean="0"/>
              <a:t>laserasyonlara</a:t>
            </a:r>
            <a:r>
              <a:rPr lang="tr-TR" dirty="0" smtClean="0"/>
              <a:t> ‘’ciddi </a:t>
            </a:r>
            <a:r>
              <a:rPr lang="tr-TR" dirty="0" err="1" smtClean="0"/>
              <a:t>perineal</a:t>
            </a:r>
            <a:r>
              <a:rPr lang="tr-TR" dirty="0" smtClean="0"/>
              <a:t> </a:t>
            </a:r>
            <a:r>
              <a:rPr lang="tr-TR" dirty="0" err="1" smtClean="0"/>
              <a:t>laserasyonlar</a:t>
            </a:r>
            <a:r>
              <a:rPr lang="tr-TR" dirty="0" smtClean="0"/>
              <a:t>’’ veya ‘’</a:t>
            </a:r>
            <a:r>
              <a:rPr lang="tr-TR" dirty="0" err="1" smtClean="0"/>
              <a:t>obstetrik</a:t>
            </a:r>
            <a:r>
              <a:rPr lang="tr-TR" dirty="0" smtClean="0"/>
              <a:t> anal </a:t>
            </a:r>
            <a:r>
              <a:rPr lang="tr-TR" dirty="0" err="1" smtClean="0"/>
              <a:t>sfinkter</a:t>
            </a:r>
            <a:r>
              <a:rPr lang="tr-TR" dirty="0" smtClean="0"/>
              <a:t> hasarı’’ adı verilmektedir.</a:t>
            </a:r>
          </a:p>
          <a:p>
            <a:r>
              <a:rPr lang="tr-TR" dirty="0" err="1" smtClean="0"/>
              <a:t>Fekal</a:t>
            </a:r>
            <a:r>
              <a:rPr lang="tr-TR" dirty="0" smtClean="0"/>
              <a:t> </a:t>
            </a:r>
            <a:r>
              <a:rPr lang="tr-TR" dirty="0" err="1" smtClean="0"/>
              <a:t>inkontinans</a:t>
            </a:r>
            <a:r>
              <a:rPr lang="tr-TR" dirty="0" smtClean="0"/>
              <a:t>, </a:t>
            </a:r>
            <a:r>
              <a:rPr lang="tr-TR" dirty="0" err="1" smtClean="0"/>
              <a:t>pelvik</a:t>
            </a:r>
            <a:r>
              <a:rPr lang="tr-TR" dirty="0" smtClean="0"/>
              <a:t> taban bozuklukları, </a:t>
            </a:r>
            <a:r>
              <a:rPr lang="tr-TR" dirty="0" err="1" smtClean="0"/>
              <a:t>disparoni</a:t>
            </a:r>
            <a:r>
              <a:rPr lang="tr-TR" dirty="0" smtClean="0"/>
              <a:t>, kronik ağrı ve sonuç olarak ciddi psikolojik ve sosyal problemlere yol açtığından </a:t>
            </a:r>
            <a:r>
              <a:rPr lang="tr-TR" dirty="0" err="1" smtClean="0"/>
              <a:t>vaginal</a:t>
            </a:r>
            <a:r>
              <a:rPr lang="tr-TR" dirty="0" smtClean="0"/>
              <a:t> doğumun ciddi bir komplikasyonu olarak ele alınmaktadır.</a:t>
            </a:r>
            <a:endParaRPr lang="tr-TR" dirty="0"/>
          </a:p>
        </p:txBody>
      </p:sp>
    </p:spTree>
    <p:extLst>
      <p:ext uri="{BB962C8B-B14F-4D97-AF65-F5344CB8AC3E}">
        <p14:creationId xmlns:p14="http://schemas.microsoft.com/office/powerpoint/2010/main" val="17330317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Title 1"/>
          <p:cNvSpPr>
            <a:spLocks noGrp="1"/>
          </p:cNvSpPr>
          <p:nvPr>
            <p:ph type="title"/>
          </p:nvPr>
        </p:nvSpPr>
        <p:spPr>
          <a:xfrm>
            <a:off x="613347" y="22065"/>
            <a:ext cx="10515600" cy="1325563"/>
          </a:xfrm>
          <a:solidFill>
            <a:srgbClr val="FF0000"/>
          </a:solidFill>
        </p:spPr>
        <p:txBody>
          <a:bodyPr/>
          <a:lstStyle/>
          <a:p>
            <a:pPr eaLnBrk="1" hangingPunct="1"/>
            <a:r>
              <a:rPr lang="en-US" altLang="tr-TR" dirty="0" err="1">
                <a:solidFill>
                  <a:schemeClr val="bg1"/>
                </a:solidFill>
                <a:ea typeface="ＭＳ Ｐゴシック" charset="-128"/>
              </a:rPr>
              <a:t>Dördüncü</a:t>
            </a:r>
            <a:r>
              <a:rPr lang="en-US" altLang="tr-TR" dirty="0">
                <a:solidFill>
                  <a:schemeClr val="bg1"/>
                </a:solidFill>
                <a:ea typeface="ＭＳ Ｐゴシック" charset="-128"/>
              </a:rPr>
              <a:t> </a:t>
            </a:r>
            <a:r>
              <a:rPr lang="en-US" altLang="tr-TR" dirty="0" err="1">
                <a:solidFill>
                  <a:schemeClr val="bg1"/>
                </a:solidFill>
                <a:ea typeface="ＭＳ Ｐゴシック" charset="-128"/>
              </a:rPr>
              <a:t>Derece</a:t>
            </a:r>
            <a:r>
              <a:rPr lang="en-US" altLang="tr-TR" dirty="0">
                <a:solidFill>
                  <a:schemeClr val="bg1"/>
                </a:solidFill>
                <a:ea typeface="ＭＳ Ｐゴシック" charset="-128"/>
              </a:rPr>
              <a:t> </a:t>
            </a:r>
            <a:r>
              <a:rPr lang="en-US" altLang="tr-TR" dirty="0" err="1">
                <a:solidFill>
                  <a:schemeClr val="bg1"/>
                </a:solidFill>
                <a:ea typeface="ＭＳ Ｐゴシック" charset="-128"/>
              </a:rPr>
              <a:t>Perine</a:t>
            </a:r>
            <a:r>
              <a:rPr lang="en-US" altLang="tr-TR" dirty="0">
                <a:solidFill>
                  <a:schemeClr val="bg1"/>
                </a:solidFill>
                <a:ea typeface="ＭＳ Ｐゴシック" charset="-128"/>
              </a:rPr>
              <a:t> </a:t>
            </a:r>
            <a:r>
              <a:rPr lang="en-US" altLang="tr-TR" dirty="0" err="1">
                <a:solidFill>
                  <a:schemeClr val="bg1"/>
                </a:solidFill>
                <a:ea typeface="ＭＳ Ｐゴシック" charset="-128"/>
              </a:rPr>
              <a:t>Yırtığı</a:t>
            </a:r>
            <a:endParaRPr lang="en-US" altLang="tr-TR" dirty="0">
              <a:solidFill>
                <a:schemeClr val="bg1"/>
              </a:solidFill>
              <a:ea typeface="ＭＳ Ｐゴシック" charset="-128"/>
            </a:endParaRPr>
          </a:p>
        </p:txBody>
      </p:sp>
      <p:sp>
        <p:nvSpPr>
          <p:cNvPr id="33794" name="Content Placeholder 2"/>
          <p:cNvSpPr>
            <a:spLocks noGrp="1"/>
          </p:cNvSpPr>
          <p:nvPr>
            <p:ph idx="1"/>
          </p:nvPr>
        </p:nvSpPr>
        <p:spPr>
          <a:xfrm>
            <a:off x="838200" y="1825625"/>
            <a:ext cx="5856514" cy="4351338"/>
          </a:xfrm>
        </p:spPr>
        <p:txBody>
          <a:bodyPr/>
          <a:lstStyle/>
          <a:p>
            <a:pPr eaLnBrk="1" hangingPunct="1"/>
            <a:r>
              <a:rPr lang="en-US" altLang="tr-TR" dirty="0">
                <a:ea typeface="ＭＳ Ｐゴシック" charset="-128"/>
              </a:rPr>
              <a:t>Anal </a:t>
            </a:r>
            <a:r>
              <a:rPr lang="en-US" altLang="tr-TR" dirty="0" err="1">
                <a:ea typeface="ＭＳ Ｐゴシック" charset="-128"/>
              </a:rPr>
              <a:t>epitel</a:t>
            </a:r>
            <a:endParaRPr lang="en-US" altLang="tr-TR" dirty="0">
              <a:ea typeface="ＭＳ Ｐゴシック" charset="-128"/>
            </a:endParaRPr>
          </a:p>
          <a:p>
            <a:pPr lvl="1" eaLnBrk="1" hangingPunct="1"/>
            <a:r>
              <a:rPr lang="en-US" altLang="tr-TR" dirty="0" err="1">
                <a:ea typeface="ＭＳ Ｐゴシック" charset="-128"/>
              </a:rPr>
              <a:t>Tek</a:t>
            </a:r>
            <a:r>
              <a:rPr lang="en-US" altLang="tr-TR" dirty="0">
                <a:ea typeface="ＭＳ Ｐゴシック" charset="-128"/>
              </a:rPr>
              <a:t> </a:t>
            </a:r>
            <a:r>
              <a:rPr lang="en-US" altLang="tr-TR" dirty="0" err="1">
                <a:ea typeface="ＭＳ Ｐゴシック" charset="-128"/>
              </a:rPr>
              <a:t>tek</a:t>
            </a:r>
            <a:r>
              <a:rPr lang="en-US" altLang="tr-TR" dirty="0">
                <a:ea typeface="ＭＳ Ｐゴシック" charset="-128"/>
              </a:rPr>
              <a:t> </a:t>
            </a:r>
            <a:r>
              <a:rPr lang="en-US" altLang="tr-TR" dirty="0" err="1">
                <a:ea typeface="ＭＳ Ｐゴシック" charset="-128"/>
              </a:rPr>
              <a:t>veya</a:t>
            </a:r>
            <a:r>
              <a:rPr lang="en-US" altLang="tr-TR" dirty="0">
                <a:ea typeface="ＭＳ Ｐゴシック" charset="-128"/>
              </a:rPr>
              <a:t> </a:t>
            </a:r>
            <a:r>
              <a:rPr lang="en-US" altLang="tr-TR" dirty="0" err="1">
                <a:ea typeface="ＭＳ Ｐゴシック" charset="-128"/>
              </a:rPr>
              <a:t>kontinü</a:t>
            </a:r>
            <a:r>
              <a:rPr lang="en-US" altLang="tr-TR" dirty="0">
                <a:ea typeface="ＭＳ Ｐゴシック" charset="-128"/>
              </a:rPr>
              <a:t> 3/0 </a:t>
            </a:r>
            <a:r>
              <a:rPr lang="en-US" altLang="tr-TR" dirty="0" err="1">
                <a:ea typeface="ＭＳ Ｐゴシック" charset="-128"/>
              </a:rPr>
              <a:t>Vicryl</a:t>
            </a:r>
            <a:r>
              <a:rPr lang="en-US" altLang="tr-TR" dirty="0">
                <a:ea typeface="ＭＳ Ｐゴシック" charset="-128"/>
              </a:rPr>
              <a:t> </a:t>
            </a:r>
            <a:r>
              <a:rPr lang="en-US" altLang="tr-TR" dirty="0" err="1" smtClean="0">
                <a:ea typeface="ＭＳ Ｐゴシック" charset="-128"/>
              </a:rPr>
              <a:t>sütürler</a:t>
            </a:r>
            <a:r>
              <a:rPr lang="en-US" altLang="tr-TR" dirty="0" smtClean="0">
                <a:ea typeface="ＭＳ Ｐゴシック" charset="-128"/>
              </a:rPr>
              <a:t> (</a:t>
            </a:r>
            <a:r>
              <a:rPr lang="en-US" altLang="tr-TR" dirty="0" err="1" smtClean="0">
                <a:ea typeface="ＭＳ Ｐゴシック" charset="-128"/>
              </a:rPr>
              <a:t>Monocryl</a:t>
            </a:r>
            <a:r>
              <a:rPr lang="en-US" altLang="tr-TR" dirty="0" smtClean="0">
                <a:ea typeface="ＭＳ Ｐゴシック" charset="-128"/>
              </a:rPr>
              <a:t>)</a:t>
            </a:r>
            <a:endParaRPr lang="en-US" altLang="tr-TR" dirty="0">
              <a:ea typeface="ＭＳ Ｐゴシック" charset="-128"/>
            </a:endParaRPr>
          </a:p>
          <a:p>
            <a:pPr lvl="1" eaLnBrk="1" hangingPunct="1"/>
            <a:r>
              <a:rPr lang="en-US" altLang="tr-TR" dirty="0" err="1">
                <a:ea typeface="ＭＳ Ｐゴシック" charset="-128"/>
              </a:rPr>
              <a:t>Düğümler</a:t>
            </a:r>
            <a:r>
              <a:rPr lang="en-US" altLang="tr-TR" dirty="0">
                <a:ea typeface="ＭＳ Ｐゴシック" charset="-128"/>
              </a:rPr>
              <a:t> anal </a:t>
            </a:r>
            <a:r>
              <a:rPr lang="en-US" altLang="tr-TR" dirty="0" err="1">
                <a:ea typeface="ＭＳ Ｐゴシック" charset="-128"/>
              </a:rPr>
              <a:t>mukozada</a:t>
            </a:r>
            <a:r>
              <a:rPr lang="en-US" altLang="tr-TR" dirty="0">
                <a:ea typeface="ＭＳ Ｐゴシック" charset="-128"/>
              </a:rPr>
              <a:t> </a:t>
            </a:r>
            <a:r>
              <a:rPr lang="en-US" altLang="tr-TR" dirty="0" err="1">
                <a:ea typeface="ＭＳ Ｐゴシック" charset="-128"/>
              </a:rPr>
              <a:t>kalacak</a:t>
            </a:r>
            <a:r>
              <a:rPr lang="en-US" altLang="tr-TR" dirty="0">
                <a:ea typeface="ＭＳ Ｐゴシック" charset="-128"/>
              </a:rPr>
              <a:t> </a:t>
            </a:r>
            <a:r>
              <a:rPr lang="en-US" altLang="tr-TR" dirty="0" err="1">
                <a:ea typeface="ＭＳ Ｐゴシック" charset="-128"/>
              </a:rPr>
              <a:t>şekilde</a:t>
            </a:r>
            <a:r>
              <a:rPr lang="en-US" altLang="tr-TR" dirty="0">
                <a:ea typeface="ＭＳ Ｐゴシック" charset="-128"/>
              </a:rPr>
              <a:t> (</a:t>
            </a:r>
            <a:r>
              <a:rPr lang="en-US" altLang="tr-TR" dirty="0" err="1">
                <a:ea typeface="ＭＳ Ｐゴシック" charset="-128"/>
              </a:rPr>
              <a:t>katgüt</a:t>
            </a:r>
            <a:r>
              <a:rPr lang="en-US" altLang="tr-TR" dirty="0">
                <a:ea typeface="ＭＳ Ｐゴシック" charset="-128"/>
              </a:rPr>
              <a:t> </a:t>
            </a:r>
            <a:r>
              <a:rPr lang="en-US" altLang="tr-TR" dirty="0" err="1">
                <a:ea typeface="ＭＳ Ｐゴシック" charset="-128"/>
              </a:rPr>
              <a:t>ile</a:t>
            </a:r>
            <a:r>
              <a:rPr lang="en-US" altLang="tr-TR" dirty="0">
                <a:ea typeface="ＭＳ Ｐゴシック" charset="-128"/>
              </a:rPr>
              <a:t>)</a:t>
            </a:r>
          </a:p>
          <a:p>
            <a:pPr lvl="1" eaLnBrk="1" hangingPunct="1"/>
            <a:r>
              <a:rPr lang="en-US" altLang="tr-TR" dirty="0" err="1">
                <a:ea typeface="ＭＳ Ｐゴシック" charset="-128"/>
              </a:rPr>
              <a:t>Vicryl</a:t>
            </a:r>
            <a:r>
              <a:rPr lang="en-US" altLang="tr-TR" dirty="0">
                <a:ea typeface="ＭＳ Ｐゴシック" charset="-128"/>
              </a:rPr>
              <a:t> </a:t>
            </a:r>
            <a:r>
              <a:rPr lang="en-US" altLang="tr-TR" dirty="0" err="1">
                <a:ea typeface="ＭＳ Ｐゴシック" charset="-128"/>
              </a:rPr>
              <a:t>kullanıldığında</a:t>
            </a:r>
            <a:r>
              <a:rPr lang="en-US" altLang="tr-TR" dirty="0">
                <a:ea typeface="ＭＳ Ｐゴシック" charset="-128"/>
              </a:rPr>
              <a:t> </a:t>
            </a:r>
            <a:r>
              <a:rPr lang="en-US" altLang="tr-TR" dirty="0" err="1">
                <a:ea typeface="ＭＳ Ｐゴシック" charset="-128"/>
              </a:rPr>
              <a:t>düğümler</a:t>
            </a:r>
            <a:r>
              <a:rPr lang="en-US" altLang="tr-TR" dirty="0">
                <a:ea typeface="ＭＳ Ｐゴシック" charset="-128"/>
              </a:rPr>
              <a:t> </a:t>
            </a:r>
            <a:r>
              <a:rPr lang="en-US" altLang="tr-TR" dirty="0" err="1">
                <a:ea typeface="ＭＳ Ｐゴシック" charset="-128"/>
              </a:rPr>
              <a:t>vaginada</a:t>
            </a:r>
            <a:r>
              <a:rPr lang="en-US" altLang="tr-TR" dirty="0">
                <a:ea typeface="ＭＳ Ｐゴシック" charset="-128"/>
              </a:rPr>
              <a:t> </a:t>
            </a:r>
            <a:r>
              <a:rPr lang="en-US" altLang="tr-TR" dirty="0" err="1" smtClean="0">
                <a:ea typeface="ＭＳ Ｐゴシック" charset="-128"/>
              </a:rPr>
              <a:t>kalabilir</a:t>
            </a:r>
            <a:r>
              <a:rPr lang="en-US" altLang="tr-TR" dirty="0" smtClean="0">
                <a:ea typeface="ＭＳ Ｐゴシック" charset="-128"/>
              </a:rPr>
              <a:t>.</a:t>
            </a:r>
          </a:p>
          <a:p>
            <a:pPr lvl="1" eaLnBrk="1" hangingPunct="1"/>
            <a:r>
              <a:rPr lang="en-US" altLang="tr-TR" dirty="0" err="1" smtClean="0">
                <a:ea typeface="ＭＳ Ｐゴシック" charset="-128"/>
              </a:rPr>
              <a:t>Tek</a:t>
            </a:r>
            <a:r>
              <a:rPr lang="en-US" altLang="tr-TR" dirty="0" smtClean="0">
                <a:ea typeface="ＭＳ Ｐゴシック" charset="-128"/>
              </a:rPr>
              <a:t> </a:t>
            </a:r>
            <a:r>
              <a:rPr lang="en-US" altLang="tr-TR" dirty="0" err="1" smtClean="0">
                <a:ea typeface="ＭＳ Ｐゴシック" charset="-128"/>
              </a:rPr>
              <a:t>tek</a:t>
            </a:r>
            <a:r>
              <a:rPr lang="en-US" altLang="tr-TR" dirty="0" smtClean="0">
                <a:ea typeface="ＭＳ Ｐゴシック" charset="-128"/>
              </a:rPr>
              <a:t> </a:t>
            </a:r>
            <a:r>
              <a:rPr lang="en-US" altLang="tr-TR" dirty="0" err="1" smtClean="0">
                <a:ea typeface="ＭＳ Ｐゴシック" charset="-128"/>
              </a:rPr>
              <a:t>atıldığında</a:t>
            </a:r>
            <a:r>
              <a:rPr lang="en-US" altLang="tr-TR" dirty="0" smtClean="0">
                <a:ea typeface="ＭＳ Ｐゴシック" charset="-128"/>
              </a:rPr>
              <a:t> </a:t>
            </a:r>
            <a:r>
              <a:rPr lang="en-US" altLang="tr-TR" dirty="0" err="1" smtClean="0">
                <a:ea typeface="ＭＳ Ｐゴシック" charset="-128"/>
              </a:rPr>
              <a:t>çoklu</a:t>
            </a:r>
            <a:r>
              <a:rPr lang="en-US" altLang="tr-TR" dirty="0" smtClean="0">
                <a:ea typeface="ＭＳ Ｐゴシック" charset="-128"/>
              </a:rPr>
              <a:t> </a:t>
            </a:r>
            <a:r>
              <a:rPr lang="en-US" altLang="tr-TR" dirty="0" err="1" smtClean="0">
                <a:ea typeface="ＭＳ Ｐゴシック" charset="-128"/>
              </a:rPr>
              <a:t>düğümler</a:t>
            </a:r>
            <a:r>
              <a:rPr lang="en-US" altLang="tr-TR" dirty="0" smtClean="0">
                <a:ea typeface="ＭＳ Ｐゴシック" charset="-128"/>
              </a:rPr>
              <a:t> </a:t>
            </a:r>
            <a:r>
              <a:rPr lang="en-US" altLang="tr-TR" dirty="0" err="1" smtClean="0">
                <a:ea typeface="ＭＳ Ｐゴシック" charset="-128"/>
              </a:rPr>
              <a:t>nedeniyle</a:t>
            </a:r>
            <a:r>
              <a:rPr lang="en-US" altLang="tr-TR" dirty="0" smtClean="0">
                <a:ea typeface="ＭＳ Ｐゴシック" charset="-128"/>
              </a:rPr>
              <a:t> </a:t>
            </a:r>
            <a:r>
              <a:rPr lang="en-US" altLang="tr-TR" dirty="0" err="1" smtClean="0">
                <a:ea typeface="ＭＳ Ｐゴシック" charset="-128"/>
              </a:rPr>
              <a:t>fazla</a:t>
            </a:r>
            <a:r>
              <a:rPr lang="en-US" altLang="tr-TR" dirty="0" smtClean="0">
                <a:ea typeface="ＭＳ Ｐゴシック" charset="-128"/>
              </a:rPr>
              <a:t> </a:t>
            </a:r>
            <a:r>
              <a:rPr lang="en-US" altLang="tr-TR" dirty="0" err="1" smtClean="0">
                <a:ea typeface="ＭＳ Ｐゴシック" charset="-128"/>
              </a:rPr>
              <a:t>oranda</a:t>
            </a:r>
            <a:r>
              <a:rPr lang="en-US" altLang="tr-TR" dirty="0" smtClean="0">
                <a:ea typeface="ＭＳ Ｐゴシック" charset="-128"/>
              </a:rPr>
              <a:t> </a:t>
            </a:r>
            <a:r>
              <a:rPr lang="en-US" altLang="tr-TR" dirty="0" err="1" smtClean="0">
                <a:ea typeface="ＭＳ Ｐゴシック" charset="-128"/>
              </a:rPr>
              <a:t>yabancı</a:t>
            </a:r>
            <a:r>
              <a:rPr lang="en-US" altLang="tr-TR" dirty="0" smtClean="0">
                <a:ea typeface="ＭＳ Ｐゴシック" charset="-128"/>
              </a:rPr>
              <a:t> </a:t>
            </a:r>
            <a:r>
              <a:rPr lang="en-US" altLang="tr-TR" dirty="0" err="1" smtClean="0">
                <a:ea typeface="ＭＳ Ｐゴシック" charset="-128"/>
              </a:rPr>
              <a:t>cisim</a:t>
            </a:r>
            <a:r>
              <a:rPr lang="en-US" altLang="tr-TR" dirty="0" smtClean="0">
                <a:ea typeface="ＭＳ Ｐゴシック" charset="-128"/>
              </a:rPr>
              <a:t> </a:t>
            </a:r>
            <a:r>
              <a:rPr lang="en-US" altLang="tr-TR" dirty="0" err="1" smtClean="0">
                <a:ea typeface="ＭＳ Ｐゴシック" charset="-128"/>
              </a:rPr>
              <a:t>reaksiyonu</a:t>
            </a:r>
            <a:r>
              <a:rPr lang="en-US" altLang="tr-TR" dirty="0" smtClean="0">
                <a:ea typeface="ＭＳ Ｐゴシック" charset="-128"/>
              </a:rPr>
              <a:t>???</a:t>
            </a:r>
            <a:endParaRPr lang="en-US" altLang="tr-TR" dirty="0">
              <a:ea typeface="ＭＳ Ｐゴシック" charset="-128"/>
            </a:endParaRPr>
          </a:p>
          <a:p>
            <a:pPr lvl="1" eaLnBrk="1" hangingPunct="1"/>
            <a:endParaRPr lang="en-US" altLang="tr-TR" dirty="0">
              <a:ea typeface="ＭＳ Ｐゴシック" charset="-128"/>
            </a:endParaRPr>
          </a:p>
        </p:txBody>
      </p:sp>
      <p:pic>
        <p:nvPicPr>
          <p:cNvPr id="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6923" b="22692"/>
          <a:stretch/>
        </p:blipFill>
        <p:spPr bwMode="auto">
          <a:xfrm>
            <a:off x="7014258" y="1347628"/>
            <a:ext cx="4830502" cy="53412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678616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itle 1"/>
          <p:cNvSpPr>
            <a:spLocks noGrp="1"/>
          </p:cNvSpPr>
          <p:nvPr>
            <p:ph type="title"/>
          </p:nvPr>
        </p:nvSpPr>
        <p:spPr>
          <a:xfrm>
            <a:off x="838200" y="152702"/>
            <a:ext cx="8432006" cy="1325563"/>
          </a:xfrm>
          <a:solidFill>
            <a:srgbClr val="FF0000"/>
          </a:solidFill>
        </p:spPr>
        <p:txBody>
          <a:bodyPr/>
          <a:lstStyle/>
          <a:p>
            <a:pPr eaLnBrk="1" hangingPunct="1"/>
            <a:r>
              <a:rPr lang="en-US" altLang="tr-TR" dirty="0" err="1">
                <a:solidFill>
                  <a:schemeClr val="bg1"/>
                </a:solidFill>
                <a:ea typeface="ＭＳ Ｐゴシック" charset="-128"/>
              </a:rPr>
              <a:t>Sfinkter</a:t>
            </a:r>
            <a:r>
              <a:rPr lang="en-US" altLang="tr-TR" dirty="0">
                <a:solidFill>
                  <a:schemeClr val="bg1"/>
                </a:solidFill>
                <a:ea typeface="ＭＳ Ｐゴシック" charset="-128"/>
              </a:rPr>
              <a:t> </a:t>
            </a:r>
            <a:r>
              <a:rPr lang="en-US" altLang="tr-TR" dirty="0" err="1">
                <a:solidFill>
                  <a:schemeClr val="bg1"/>
                </a:solidFill>
                <a:ea typeface="ＭＳ Ｐゴシック" charset="-128"/>
              </a:rPr>
              <a:t>Tamiri</a:t>
            </a:r>
            <a:endParaRPr lang="en-US" altLang="tr-TR" dirty="0">
              <a:solidFill>
                <a:schemeClr val="bg1"/>
              </a:solidFill>
              <a:ea typeface="ＭＳ Ｐゴシック" charset="-128"/>
            </a:endParaRPr>
          </a:p>
        </p:txBody>
      </p:sp>
      <p:sp>
        <p:nvSpPr>
          <p:cNvPr id="3" name="Content Placeholder 2"/>
          <p:cNvSpPr>
            <a:spLocks noGrp="1"/>
          </p:cNvSpPr>
          <p:nvPr>
            <p:ph idx="1"/>
          </p:nvPr>
        </p:nvSpPr>
        <p:spPr>
          <a:xfrm>
            <a:off x="354807" y="1571400"/>
            <a:ext cx="8229600" cy="4525962"/>
          </a:xfrm>
        </p:spPr>
        <p:txBody>
          <a:bodyPr>
            <a:normAutofit fontScale="92500" lnSpcReduction="10000"/>
          </a:bodyPr>
          <a:lstStyle/>
          <a:p>
            <a:pPr eaLnBrk="1" hangingPunct="1">
              <a:lnSpc>
                <a:spcPct val="80000"/>
              </a:lnSpc>
            </a:pPr>
            <a:r>
              <a:rPr lang="en-US" altLang="tr-TR" sz="2400" dirty="0" err="1">
                <a:ea typeface="ＭＳ Ｐゴシック" charset="-128"/>
              </a:rPr>
              <a:t>Sfinkterler</a:t>
            </a:r>
            <a:endParaRPr lang="en-US" altLang="tr-TR" sz="2400" dirty="0">
              <a:ea typeface="ＭＳ Ｐゴシック" charset="-128"/>
            </a:endParaRPr>
          </a:p>
          <a:p>
            <a:pPr lvl="1">
              <a:lnSpc>
                <a:spcPct val="80000"/>
              </a:lnSpc>
            </a:pPr>
            <a:r>
              <a:rPr lang="en-US" altLang="tr-TR" dirty="0" smtClean="0">
                <a:ea typeface="ＭＳ Ｐゴシック" charset="-128"/>
              </a:rPr>
              <a:t>İAS </a:t>
            </a:r>
            <a:r>
              <a:rPr lang="en-US" altLang="tr-TR" dirty="0" err="1">
                <a:ea typeface="ＭＳ Ｐゴシック" charset="-128"/>
              </a:rPr>
              <a:t>ayırt</a:t>
            </a:r>
            <a:r>
              <a:rPr lang="en-US" altLang="tr-TR" dirty="0">
                <a:ea typeface="ＭＳ Ｐゴシック" charset="-128"/>
              </a:rPr>
              <a:t> </a:t>
            </a:r>
            <a:r>
              <a:rPr lang="en-US" altLang="tr-TR" dirty="0" err="1">
                <a:ea typeface="ＭＳ Ｐゴシック" charset="-128"/>
              </a:rPr>
              <a:t>edilmeli</a:t>
            </a:r>
            <a:r>
              <a:rPr lang="en-US" altLang="tr-TR" dirty="0">
                <a:ea typeface="ＭＳ Ｐゴシック" charset="-128"/>
              </a:rPr>
              <a:t> </a:t>
            </a:r>
            <a:r>
              <a:rPr lang="en-US" altLang="tr-TR" dirty="0" err="1">
                <a:ea typeface="ＭＳ Ｐゴシック" charset="-128"/>
              </a:rPr>
              <a:t>ve</a:t>
            </a:r>
            <a:r>
              <a:rPr lang="en-US" altLang="tr-TR" dirty="0">
                <a:ea typeface="ＭＳ Ｐゴシック" charset="-128"/>
              </a:rPr>
              <a:t> </a:t>
            </a:r>
            <a:r>
              <a:rPr lang="en-US" altLang="tr-TR" dirty="0" err="1">
                <a:ea typeface="ＭＳ Ｐゴシック" charset="-128"/>
              </a:rPr>
              <a:t>ayrıca</a:t>
            </a:r>
            <a:r>
              <a:rPr lang="en-US" altLang="tr-TR" dirty="0">
                <a:ea typeface="ＭＳ Ｐゴシック" charset="-128"/>
              </a:rPr>
              <a:t> </a:t>
            </a:r>
            <a:r>
              <a:rPr lang="en-US" altLang="tr-TR" dirty="0" err="1">
                <a:ea typeface="ＭＳ Ｐゴシック" charset="-128"/>
              </a:rPr>
              <a:t>tamir</a:t>
            </a:r>
            <a:r>
              <a:rPr lang="en-US" altLang="tr-TR" dirty="0">
                <a:ea typeface="ＭＳ Ｐゴシック" charset="-128"/>
              </a:rPr>
              <a:t> </a:t>
            </a:r>
            <a:r>
              <a:rPr lang="en-US" altLang="tr-TR" dirty="0" err="1">
                <a:ea typeface="ＭＳ Ｐゴシック" charset="-128"/>
              </a:rPr>
              <a:t>edilmelidir</a:t>
            </a:r>
            <a:r>
              <a:rPr lang="en-US" altLang="tr-TR" dirty="0">
                <a:ea typeface="ＭＳ Ｐゴシック" charset="-128"/>
              </a:rPr>
              <a:t>.</a:t>
            </a:r>
          </a:p>
          <a:p>
            <a:pPr lvl="2">
              <a:lnSpc>
                <a:spcPct val="80000"/>
              </a:lnSpc>
            </a:pPr>
            <a:r>
              <a:rPr lang="en-US" altLang="tr-TR" sz="2400" dirty="0" err="1">
                <a:ea typeface="ＭＳ Ｐゴシック" charset="-128"/>
              </a:rPr>
              <a:t>Soluk</a:t>
            </a:r>
            <a:r>
              <a:rPr lang="en-US" altLang="tr-TR" sz="2400" dirty="0">
                <a:ea typeface="ＭＳ Ｐゴシック" charset="-128"/>
              </a:rPr>
              <a:t> </a:t>
            </a:r>
            <a:r>
              <a:rPr lang="en-US" altLang="tr-TR" sz="2400" dirty="0" err="1">
                <a:ea typeface="ＭＳ Ｐゴシック" charset="-128"/>
              </a:rPr>
              <a:t>beyaz</a:t>
            </a:r>
            <a:r>
              <a:rPr lang="en-US" altLang="tr-TR" sz="2400" dirty="0">
                <a:ea typeface="ＭＳ Ｐゴシック" charset="-128"/>
              </a:rPr>
              <a:t> </a:t>
            </a:r>
            <a:r>
              <a:rPr lang="en-US" altLang="tr-TR" sz="2400" dirty="0" err="1">
                <a:ea typeface="ＭＳ Ｐゴシック" charset="-128"/>
              </a:rPr>
              <a:t>renkte</a:t>
            </a:r>
            <a:endParaRPr lang="en-US" altLang="tr-TR" sz="2400" dirty="0">
              <a:ea typeface="ＭＳ Ｐゴシック" charset="-128"/>
            </a:endParaRPr>
          </a:p>
          <a:p>
            <a:pPr lvl="2">
              <a:lnSpc>
                <a:spcPct val="80000"/>
              </a:lnSpc>
            </a:pPr>
            <a:r>
              <a:rPr lang="en-US" altLang="tr-TR" sz="2400" dirty="0">
                <a:ea typeface="ＭＳ Ｐゴシック" charset="-128"/>
              </a:rPr>
              <a:t>Allis </a:t>
            </a:r>
            <a:r>
              <a:rPr lang="en-US" altLang="tr-TR" sz="2400" dirty="0" err="1">
                <a:ea typeface="ＭＳ Ｐゴシック" charset="-128"/>
              </a:rPr>
              <a:t>klempleri</a:t>
            </a:r>
            <a:r>
              <a:rPr lang="en-US" altLang="tr-TR" sz="2400" dirty="0">
                <a:ea typeface="ＭＳ Ｐゴシック" charset="-128"/>
              </a:rPr>
              <a:t> </a:t>
            </a:r>
            <a:r>
              <a:rPr lang="en-US" altLang="tr-TR" sz="2400" dirty="0" err="1">
                <a:ea typeface="ＭＳ Ｐゴシック" charset="-128"/>
              </a:rPr>
              <a:t>ile</a:t>
            </a:r>
            <a:r>
              <a:rPr lang="en-US" altLang="tr-TR" sz="2400" dirty="0">
                <a:ea typeface="ＭＳ Ｐゴシック" charset="-128"/>
              </a:rPr>
              <a:t> </a:t>
            </a:r>
            <a:r>
              <a:rPr lang="en-US" altLang="tr-TR" sz="2400" dirty="0" err="1">
                <a:ea typeface="ＭＳ Ｐゴシック" charset="-128"/>
              </a:rPr>
              <a:t>tutularak</a:t>
            </a:r>
            <a:r>
              <a:rPr lang="en-US" altLang="tr-TR" sz="2400" dirty="0">
                <a:ea typeface="ＭＳ Ｐゴシック" charset="-128"/>
              </a:rPr>
              <a:t> </a:t>
            </a:r>
            <a:r>
              <a:rPr lang="en-US" altLang="tr-TR" sz="2400" dirty="0" err="1">
                <a:ea typeface="ＭＳ Ｐゴシック" charset="-128"/>
              </a:rPr>
              <a:t>uç</a:t>
            </a:r>
            <a:r>
              <a:rPr lang="en-US" altLang="tr-TR" sz="2400" dirty="0">
                <a:ea typeface="ＭＳ Ｐゴシック" charset="-128"/>
              </a:rPr>
              <a:t> </a:t>
            </a:r>
            <a:r>
              <a:rPr lang="en-US" altLang="tr-TR" sz="2400" dirty="0" err="1">
                <a:ea typeface="ＭＳ Ｐゴシック" charset="-128"/>
              </a:rPr>
              <a:t>uca</a:t>
            </a:r>
            <a:r>
              <a:rPr lang="en-US" altLang="tr-TR" sz="2400" dirty="0">
                <a:ea typeface="ＭＳ Ｐゴシック" charset="-128"/>
              </a:rPr>
              <a:t> </a:t>
            </a:r>
            <a:r>
              <a:rPr lang="en-US" altLang="tr-TR" sz="2400" dirty="0" err="1">
                <a:ea typeface="ＭＳ Ｐゴシック" charset="-128"/>
              </a:rPr>
              <a:t>tamir</a:t>
            </a:r>
            <a:r>
              <a:rPr lang="en-US" altLang="tr-TR" sz="2400" dirty="0">
                <a:ea typeface="ＭＳ Ｐゴシック" charset="-128"/>
              </a:rPr>
              <a:t> </a:t>
            </a:r>
            <a:r>
              <a:rPr lang="en-US" altLang="tr-TR" sz="2400" dirty="0" err="1">
                <a:ea typeface="ＭＳ Ｐゴシック" charset="-128"/>
              </a:rPr>
              <a:t>yapılır</a:t>
            </a:r>
            <a:r>
              <a:rPr lang="en-US" altLang="tr-TR" sz="2400" dirty="0">
                <a:ea typeface="ＭＳ Ｐゴシック" charset="-128"/>
              </a:rPr>
              <a:t>.</a:t>
            </a:r>
          </a:p>
          <a:p>
            <a:pPr lvl="2">
              <a:lnSpc>
                <a:spcPct val="80000"/>
              </a:lnSpc>
            </a:pPr>
            <a:r>
              <a:rPr lang="en-US" altLang="tr-TR" sz="2400" dirty="0" err="1">
                <a:ea typeface="ＭＳ Ｐゴシック" charset="-128"/>
              </a:rPr>
              <a:t>Tek</a:t>
            </a:r>
            <a:r>
              <a:rPr lang="en-US" altLang="tr-TR" sz="2400" dirty="0">
                <a:ea typeface="ＭＳ Ｐゴシック" charset="-128"/>
              </a:rPr>
              <a:t> </a:t>
            </a:r>
            <a:r>
              <a:rPr lang="en-US" altLang="tr-TR" sz="2400" dirty="0" err="1">
                <a:ea typeface="ＭＳ Ｐゴシック" charset="-128"/>
              </a:rPr>
              <a:t>tek</a:t>
            </a:r>
            <a:r>
              <a:rPr lang="en-US" altLang="tr-TR" sz="2400" dirty="0">
                <a:ea typeface="ＭＳ Ｐゴシック" charset="-128"/>
              </a:rPr>
              <a:t> </a:t>
            </a:r>
            <a:r>
              <a:rPr lang="en-US" altLang="tr-TR" sz="2400" dirty="0" err="1">
                <a:ea typeface="ＭＳ Ｐゴシック" charset="-128"/>
              </a:rPr>
              <a:t>veya</a:t>
            </a:r>
            <a:r>
              <a:rPr lang="en-US" altLang="tr-TR" sz="2400" dirty="0">
                <a:ea typeface="ＭＳ Ｐゴシック" charset="-128"/>
              </a:rPr>
              <a:t> </a:t>
            </a:r>
            <a:r>
              <a:rPr lang="en-US" altLang="tr-TR" sz="2400" dirty="0" err="1">
                <a:ea typeface="ＭＳ Ｐゴシック" charset="-128"/>
              </a:rPr>
              <a:t>matress</a:t>
            </a:r>
            <a:r>
              <a:rPr lang="en-US" altLang="tr-TR" sz="2400" dirty="0">
                <a:ea typeface="ＭＳ Ｐゴシック" charset="-128"/>
              </a:rPr>
              <a:t> </a:t>
            </a:r>
            <a:r>
              <a:rPr lang="en-US" altLang="tr-TR" sz="2400" dirty="0" err="1">
                <a:ea typeface="ＭＳ Ｐゴシック" charset="-128"/>
              </a:rPr>
              <a:t>sütürler</a:t>
            </a:r>
            <a:r>
              <a:rPr lang="en-US" altLang="tr-TR" sz="2400" dirty="0">
                <a:ea typeface="ＭＳ Ｐゴシック" charset="-128"/>
              </a:rPr>
              <a:t> </a:t>
            </a:r>
            <a:endParaRPr lang="en-US" altLang="tr-TR" sz="2400" dirty="0" smtClean="0">
              <a:ea typeface="ＭＳ Ｐゴシック" charset="-128"/>
            </a:endParaRPr>
          </a:p>
          <a:p>
            <a:pPr lvl="2">
              <a:lnSpc>
                <a:spcPct val="80000"/>
              </a:lnSpc>
            </a:pPr>
            <a:endParaRPr lang="en-US" altLang="tr-TR" sz="2400" dirty="0">
              <a:ea typeface="ＭＳ Ｐゴシック" charset="-128"/>
            </a:endParaRPr>
          </a:p>
          <a:p>
            <a:pPr lvl="1" eaLnBrk="1" hangingPunct="1">
              <a:lnSpc>
                <a:spcPct val="80000"/>
              </a:lnSpc>
            </a:pPr>
            <a:r>
              <a:rPr lang="en-US" altLang="tr-TR" dirty="0" smtClean="0">
                <a:ea typeface="ＭＳ Ｐゴシック" charset="-128"/>
              </a:rPr>
              <a:t>EAS </a:t>
            </a:r>
            <a:r>
              <a:rPr lang="en-US" altLang="tr-TR" dirty="0" err="1">
                <a:ea typeface="ＭＳ Ｐゴシック" charset="-128"/>
              </a:rPr>
              <a:t>tonik</a:t>
            </a:r>
            <a:r>
              <a:rPr lang="en-US" altLang="tr-TR" dirty="0">
                <a:ea typeface="ＭＳ Ｐゴシック" charset="-128"/>
              </a:rPr>
              <a:t> </a:t>
            </a:r>
            <a:r>
              <a:rPr lang="en-US" altLang="tr-TR" dirty="0" err="1">
                <a:ea typeface="ＭＳ Ｐゴシック" charset="-128"/>
              </a:rPr>
              <a:t>kontraksiyonda</a:t>
            </a:r>
            <a:r>
              <a:rPr lang="en-US" altLang="tr-TR" dirty="0">
                <a:ea typeface="ＭＳ Ｐゴシック" charset="-128"/>
              </a:rPr>
              <a:t> </a:t>
            </a:r>
            <a:r>
              <a:rPr lang="en-US" altLang="tr-TR" dirty="0" err="1">
                <a:ea typeface="ＭＳ Ｐゴシック" charset="-128"/>
              </a:rPr>
              <a:t>olduğundan</a:t>
            </a:r>
            <a:r>
              <a:rPr lang="en-US" altLang="tr-TR" dirty="0">
                <a:ea typeface="ＭＳ Ｐゴシック" charset="-128"/>
              </a:rPr>
              <a:t> </a:t>
            </a:r>
            <a:r>
              <a:rPr lang="en-US" altLang="tr-TR" dirty="0" err="1">
                <a:ea typeface="ＭＳ Ｐゴシック" charset="-128"/>
              </a:rPr>
              <a:t>hasarlandığında</a:t>
            </a:r>
            <a:r>
              <a:rPr lang="en-US" altLang="tr-TR" dirty="0">
                <a:ea typeface="ＭＳ Ｐゴシック" charset="-128"/>
              </a:rPr>
              <a:t> </a:t>
            </a:r>
            <a:r>
              <a:rPr lang="en-US" altLang="tr-TR" dirty="0" err="1">
                <a:ea typeface="ＭＳ Ｐゴシック" charset="-128"/>
              </a:rPr>
              <a:t>uçları</a:t>
            </a:r>
            <a:r>
              <a:rPr lang="en-US" altLang="tr-TR" dirty="0">
                <a:ea typeface="ＭＳ Ｐゴシック" charset="-128"/>
              </a:rPr>
              <a:t> </a:t>
            </a:r>
            <a:r>
              <a:rPr lang="en-US" altLang="tr-TR" dirty="0" err="1">
                <a:ea typeface="ＭＳ Ｐゴシック" charset="-128"/>
              </a:rPr>
              <a:t>rektrakte</a:t>
            </a:r>
            <a:r>
              <a:rPr lang="en-US" altLang="tr-TR" dirty="0">
                <a:ea typeface="ＭＳ Ｐゴシック" charset="-128"/>
              </a:rPr>
              <a:t> </a:t>
            </a:r>
            <a:r>
              <a:rPr lang="en-US" altLang="tr-TR" dirty="0" err="1">
                <a:ea typeface="ＭＳ Ｐゴシック" charset="-128"/>
              </a:rPr>
              <a:t>olur</a:t>
            </a:r>
            <a:r>
              <a:rPr lang="en-US" altLang="tr-TR" dirty="0">
                <a:ea typeface="ＭＳ Ｐゴシック" charset="-128"/>
              </a:rPr>
              <a:t>.</a:t>
            </a:r>
          </a:p>
          <a:p>
            <a:pPr lvl="2" eaLnBrk="1" hangingPunct="1">
              <a:lnSpc>
                <a:spcPct val="80000"/>
              </a:lnSpc>
            </a:pPr>
            <a:r>
              <a:rPr lang="en-US" altLang="tr-TR" sz="2400" dirty="0">
                <a:ea typeface="ＭＳ Ｐゴシック" charset="-128"/>
              </a:rPr>
              <a:t>EAS </a:t>
            </a:r>
            <a:r>
              <a:rPr lang="en-US" altLang="tr-TR" sz="2400" dirty="0" err="1">
                <a:ea typeface="ＭＳ Ｐゴシック" charset="-128"/>
              </a:rPr>
              <a:t>baştan</a:t>
            </a:r>
            <a:r>
              <a:rPr lang="en-US" altLang="tr-TR" sz="2400" dirty="0">
                <a:ea typeface="ＭＳ Ｐゴシック" charset="-128"/>
              </a:rPr>
              <a:t> </a:t>
            </a:r>
            <a:r>
              <a:rPr lang="en-US" altLang="tr-TR" sz="2400" dirty="0" err="1">
                <a:ea typeface="ＭＳ Ｐゴシック" charset="-128"/>
              </a:rPr>
              <a:t>sona</a:t>
            </a:r>
            <a:r>
              <a:rPr lang="en-US" altLang="tr-TR" sz="2400" dirty="0">
                <a:ea typeface="ＭＳ Ｐゴシック" charset="-128"/>
              </a:rPr>
              <a:t> </a:t>
            </a:r>
            <a:r>
              <a:rPr lang="en-US" altLang="tr-TR" sz="2400" dirty="0" err="1">
                <a:ea typeface="ＭＳ Ｐゴシック" charset="-128"/>
              </a:rPr>
              <a:t>takip</a:t>
            </a:r>
            <a:r>
              <a:rPr lang="en-US" altLang="tr-TR" sz="2400" dirty="0">
                <a:ea typeface="ＭＳ Ｐゴシック" charset="-128"/>
              </a:rPr>
              <a:t> </a:t>
            </a:r>
            <a:r>
              <a:rPr lang="en-US" altLang="tr-TR" sz="2400" dirty="0" err="1">
                <a:ea typeface="ＭＳ Ｐゴシック" charset="-128"/>
              </a:rPr>
              <a:t>edilmeli</a:t>
            </a:r>
            <a:endParaRPr lang="en-US" altLang="tr-TR" sz="2400" dirty="0">
              <a:ea typeface="ＭＳ Ｐゴシック" charset="-128"/>
            </a:endParaRPr>
          </a:p>
          <a:p>
            <a:pPr lvl="2" eaLnBrk="1" hangingPunct="1">
              <a:lnSpc>
                <a:spcPct val="80000"/>
              </a:lnSpc>
            </a:pPr>
            <a:r>
              <a:rPr lang="en-US" altLang="tr-TR" sz="2400" dirty="0" err="1">
                <a:ea typeface="ＭＳ Ｐゴシック" charset="-128"/>
              </a:rPr>
              <a:t>Uçlar</a:t>
            </a:r>
            <a:r>
              <a:rPr lang="en-US" altLang="tr-TR" sz="2400" dirty="0">
                <a:ea typeface="ＭＳ Ｐゴシック" charset="-128"/>
              </a:rPr>
              <a:t> Allis </a:t>
            </a:r>
            <a:r>
              <a:rPr lang="en-US" altLang="tr-TR" sz="2400" dirty="0" err="1">
                <a:ea typeface="ＭＳ Ｐゴシック" charset="-128"/>
              </a:rPr>
              <a:t>klempleri</a:t>
            </a:r>
            <a:r>
              <a:rPr lang="en-US" altLang="tr-TR" sz="2400" dirty="0">
                <a:ea typeface="ＭＳ Ｐゴシック" charset="-128"/>
              </a:rPr>
              <a:t> </a:t>
            </a:r>
            <a:r>
              <a:rPr lang="en-US" altLang="tr-TR" sz="2400" dirty="0" err="1">
                <a:ea typeface="ＭＳ Ｐゴシック" charset="-128"/>
              </a:rPr>
              <a:t>ile</a:t>
            </a:r>
            <a:r>
              <a:rPr lang="en-US" altLang="tr-TR" sz="2400" dirty="0">
                <a:ea typeface="ＭＳ Ｐゴシック" charset="-128"/>
              </a:rPr>
              <a:t> </a:t>
            </a:r>
            <a:r>
              <a:rPr lang="en-US" altLang="tr-TR" sz="2400" dirty="0" err="1">
                <a:ea typeface="ＭＳ Ｐゴシック" charset="-128"/>
              </a:rPr>
              <a:t>tutulmalı</a:t>
            </a:r>
            <a:endParaRPr lang="en-US" altLang="tr-TR" sz="2400" dirty="0">
              <a:ea typeface="ＭＳ Ｐゴシック" charset="-128"/>
            </a:endParaRPr>
          </a:p>
          <a:p>
            <a:pPr lvl="2" eaLnBrk="1" hangingPunct="1">
              <a:lnSpc>
                <a:spcPct val="80000"/>
              </a:lnSpc>
            </a:pPr>
            <a:r>
              <a:rPr lang="en-US" altLang="tr-TR" sz="2400" dirty="0" err="1">
                <a:ea typeface="ＭＳ Ｐゴシック" charset="-128"/>
              </a:rPr>
              <a:t>Lateralde</a:t>
            </a:r>
            <a:r>
              <a:rPr lang="en-US" altLang="tr-TR" sz="2400" dirty="0">
                <a:ea typeface="ＭＳ Ｐゴシック" charset="-128"/>
              </a:rPr>
              <a:t> </a:t>
            </a:r>
            <a:r>
              <a:rPr lang="en-US" altLang="tr-TR" sz="2400" dirty="0" err="1">
                <a:ea typeface="ＭＳ Ｐゴシック" charset="-128"/>
              </a:rPr>
              <a:t>ischioanal</a:t>
            </a:r>
            <a:r>
              <a:rPr lang="en-US" altLang="tr-TR" sz="2400" dirty="0">
                <a:ea typeface="ＭＳ Ｐゴシック" charset="-128"/>
              </a:rPr>
              <a:t> </a:t>
            </a:r>
            <a:r>
              <a:rPr lang="en-US" altLang="tr-TR" sz="2400" dirty="0" err="1">
                <a:ea typeface="ＭＳ Ｐゴシック" charset="-128"/>
              </a:rPr>
              <a:t>yağ</a:t>
            </a:r>
            <a:r>
              <a:rPr lang="en-US" altLang="tr-TR" sz="2400" dirty="0">
                <a:ea typeface="ＭＳ Ｐゴシック" charset="-128"/>
              </a:rPr>
              <a:t> </a:t>
            </a:r>
            <a:r>
              <a:rPr lang="en-US" altLang="tr-TR" sz="2400" dirty="0" err="1">
                <a:ea typeface="ＭＳ Ｐゴシック" charset="-128"/>
              </a:rPr>
              <a:t>dokusundan</a:t>
            </a:r>
            <a:r>
              <a:rPr lang="en-US" altLang="tr-TR" sz="2400" dirty="0">
                <a:ea typeface="ＭＳ Ｐゴシック" charset="-128"/>
              </a:rPr>
              <a:t> </a:t>
            </a:r>
            <a:r>
              <a:rPr lang="en-US" altLang="tr-TR" sz="2400" dirty="0" err="1">
                <a:ea typeface="ＭＳ Ｐゴシック" charset="-128"/>
              </a:rPr>
              <a:t>disseke</a:t>
            </a:r>
            <a:r>
              <a:rPr lang="en-US" altLang="tr-TR" sz="2400" dirty="0">
                <a:ea typeface="ＭＳ Ｐゴシック" charset="-128"/>
              </a:rPr>
              <a:t> </a:t>
            </a:r>
            <a:r>
              <a:rPr lang="en-US" altLang="tr-TR" sz="2400" dirty="0" err="1">
                <a:ea typeface="ＭＳ Ｐゴシック" charset="-128"/>
              </a:rPr>
              <a:t>edilerek</a:t>
            </a:r>
            <a:r>
              <a:rPr lang="en-US" altLang="tr-TR" sz="2400" dirty="0">
                <a:ea typeface="ＭＳ Ｐゴシック" charset="-128"/>
              </a:rPr>
              <a:t> overlap </a:t>
            </a:r>
            <a:r>
              <a:rPr lang="en-US" altLang="tr-TR" sz="2400" dirty="0" err="1">
                <a:ea typeface="ＭＳ Ｐゴシック" charset="-128"/>
              </a:rPr>
              <a:t>için</a:t>
            </a:r>
            <a:r>
              <a:rPr lang="en-US" altLang="tr-TR" sz="2400" dirty="0">
                <a:ea typeface="ＭＳ Ｐゴシック" charset="-128"/>
              </a:rPr>
              <a:t> </a:t>
            </a:r>
            <a:r>
              <a:rPr lang="en-US" altLang="tr-TR" sz="2400" dirty="0" err="1">
                <a:ea typeface="ＭＳ Ｐゴシック" charset="-128"/>
              </a:rPr>
              <a:t>serbestleştirilmeli</a:t>
            </a:r>
            <a:endParaRPr lang="en-US" altLang="tr-TR" sz="2400" dirty="0">
              <a:ea typeface="ＭＳ Ｐゴシック" charset="-128"/>
            </a:endParaRPr>
          </a:p>
          <a:p>
            <a:pPr lvl="2" eaLnBrk="1" hangingPunct="1">
              <a:lnSpc>
                <a:spcPct val="80000"/>
              </a:lnSpc>
            </a:pPr>
            <a:r>
              <a:rPr lang="en-US" altLang="tr-TR" sz="2400" dirty="0" err="1" smtClean="0">
                <a:ea typeface="ＭＳ Ｐゴシック" charset="-128"/>
              </a:rPr>
              <a:t>Parsiyel</a:t>
            </a:r>
            <a:r>
              <a:rPr lang="en-US" altLang="tr-TR" sz="2400" dirty="0" smtClean="0">
                <a:ea typeface="ＭＳ Ｐゴシック" charset="-128"/>
              </a:rPr>
              <a:t> </a:t>
            </a:r>
            <a:r>
              <a:rPr lang="en-US" altLang="tr-TR" sz="2400" dirty="0" err="1">
                <a:ea typeface="ＭＳ Ｐゴシック" charset="-128"/>
              </a:rPr>
              <a:t>yırtıklarda</a:t>
            </a:r>
            <a:r>
              <a:rPr lang="en-US" altLang="tr-TR" sz="2400" dirty="0">
                <a:ea typeface="ＭＳ Ｐゴシック" charset="-128"/>
              </a:rPr>
              <a:t> </a:t>
            </a:r>
            <a:r>
              <a:rPr lang="en-US" altLang="tr-TR" sz="2400" dirty="0" err="1">
                <a:ea typeface="ＭＳ Ｐゴシック" charset="-128"/>
              </a:rPr>
              <a:t>uç</a:t>
            </a:r>
            <a:r>
              <a:rPr lang="en-US" altLang="tr-TR" sz="2400" dirty="0">
                <a:ea typeface="ＭＳ Ｐゴシック" charset="-128"/>
              </a:rPr>
              <a:t> </a:t>
            </a:r>
            <a:r>
              <a:rPr lang="en-US" altLang="tr-TR" sz="2400" dirty="0" err="1">
                <a:ea typeface="ＭＳ Ｐゴシック" charset="-128"/>
              </a:rPr>
              <a:t>uca</a:t>
            </a:r>
            <a:r>
              <a:rPr lang="en-US" altLang="tr-TR" sz="2400" dirty="0">
                <a:ea typeface="ＭＳ Ｐゴシック" charset="-128"/>
              </a:rPr>
              <a:t> </a:t>
            </a:r>
            <a:r>
              <a:rPr lang="en-US" altLang="tr-TR" sz="2400" dirty="0" err="1">
                <a:ea typeface="ＭＳ Ｐゴシック" charset="-128"/>
              </a:rPr>
              <a:t>tamir</a:t>
            </a:r>
            <a:r>
              <a:rPr lang="en-US" altLang="tr-TR" sz="2400" dirty="0">
                <a:ea typeface="ＭＳ Ｐゴシック" charset="-128"/>
              </a:rPr>
              <a:t> </a:t>
            </a:r>
            <a:r>
              <a:rPr lang="en-US" altLang="tr-TR" sz="2400" dirty="0" err="1">
                <a:ea typeface="ＭＳ Ｐゴシック" charset="-128"/>
              </a:rPr>
              <a:t>yapılabilir</a:t>
            </a:r>
            <a:endParaRPr lang="en-US" altLang="tr-TR" sz="2400" dirty="0">
              <a:ea typeface="ＭＳ Ｐゴシック" charset="-128"/>
            </a:endParaRPr>
          </a:p>
          <a:p>
            <a:pPr lvl="3" eaLnBrk="1" hangingPunct="1">
              <a:lnSpc>
                <a:spcPct val="80000"/>
              </a:lnSpc>
            </a:pPr>
            <a:r>
              <a:rPr lang="en-US" altLang="tr-TR" sz="2400" dirty="0" err="1">
                <a:ea typeface="ＭＳ Ｐゴシック" charset="-128"/>
              </a:rPr>
              <a:t>Sekiz</a:t>
            </a:r>
            <a:r>
              <a:rPr lang="en-US" altLang="tr-TR" sz="2400" dirty="0">
                <a:ea typeface="ＭＳ Ｐゴシック" charset="-128"/>
              </a:rPr>
              <a:t> </a:t>
            </a:r>
            <a:r>
              <a:rPr lang="en-US" altLang="tr-TR" sz="2400" dirty="0" err="1">
                <a:ea typeface="ＭＳ Ｐゴシック" charset="-128"/>
              </a:rPr>
              <a:t>sütürler</a:t>
            </a:r>
            <a:r>
              <a:rPr lang="en-US" altLang="tr-TR" sz="2400" dirty="0">
                <a:ea typeface="ＭＳ Ｐゴシック" charset="-128"/>
              </a:rPr>
              <a:t> </a:t>
            </a:r>
            <a:r>
              <a:rPr lang="en-US" altLang="tr-TR" sz="2400" dirty="0" err="1">
                <a:ea typeface="ＭＳ Ｐゴシック" charset="-128"/>
              </a:rPr>
              <a:t>kullanılmamalı</a:t>
            </a:r>
            <a:r>
              <a:rPr lang="en-US" altLang="tr-TR" sz="2400" dirty="0">
                <a:ea typeface="ＭＳ Ｐゴシック" charset="-128"/>
              </a:rPr>
              <a:t> </a:t>
            </a:r>
          </a:p>
          <a:p>
            <a:pPr lvl="2" eaLnBrk="1" hangingPunct="1">
              <a:lnSpc>
                <a:spcPct val="80000"/>
              </a:lnSpc>
            </a:pPr>
            <a:endParaRPr lang="en-US" altLang="tr-TR" sz="1700" dirty="0">
              <a:ea typeface="ＭＳ Ｐゴシック" charset="-128"/>
            </a:endParaRPr>
          </a:p>
        </p:txBody>
      </p:sp>
      <p:pic>
        <p:nvPicPr>
          <p:cNvPr id="34819" name="Picture 3"/>
          <p:cNvPicPr>
            <a:picLocks noChangeAspect="1" noChangeArrowheads="1"/>
          </p:cNvPicPr>
          <p:nvPr/>
        </p:nvPicPr>
        <p:blipFill>
          <a:blip r:embed="rId2">
            <a:extLst>
              <a:ext uri="{28A0092B-C50C-407E-A947-70E740481C1C}">
                <a14:useLocalDpi xmlns:a14="http://schemas.microsoft.com/office/drawing/2010/main" val="0"/>
              </a:ext>
            </a:extLst>
          </a:blip>
          <a:srcRect l="43407" t="20435" r="13882" b="54375"/>
          <a:stretch>
            <a:fillRect/>
          </a:stretch>
        </p:blipFill>
        <p:spPr bwMode="auto">
          <a:xfrm>
            <a:off x="9270206" y="1027906"/>
            <a:ext cx="2566987" cy="302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Metin kutusu 3"/>
          <p:cNvSpPr txBox="1"/>
          <p:nvPr/>
        </p:nvSpPr>
        <p:spPr>
          <a:xfrm>
            <a:off x="8464486" y="4492101"/>
            <a:ext cx="3607593" cy="1538883"/>
          </a:xfrm>
          <a:prstGeom prst="rect">
            <a:avLst/>
          </a:prstGeom>
          <a:solidFill>
            <a:srgbClr val="FF0000">
              <a:alpha val="53000"/>
            </a:srgbClr>
          </a:solidFill>
        </p:spPr>
        <p:txBody>
          <a:bodyPr wrap="square" rtlCol="0">
            <a:spAutoFit/>
          </a:bodyPr>
          <a:lstStyle/>
          <a:p>
            <a:pPr algn="ctr"/>
            <a:r>
              <a:rPr lang="tr-TR" sz="2800" dirty="0" err="1" smtClean="0"/>
              <a:t>Sütür</a:t>
            </a:r>
            <a:r>
              <a:rPr lang="tr-TR" sz="2800" dirty="0" smtClean="0"/>
              <a:t> materyali</a:t>
            </a:r>
          </a:p>
          <a:p>
            <a:pPr marL="800100" lvl="1" indent="-342900">
              <a:lnSpc>
                <a:spcPct val="80000"/>
              </a:lnSpc>
              <a:buFont typeface="Arial" charset="-94"/>
              <a:buChar char="•"/>
            </a:pPr>
            <a:r>
              <a:rPr lang="en-US" altLang="tr-TR" sz="2000" dirty="0">
                <a:ea typeface="ＭＳ Ｐゴシック" charset="-128"/>
              </a:rPr>
              <a:t>3/0 </a:t>
            </a:r>
            <a:r>
              <a:rPr lang="en-US" altLang="tr-TR" sz="2000" dirty="0" smtClean="0">
                <a:ea typeface="ＭＳ Ｐゴシック" charset="-128"/>
              </a:rPr>
              <a:t>PDS</a:t>
            </a:r>
          </a:p>
          <a:p>
            <a:pPr marL="800100" lvl="1" indent="-342900">
              <a:lnSpc>
                <a:spcPct val="80000"/>
              </a:lnSpc>
              <a:buFont typeface="Arial" charset="-94"/>
              <a:buChar char="•"/>
            </a:pPr>
            <a:r>
              <a:rPr lang="en-US" altLang="tr-TR" sz="2000" dirty="0" err="1" smtClean="0">
                <a:ea typeface="ＭＳ Ｐゴシック" charset="-128"/>
              </a:rPr>
              <a:t>Monofilaman</a:t>
            </a:r>
            <a:r>
              <a:rPr lang="en-US" altLang="tr-TR" sz="2000" dirty="0" smtClean="0">
                <a:ea typeface="ＭＳ Ｐゴシック" charset="-128"/>
              </a:rPr>
              <a:t> </a:t>
            </a:r>
            <a:r>
              <a:rPr lang="en-US" altLang="tr-TR" sz="2000" dirty="0" err="1">
                <a:ea typeface="ＭＳ Ｐゴシック" charset="-128"/>
              </a:rPr>
              <a:t>sütürler</a:t>
            </a:r>
            <a:r>
              <a:rPr lang="en-US" altLang="tr-TR" sz="2000" dirty="0">
                <a:ea typeface="ＭＳ Ｐゴシック" charset="-128"/>
              </a:rPr>
              <a:t> </a:t>
            </a:r>
            <a:r>
              <a:rPr lang="en-US" altLang="tr-TR" sz="2000" dirty="0" err="1">
                <a:ea typeface="ＭＳ Ｐゴシック" charset="-128"/>
              </a:rPr>
              <a:t>enfeksiyon</a:t>
            </a:r>
            <a:r>
              <a:rPr lang="en-US" altLang="tr-TR" sz="2000" dirty="0">
                <a:ea typeface="ＭＳ Ｐゴシック" charset="-128"/>
              </a:rPr>
              <a:t> </a:t>
            </a:r>
            <a:r>
              <a:rPr lang="en-US" altLang="tr-TR" sz="2000" dirty="0" err="1">
                <a:ea typeface="ＭＳ Ｐゴシック" charset="-128"/>
              </a:rPr>
              <a:t>riskini</a:t>
            </a:r>
            <a:r>
              <a:rPr lang="en-US" altLang="tr-TR" sz="2000" dirty="0">
                <a:ea typeface="ＭＳ Ｐゴシック" charset="-128"/>
              </a:rPr>
              <a:t> </a:t>
            </a:r>
            <a:r>
              <a:rPr lang="en-US" altLang="tr-TR" sz="2000" dirty="0" err="1">
                <a:ea typeface="ＭＳ Ｐゴシック" charset="-128"/>
              </a:rPr>
              <a:t>azaltır</a:t>
            </a:r>
            <a:endParaRPr lang="en-US" altLang="tr-TR" sz="2000" dirty="0">
              <a:ea typeface="ＭＳ Ｐゴシック" charset="-128"/>
            </a:endParaRPr>
          </a:p>
          <a:p>
            <a:endParaRPr lang="tr-TR" dirty="0"/>
          </a:p>
        </p:txBody>
      </p:sp>
    </p:spTree>
    <p:extLst>
      <p:ext uri="{BB962C8B-B14F-4D97-AF65-F5344CB8AC3E}">
        <p14:creationId xmlns:p14="http://schemas.microsoft.com/office/powerpoint/2010/main" val="16061794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1"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33752" y="0"/>
            <a:ext cx="5873509"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250329" y="173620"/>
            <a:ext cx="5941671" cy="6435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8922883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Unvan 1"/>
          <p:cNvSpPr>
            <a:spLocks noGrp="1"/>
          </p:cNvSpPr>
          <p:nvPr>
            <p:ph type="title"/>
          </p:nvPr>
        </p:nvSpPr>
        <p:spPr>
          <a:solidFill>
            <a:srgbClr val="FF0000"/>
          </a:solidFill>
        </p:spPr>
        <p:txBody>
          <a:bodyPr>
            <a:normAutofit/>
          </a:bodyPr>
          <a:lstStyle/>
          <a:p>
            <a:pPr eaLnBrk="1" hangingPunct="1"/>
            <a:r>
              <a:rPr lang="tr-TR" altLang="tr-TR" sz="4000" dirty="0">
                <a:solidFill>
                  <a:schemeClr val="bg1"/>
                </a:solidFill>
                <a:latin typeface="Calibri Light" charset="-94"/>
                <a:ea typeface="ＭＳ Ｐゴシック" charset="-128"/>
              </a:rPr>
              <a:t>Onarım Tekniklerinin Karşılaştırılması</a:t>
            </a:r>
          </a:p>
        </p:txBody>
      </p:sp>
      <p:sp>
        <p:nvSpPr>
          <p:cNvPr id="23554" name="İçerik Yer Tutucusu 2"/>
          <p:cNvSpPr>
            <a:spLocks noGrp="1"/>
          </p:cNvSpPr>
          <p:nvPr>
            <p:ph idx="1"/>
          </p:nvPr>
        </p:nvSpPr>
        <p:spPr/>
        <p:txBody>
          <a:bodyPr>
            <a:normAutofit/>
          </a:bodyPr>
          <a:lstStyle/>
          <a:p>
            <a:pPr eaLnBrk="1" hangingPunct="1"/>
            <a:r>
              <a:rPr lang="tr-TR" altLang="tr-TR" dirty="0">
                <a:ea typeface="ＭＳ Ｐゴシック" charset="-128"/>
              </a:rPr>
              <a:t>En sık kullanılan teknik uç uca tekniği (tek tek veya sekiz </a:t>
            </a:r>
            <a:r>
              <a:rPr lang="tr-TR" altLang="tr-TR" dirty="0" err="1">
                <a:ea typeface="ＭＳ Ｐゴシック" charset="-128"/>
              </a:rPr>
              <a:t>sütür</a:t>
            </a:r>
            <a:r>
              <a:rPr lang="tr-TR" altLang="tr-TR" dirty="0">
                <a:ea typeface="ＭＳ Ｐゴシック" charset="-128"/>
              </a:rPr>
              <a:t> ile )</a:t>
            </a:r>
          </a:p>
          <a:p>
            <a:pPr eaLnBrk="1" hangingPunct="1"/>
            <a:r>
              <a:rPr lang="tr-TR" altLang="tr-TR" dirty="0" err="1">
                <a:ea typeface="ＭＳ Ｐゴシック" charset="-128"/>
              </a:rPr>
              <a:t>Overlap</a:t>
            </a:r>
            <a:r>
              <a:rPr lang="tr-TR" altLang="tr-TR" dirty="0">
                <a:ea typeface="ＭＳ Ｐゴシック" charset="-128"/>
              </a:rPr>
              <a:t> tekniği ilk olarak cerrahlar tarafından </a:t>
            </a:r>
            <a:r>
              <a:rPr lang="tr-TR" altLang="tr-TR" dirty="0" err="1">
                <a:ea typeface="ＭＳ Ｐゴシック" charset="-128"/>
              </a:rPr>
              <a:t>sfinkterin</a:t>
            </a:r>
            <a:r>
              <a:rPr lang="tr-TR" altLang="tr-TR" dirty="0">
                <a:ea typeface="ＭＳ Ｐゴシック" charset="-128"/>
              </a:rPr>
              <a:t> </a:t>
            </a:r>
            <a:r>
              <a:rPr lang="tr-TR" altLang="tr-TR" dirty="0" err="1">
                <a:ea typeface="ＭＳ Ｐゴシック" charset="-128"/>
              </a:rPr>
              <a:t>sekonder</a:t>
            </a:r>
            <a:r>
              <a:rPr lang="tr-TR" altLang="tr-TR" dirty="0">
                <a:ea typeface="ＭＳ Ｐゴシック" charset="-128"/>
              </a:rPr>
              <a:t> onarımında kullanılmış </a:t>
            </a:r>
          </a:p>
          <a:p>
            <a:pPr lvl="1" eaLnBrk="1" hangingPunct="1">
              <a:buFont typeface="Arial" charset="-94"/>
              <a:buChar char="•"/>
            </a:pPr>
            <a:r>
              <a:rPr lang="tr-TR" altLang="tr-TR" dirty="0">
                <a:ea typeface="ＭＳ Ｐゴシック" charset="-128"/>
              </a:rPr>
              <a:t>ilk kez 1999 yılında Abdul Sultan ve arkadaşları tarafından denenmiş.</a:t>
            </a:r>
          </a:p>
        </p:txBody>
      </p:sp>
    </p:spTree>
    <p:extLst>
      <p:ext uri="{BB962C8B-B14F-4D97-AF65-F5344CB8AC3E}">
        <p14:creationId xmlns:p14="http://schemas.microsoft.com/office/powerpoint/2010/main" val="62040550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1"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1092201"/>
            <a:ext cx="9144000" cy="4652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2"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2705100"/>
            <a:ext cx="9144000" cy="144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Metin kutusu 1"/>
          <p:cNvSpPr txBox="1"/>
          <p:nvPr/>
        </p:nvSpPr>
        <p:spPr>
          <a:xfrm>
            <a:off x="789482" y="3102964"/>
            <a:ext cx="10613036" cy="1323439"/>
          </a:xfrm>
          <a:prstGeom prst="rect">
            <a:avLst/>
          </a:prstGeom>
          <a:solidFill>
            <a:schemeClr val="accent5">
              <a:lumMod val="60000"/>
              <a:lumOff val="40000"/>
            </a:schemeClr>
          </a:solidFill>
        </p:spPr>
        <p:txBody>
          <a:bodyPr wrap="square" rtlCol="0">
            <a:spAutoFit/>
          </a:bodyPr>
          <a:lstStyle/>
          <a:p>
            <a:r>
              <a:rPr lang="tr-TR" sz="2000" dirty="0" smtClean="0"/>
              <a:t>Bir yıllık dönemde </a:t>
            </a:r>
            <a:r>
              <a:rPr lang="tr-TR" sz="2000" dirty="0" err="1" smtClean="0"/>
              <a:t>eksternal</a:t>
            </a:r>
            <a:r>
              <a:rPr lang="tr-TR" sz="2000" dirty="0" smtClean="0"/>
              <a:t> anal </a:t>
            </a:r>
            <a:r>
              <a:rPr lang="tr-TR" sz="2000" dirty="0" err="1" smtClean="0"/>
              <a:t>sfinkterin</a:t>
            </a:r>
            <a:r>
              <a:rPr lang="tr-TR" sz="2000" dirty="0" smtClean="0"/>
              <a:t> </a:t>
            </a:r>
            <a:r>
              <a:rPr lang="tr-TR" sz="2000" dirty="0" err="1" smtClean="0"/>
              <a:t>primer</a:t>
            </a:r>
            <a:r>
              <a:rPr lang="tr-TR" sz="2000" dirty="0" smtClean="0"/>
              <a:t> </a:t>
            </a:r>
            <a:r>
              <a:rPr lang="tr-TR" sz="2000" dirty="0" err="1" smtClean="0"/>
              <a:t>over</a:t>
            </a:r>
            <a:r>
              <a:rPr lang="tr-TR" sz="2000" dirty="0" smtClean="0"/>
              <a:t>-lap tekniği ile tamir edilmesi ile uç uca tamire göre daha az </a:t>
            </a:r>
            <a:r>
              <a:rPr lang="tr-TR" sz="2000" dirty="0" err="1" smtClean="0"/>
              <a:t>fekal</a:t>
            </a:r>
            <a:r>
              <a:rPr lang="tr-TR" sz="2000" dirty="0" smtClean="0"/>
              <a:t> </a:t>
            </a:r>
            <a:r>
              <a:rPr lang="tr-TR" sz="2000" dirty="0" err="1" smtClean="0"/>
              <a:t>urgensi</a:t>
            </a:r>
            <a:r>
              <a:rPr lang="tr-TR" sz="2000" dirty="0" smtClean="0"/>
              <a:t> ve anal </a:t>
            </a:r>
            <a:r>
              <a:rPr lang="tr-TR" sz="2000" dirty="0" err="1" smtClean="0"/>
              <a:t>inkontinans</a:t>
            </a:r>
            <a:r>
              <a:rPr lang="tr-TR" sz="2000" dirty="0" smtClean="0"/>
              <a:t> semptomları gelişmektedir. </a:t>
            </a:r>
          </a:p>
          <a:p>
            <a:r>
              <a:rPr lang="tr-TR" sz="2000" dirty="0" smtClean="0"/>
              <a:t>36 ayın sonunda ise </a:t>
            </a:r>
            <a:r>
              <a:rPr lang="tr-TR" sz="2000" dirty="0" err="1" smtClean="0"/>
              <a:t>fekal</a:t>
            </a:r>
            <a:r>
              <a:rPr lang="tr-TR" sz="2000" dirty="0" smtClean="0"/>
              <a:t> </a:t>
            </a:r>
            <a:r>
              <a:rPr lang="tr-TR" sz="2000" dirty="0" err="1" smtClean="0"/>
              <a:t>inkontinans</a:t>
            </a:r>
            <a:r>
              <a:rPr lang="tr-TR" sz="2000" dirty="0" smtClean="0"/>
              <a:t> ve gaz </a:t>
            </a:r>
            <a:r>
              <a:rPr lang="tr-TR" sz="2000" dirty="0" err="1" smtClean="0"/>
              <a:t>inkontinansı</a:t>
            </a:r>
            <a:r>
              <a:rPr lang="tr-TR" sz="2000" dirty="0" smtClean="0"/>
              <a:t> açısından iki gurup arasında fark bulunmamaktadır.</a:t>
            </a:r>
            <a:endParaRPr lang="tr-TR" sz="2000" dirty="0"/>
          </a:p>
        </p:txBody>
      </p:sp>
      <p:pic>
        <p:nvPicPr>
          <p:cNvPr id="3" name="Resim 2"/>
          <p:cNvPicPr>
            <a:picLocks noChangeAspect="1"/>
          </p:cNvPicPr>
          <p:nvPr/>
        </p:nvPicPr>
        <p:blipFill>
          <a:blip r:embed="rId4"/>
          <a:stretch>
            <a:fillRect/>
          </a:stretch>
        </p:blipFill>
        <p:spPr>
          <a:xfrm>
            <a:off x="7086600" y="152402"/>
            <a:ext cx="5105400" cy="266700"/>
          </a:xfrm>
          <a:prstGeom prst="rect">
            <a:avLst/>
          </a:prstGeom>
        </p:spPr>
      </p:pic>
    </p:spTree>
    <p:extLst>
      <p:ext uri="{BB962C8B-B14F-4D97-AF65-F5344CB8AC3E}">
        <p14:creationId xmlns:p14="http://schemas.microsoft.com/office/powerpoint/2010/main" val="11222499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Title 1"/>
          <p:cNvSpPr>
            <a:spLocks noGrp="1"/>
          </p:cNvSpPr>
          <p:nvPr>
            <p:ph type="title"/>
          </p:nvPr>
        </p:nvSpPr>
        <p:spPr>
          <a:solidFill>
            <a:srgbClr val="FF0000"/>
          </a:solidFill>
        </p:spPr>
        <p:txBody>
          <a:bodyPr/>
          <a:lstStyle/>
          <a:p>
            <a:pPr eaLnBrk="1" hangingPunct="1"/>
            <a:r>
              <a:rPr lang="en-US" altLang="tr-TR" dirty="0" err="1">
                <a:solidFill>
                  <a:schemeClr val="bg1"/>
                </a:solidFill>
                <a:ea typeface="ＭＳ Ｐゴシック" charset="-128"/>
              </a:rPr>
              <a:t>Postoperatif</a:t>
            </a:r>
            <a:r>
              <a:rPr lang="en-US" altLang="tr-TR" dirty="0">
                <a:solidFill>
                  <a:schemeClr val="bg1"/>
                </a:solidFill>
                <a:ea typeface="ＭＳ Ｐゴシック" charset="-128"/>
              </a:rPr>
              <a:t> </a:t>
            </a:r>
            <a:r>
              <a:rPr lang="en-US" altLang="tr-TR" dirty="0" err="1">
                <a:solidFill>
                  <a:schemeClr val="bg1"/>
                </a:solidFill>
                <a:ea typeface="ＭＳ Ｐゴシック" charset="-128"/>
              </a:rPr>
              <a:t>Bakım</a:t>
            </a:r>
            <a:endParaRPr lang="en-US" altLang="tr-TR" dirty="0">
              <a:solidFill>
                <a:schemeClr val="bg1"/>
              </a:solidFill>
              <a:ea typeface="ＭＳ Ｐゴシック" charset="-128"/>
            </a:endParaRPr>
          </a:p>
        </p:txBody>
      </p:sp>
      <p:sp>
        <p:nvSpPr>
          <p:cNvPr id="44034" name="Content Placeholder 2"/>
          <p:cNvSpPr>
            <a:spLocks noGrp="1"/>
          </p:cNvSpPr>
          <p:nvPr>
            <p:ph idx="1"/>
          </p:nvPr>
        </p:nvSpPr>
        <p:spPr/>
        <p:txBody>
          <a:bodyPr/>
          <a:lstStyle/>
          <a:p>
            <a:pPr eaLnBrk="1" hangingPunct="1"/>
            <a:r>
              <a:rPr lang="en-US" altLang="tr-TR" b="1">
                <a:ea typeface="ＭＳ Ｐゴシック" charset="-128"/>
              </a:rPr>
              <a:t>Antibiyotik</a:t>
            </a:r>
          </a:p>
          <a:p>
            <a:pPr lvl="1" eaLnBrk="1" hangingPunct="1"/>
            <a:r>
              <a:rPr lang="en-US" altLang="tr-TR">
                <a:ea typeface="ＭＳ Ｐゴシック" charset="-128"/>
              </a:rPr>
              <a:t>İntraoperatif ve postoperatif antibiyotik ile ilgili randomize çalışma yok</a:t>
            </a:r>
          </a:p>
          <a:p>
            <a:pPr lvl="1" eaLnBrk="1" hangingPunct="1"/>
            <a:r>
              <a:rPr lang="en-US" altLang="tr-TR">
                <a:ea typeface="ＭＳ Ｐゴシック" charset="-128"/>
              </a:rPr>
              <a:t>Özellikle 4. derece perine yırtıklarında geniş spektrumlu antibiyotikler kullanılmaktadır</a:t>
            </a:r>
          </a:p>
          <a:p>
            <a:pPr lvl="2" eaLnBrk="1" hangingPunct="1"/>
            <a:r>
              <a:rPr lang="en-US" altLang="tr-TR">
                <a:ea typeface="ＭＳ Ｐゴシック" charset="-128"/>
              </a:rPr>
              <a:t>İntraoperatif sefuroksim 1.5 gr ve metronidazol 500 mg </a:t>
            </a:r>
          </a:p>
          <a:p>
            <a:pPr lvl="2" eaLnBrk="1" hangingPunct="1"/>
            <a:r>
              <a:rPr lang="en-US" altLang="tr-TR">
                <a:ea typeface="ＭＳ Ｐゴシック" charset="-128"/>
              </a:rPr>
              <a:t>Oral olarak 5-7 gün devam edilir</a:t>
            </a:r>
          </a:p>
          <a:p>
            <a:pPr lvl="1" eaLnBrk="1" hangingPunct="1"/>
            <a:endParaRPr lang="en-US" altLang="tr-TR">
              <a:ea typeface="ＭＳ Ｐゴシック" charset="-128"/>
            </a:endParaRPr>
          </a:p>
        </p:txBody>
      </p:sp>
    </p:spTree>
    <p:extLst>
      <p:ext uri="{BB962C8B-B14F-4D97-AF65-F5344CB8AC3E}">
        <p14:creationId xmlns:p14="http://schemas.microsoft.com/office/powerpoint/2010/main" val="135631725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Title 1"/>
          <p:cNvSpPr>
            <a:spLocks noGrp="1"/>
          </p:cNvSpPr>
          <p:nvPr>
            <p:ph type="title"/>
          </p:nvPr>
        </p:nvSpPr>
        <p:spPr>
          <a:solidFill>
            <a:srgbClr val="FF0000"/>
          </a:solidFill>
        </p:spPr>
        <p:txBody>
          <a:bodyPr/>
          <a:lstStyle/>
          <a:p>
            <a:pPr eaLnBrk="1" hangingPunct="1"/>
            <a:r>
              <a:rPr lang="en-US" altLang="tr-TR" dirty="0" err="1">
                <a:solidFill>
                  <a:schemeClr val="bg1"/>
                </a:solidFill>
                <a:ea typeface="ＭＳ Ｐゴシック" charset="-128"/>
              </a:rPr>
              <a:t>Postoperatif</a:t>
            </a:r>
            <a:r>
              <a:rPr lang="en-US" altLang="tr-TR" dirty="0">
                <a:solidFill>
                  <a:schemeClr val="bg1"/>
                </a:solidFill>
                <a:ea typeface="ＭＳ Ｐゴシック" charset="-128"/>
              </a:rPr>
              <a:t> </a:t>
            </a:r>
            <a:r>
              <a:rPr lang="en-US" altLang="tr-TR" dirty="0" err="1">
                <a:solidFill>
                  <a:schemeClr val="bg1"/>
                </a:solidFill>
                <a:ea typeface="ＭＳ Ｐゴシック" charset="-128"/>
              </a:rPr>
              <a:t>Bakım</a:t>
            </a:r>
            <a:endParaRPr lang="en-US" altLang="tr-TR" dirty="0">
              <a:solidFill>
                <a:schemeClr val="bg1"/>
              </a:solidFill>
              <a:ea typeface="ＭＳ Ｐゴシック" charset="-128"/>
            </a:endParaRPr>
          </a:p>
        </p:txBody>
      </p:sp>
      <p:sp>
        <p:nvSpPr>
          <p:cNvPr id="45058" name="Content Placeholder 2"/>
          <p:cNvSpPr>
            <a:spLocks noGrp="1"/>
          </p:cNvSpPr>
          <p:nvPr>
            <p:ph idx="1"/>
          </p:nvPr>
        </p:nvSpPr>
        <p:spPr/>
        <p:txBody>
          <a:bodyPr/>
          <a:lstStyle/>
          <a:p>
            <a:pPr eaLnBrk="1" hangingPunct="1"/>
            <a:r>
              <a:rPr lang="en-US" altLang="tr-TR" b="1" dirty="0">
                <a:ea typeface="ＭＳ Ｐゴシック" charset="-128"/>
              </a:rPr>
              <a:t>Foley </a:t>
            </a:r>
            <a:r>
              <a:rPr lang="en-US" altLang="tr-TR" b="1" dirty="0" err="1">
                <a:ea typeface="ＭＳ Ｐゴシック" charset="-128"/>
              </a:rPr>
              <a:t>kateter</a:t>
            </a:r>
            <a:endParaRPr lang="en-US" altLang="tr-TR" b="1" dirty="0">
              <a:ea typeface="ＭＳ Ｐゴシック" charset="-128"/>
            </a:endParaRPr>
          </a:p>
          <a:p>
            <a:pPr lvl="1" eaLnBrk="1" hangingPunct="1"/>
            <a:r>
              <a:rPr lang="en-US" altLang="tr-TR" dirty="0" err="1">
                <a:ea typeface="ＭＳ Ｐゴシック" charset="-128"/>
              </a:rPr>
              <a:t>Üriner</a:t>
            </a:r>
            <a:r>
              <a:rPr lang="en-US" altLang="tr-TR" dirty="0">
                <a:ea typeface="ＭＳ Ｐゴシック" charset="-128"/>
              </a:rPr>
              <a:t> </a:t>
            </a:r>
            <a:r>
              <a:rPr lang="en-US" altLang="tr-TR" dirty="0" err="1">
                <a:ea typeface="ＭＳ Ｐゴシック" charset="-128"/>
              </a:rPr>
              <a:t>retansiyon</a:t>
            </a:r>
            <a:r>
              <a:rPr lang="en-US" altLang="tr-TR" dirty="0">
                <a:ea typeface="ＭＳ Ｐゴシック" charset="-128"/>
              </a:rPr>
              <a:t> </a:t>
            </a:r>
            <a:r>
              <a:rPr lang="en-US" altLang="tr-TR" dirty="0" err="1">
                <a:ea typeface="ＭＳ Ｐゴシック" charset="-128"/>
              </a:rPr>
              <a:t>riski</a:t>
            </a:r>
            <a:r>
              <a:rPr lang="en-US" altLang="tr-TR" dirty="0">
                <a:ea typeface="ＭＳ Ｐゴシック" charset="-128"/>
              </a:rPr>
              <a:t> </a:t>
            </a:r>
            <a:r>
              <a:rPr lang="en-US" altLang="tr-TR" dirty="0" err="1">
                <a:ea typeface="ＭＳ Ｐゴシック" charset="-128"/>
              </a:rPr>
              <a:t>nedeniyle</a:t>
            </a:r>
            <a:r>
              <a:rPr lang="en-US" altLang="tr-TR" dirty="0">
                <a:ea typeface="ＭＳ Ｐゴシック" charset="-128"/>
              </a:rPr>
              <a:t> ilk 24 </a:t>
            </a:r>
            <a:r>
              <a:rPr lang="en-US" altLang="tr-TR" dirty="0" err="1">
                <a:ea typeface="ＭＳ Ｐゴシック" charset="-128"/>
              </a:rPr>
              <a:t>saat</a:t>
            </a:r>
            <a:r>
              <a:rPr lang="en-US" altLang="tr-TR" dirty="0">
                <a:ea typeface="ＭＳ Ｐゴシック" charset="-128"/>
              </a:rPr>
              <a:t> Foley </a:t>
            </a:r>
            <a:r>
              <a:rPr lang="en-US" altLang="tr-TR" dirty="0" err="1">
                <a:ea typeface="ＭＳ Ｐゴシック" charset="-128"/>
              </a:rPr>
              <a:t>kateter</a:t>
            </a:r>
            <a:r>
              <a:rPr lang="en-US" altLang="tr-TR" dirty="0">
                <a:ea typeface="ＭＳ Ｐゴシック" charset="-128"/>
              </a:rPr>
              <a:t> </a:t>
            </a:r>
            <a:r>
              <a:rPr lang="en-US" altLang="tr-TR" dirty="0" err="1">
                <a:ea typeface="ＭＳ Ｐゴシック" charset="-128"/>
              </a:rPr>
              <a:t>kullanılabilir</a:t>
            </a:r>
            <a:r>
              <a:rPr lang="en-US" altLang="tr-TR" dirty="0">
                <a:ea typeface="ＭＳ Ｐゴシック" charset="-128"/>
              </a:rPr>
              <a:t>. </a:t>
            </a:r>
          </a:p>
          <a:p>
            <a:pPr eaLnBrk="1" hangingPunct="1"/>
            <a:r>
              <a:rPr lang="en-US" altLang="tr-TR" b="1" dirty="0" err="1">
                <a:ea typeface="ＭＳ Ｐゴシック" charset="-128"/>
              </a:rPr>
              <a:t>Analjezi</a:t>
            </a:r>
            <a:endParaRPr lang="en-US" altLang="tr-TR" b="1" dirty="0">
              <a:ea typeface="ＭＳ Ｐゴシック" charset="-128"/>
            </a:endParaRPr>
          </a:p>
          <a:p>
            <a:pPr lvl="1" eaLnBrk="1" hangingPunct="1"/>
            <a:r>
              <a:rPr lang="en-US" altLang="tr-TR" dirty="0" err="1">
                <a:ea typeface="ＭＳ Ｐゴシック" charset="-128"/>
              </a:rPr>
              <a:t>Diklofenak</a:t>
            </a:r>
            <a:r>
              <a:rPr lang="en-US" altLang="tr-TR" dirty="0">
                <a:ea typeface="ＭＳ Ｐゴシック" charset="-128"/>
              </a:rPr>
              <a:t> oral</a:t>
            </a:r>
          </a:p>
          <a:p>
            <a:pPr lvl="1" eaLnBrk="1" hangingPunct="1"/>
            <a:r>
              <a:rPr lang="en-US" altLang="tr-TR" dirty="0" err="1">
                <a:ea typeface="ＭＳ Ｐゴシック" charset="-128"/>
              </a:rPr>
              <a:t>Kodein</a:t>
            </a:r>
            <a:r>
              <a:rPr lang="en-US" altLang="tr-TR" dirty="0">
                <a:ea typeface="ＭＳ Ｐゴシック" charset="-128"/>
              </a:rPr>
              <a:t> </a:t>
            </a:r>
            <a:r>
              <a:rPr lang="en-US" altLang="tr-TR" dirty="0" err="1">
                <a:ea typeface="ＭＳ Ｐゴシック" charset="-128"/>
              </a:rPr>
              <a:t>içeren</a:t>
            </a:r>
            <a:r>
              <a:rPr lang="en-US" altLang="tr-TR" dirty="0">
                <a:ea typeface="ＭＳ Ｐゴシック" charset="-128"/>
              </a:rPr>
              <a:t> </a:t>
            </a:r>
            <a:r>
              <a:rPr lang="en-US" altLang="tr-TR" dirty="0" err="1">
                <a:ea typeface="ＭＳ Ｐゴシック" charset="-128"/>
              </a:rPr>
              <a:t>analjezikler</a:t>
            </a:r>
            <a:r>
              <a:rPr lang="en-US" altLang="tr-TR" dirty="0">
                <a:ea typeface="ＭＳ Ｐゴシック" charset="-128"/>
              </a:rPr>
              <a:t> </a:t>
            </a:r>
            <a:r>
              <a:rPr lang="en-US" altLang="tr-TR" dirty="0" err="1">
                <a:ea typeface="ＭＳ Ｐゴシック" charset="-128"/>
              </a:rPr>
              <a:t>kullanılmamalı</a:t>
            </a:r>
            <a:r>
              <a:rPr lang="en-US" altLang="tr-TR" dirty="0">
                <a:ea typeface="ＭＳ Ｐゴシック" charset="-128"/>
              </a:rPr>
              <a:t> </a:t>
            </a:r>
            <a:r>
              <a:rPr lang="en-US" altLang="tr-TR" dirty="0" err="1">
                <a:ea typeface="ＭＳ Ｐゴシック" charset="-128"/>
              </a:rPr>
              <a:t>konstipasyona</a:t>
            </a:r>
            <a:r>
              <a:rPr lang="en-US" altLang="tr-TR" dirty="0">
                <a:ea typeface="ＭＳ Ｐゴシック" charset="-128"/>
              </a:rPr>
              <a:t> </a:t>
            </a:r>
            <a:r>
              <a:rPr lang="en-US" altLang="tr-TR" dirty="0" err="1">
                <a:ea typeface="ＭＳ Ｐゴシック" charset="-128"/>
              </a:rPr>
              <a:t>ve</a:t>
            </a:r>
            <a:r>
              <a:rPr lang="en-US" altLang="tr-TR" dirty="0">
                <a:ea typeface="ＭＳ Ｐゴシック" charset="-128"/>
              </a:rPr>
              <a:t> </a:t>
            </a:r>
            <a:r>
              <a:rPr lang="en-US" altLang="tr-TR" dirty="0" err="1">
                <a:ea typeface="ＭＳ Ｐゴシック" charset="-128"/>
              </a:rPr>
              <a:t>ıkınmaya</a:t>
            </a:r>
            <a:r>
              <a:rPr lang="en-US" altLang="tr-TR" dirty="0">
                <a:ea typeface="ＭＳ Ｐゴシック" charset="-128"/>
              </a:rPr>
              <a:t> </a:t>
            </a:r>
            <a:r>
              <a:rPr lang="en-US" altLang="tr-TR" dirty="0" err="1">
                <a:ea typeface="ＭＳ Ｐゴシック" charset="-128"/>
              </a:rPr>
              <a:t>neden</a:t>
            </a:r>
            <a:r>
              <a:rPr lang="en-US" altLang="tr-TR" dirty="0">
                <a:ea typeface="ＭＳ Ｐゴシック" charset="-128"/>
              </a:rPr>
              <a:t> </a:t>
            </a:r>
            <a:r>
              <a:rPr lang="en-US" altLang="tr-TR" dirty="0" err="1">
                <a:ea typeface="ＭＳ Ｐゴシック" charset="-128"/>
              </a:rPr>
              <a:t>olabilir</a:t>
            </a:r>
            <a:r>
              <a:rPr lang="en-US" altLang="tr-TR" dirty="0">
                <a:ea typeface="ＭＳ Ｐゴシック" charset="-128"/>
              </a:rPr>
              <a:t>. </a:t>
            </a:r>
          </a:p>
        </p:txBody>
      </p:sp>
    </p:spTree>
    <p:extLst>
      <p:ext uri="{BB962C8B-B14F-4D97-AF65-F5344CB8AC3E}">
        <p14:creationId xmlns:p14="http://schemas.microsoft.com/office/powerpoint/2010/main" val="8522549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Title 1"/>
          <p:cNvSpPr>
            <a:spLocks noGrp="1"/>
          </p:cNvSpPr>
          <p:nvPr>
            <p:ph type="title"/>
          </p:nvPr>
        </p:nvSpPr>
        <p:spPr>
          <a:solidFill>
            <a:srgbClr val="FF0000"/>
          </a:solidFill>
        </p:spPr>
        <p:txBody>
          <a:bodyPr/>
          <a:lstStyle/>
          <a:p>
            <a:pPr eaLnBrk="1" hangingPunct="1"/>
            <a:r>
              <a:rPr lang="en-US" altLang="tr-TR" dirty="0" err="1">
                <a:solidFill>
                  <a:schemeClr val="bg1"/>
                </a:solidFill>
                <a:ea typeface="ＭＳ Ｐゴシック" charset="-128"/>
              </a:rPr>
              <a:t>Postoperatif</a:t>
            </a:r>
            <a:r>
              <a:rPr lang="en-US" altLang="tr-TR" dirty="0">
                <a:solidFill>
                  <a:schemeClr val="bg1"/>
                </a:solidFill>
                <a:ea typeface="ＭＳ Ｐゴシック" charset="-128"/>
              </a:rPr>
              <a:t> </a:t>
            </a:r>
            <a:r>
              <a:rPr lang="en-US" altLang="tr-TR" dirty="0" err="1">
                <a:solidFill>
                  <a:schemeClr val="bg1"/>
                </a:solidFill>
                <a:ea typeface="ＭＳ Ｐゴシック" charset="-128"/>
              </a:rPr>
              <a:t>Bakım</a:t>
            </a:r>
            <a:endParaRPr lang="en-US" altLang="tr-TR" dirty="0">
              <a:solidFill>
                <a:schemeClr val="bg1"/>
              </a:solidFill>
              <a:ea typeface="ＭＳ Ｐゴシック" charset="-128"/>
            </a:endParaRPr>
          </a:p>
        </p:txBody>
      </p:sp>
      <p:sp>
        <p:nvSpPr>
          <p:cNvPr id="3" name="Content Placeholder 2"/>
          <p:cNvSpPr>
            <a:spLocks noGrp="1"/>
          </p:cNvSpPr>
          <p:nvPr>
            <p:ph idx="1"/>
          </p:nvPr>
        </p:nvSpPr>
        <p:spPr/>
        <p:txBody>
          <a:bodyPr>
            <a:normAutofit/>
          </a:bodyPr>
          <a:lstStyle/>
          <a:p>
            <a:pPr eaLnBrk="1" hangingPunct="1">
              <a:lnSpc>
                <a:spcPct val="80000"/>
              </a:lnSpc>
            </a:pPr>
            <a:r>
              <a:rPr lang="en-US" altLang="tr-TR" sz="3000" b="1">
                <a:ea typeface="ＭＳ Ｐゴシック" charset="-128"/>
              </a:rPr>
              <a:t>Konstipasyon engellenmeli</a:t>
            </a:r>
          </a:p>
          <a:p>
            <a:pPr lvl="1" eaLnBrk="1" hangingPunct="1">
              <a:lnSpc>
                <a:spcPct val="80000"/>
              </a:lnSpc>
            </a:pPr>
            <a:r>
              <a:rPr lang="en-US" altLang="tr-TR" sz="2600">
                <a:ea typeface="ＭＳ Ｐゴシック" charset="-128"/>
              </a:rPr>
              <a:t>Konstipe dışkı pasajı veya fekal impaktın çıkarılması esnasında tamir zarar görebilir</a:t>
            </a:r>
          </a:p>
          <a:p>
            <a:pPr lvl="1" eaLnBrk="1" hangingPunct="1">
              <a:lnSpc>
                <a:spcPct val="80000"/>
              </a:lnSpc>
            </a:pPr>
            <a:r>
              <a:rPr lang="en-US" altLang="tr-TR" sz="2600">
                <a:ea typeface="ＭＳ Ｐゴシック" charset="-128"/>
              </a:rPr>
              <a:t>Dışkı yumuşatıcı (laktuloz 15 ml 2x1) </a:t>
            </a:r>
          </a:p>
          <a:p>
            <a:pPr lvl="1" eaLnBrk="1" hangingPunct="1">
              <a:lnSpc>
                <a:spcPct val="80000"/>
              </a:lnSpc>
            </a:pPr>
            <a:r>
              <a:rPr lang="en-US" altLang="tr-TR" sz="2600">
                <a:ea typeface="ＭＳ Ｐゴシック" charset="-128"/>
              </a:rPr>
              <a:t>Bulking ajan 10-14 gün</a:t>
            </a:r>
          </a:p>
          <a:p>
            <a:pPr eaLnBrk="1" hangingPunct="1">
              <a:lnSpc>
                <a:spcPct val="80000"/>
              </a:lnSpc>
            </a:pPr>
            <a:r>
              <a:rPr lang="en-US" altLang="tr-TR" sz="3000">
                <a:ea typeface="ＭＳ Ｐゴシック" charset="-128"/>
              </a:rPr>
              <a:t>Defekasyon olmadan taburcu edilmemeli</a:t>
            </a:r>
          </a:p>
          <a:p>
            <a:pPr eaLnBrk="1" hangingPunct="1">
              <a:lnSpc>
                <a:spcPct val="80000"/>
              </a:lnSpc>
            </a:pPr>
            <a:r>
              <a:rPr lang="en-US" altLang="tr-TR" sz="3000">
                <a:ea typeface="ＭＳ Ｐゴシック" charset="-128"/>
              </a:rPr>
              <a:t>Kendini rahat hissettiğinde pelvik taban kas egzersizleri</a:t>
            </a:r>
          </a:p>
          <a:p>
            <a:pPr eaLnBrk="1" hangingPunct="1">
              <a:lnSpc>
                <a:spcPct val="80000"/>
              </a:lnSpc>
            </a:pPr>
            <a:r>
              <a:rPr lang="en-US" altLang="tr-TR" sz="3000">
                <a:ea typeface="ＭＳ Ｐゴシック" charset="-128"/>
              </a:rPr>
              <a:t>6-8 hafta sonra pelvik taban kontrolü </a:t>
            </a:r>
          </a:p>
          <a:p>
            <a:pPr lvl="1" eaLnBrk="1" hangingPunct="1">
              <a:lnSpc>
                <a:spcPct val="80000"/>
              </a:lnSpc>
            </a:pPr>
            <a:r>
              <a:rPr lang="en-US" altLang="tr-TR" sz="2600">
                <a:ea typeface="ＭＳ Ｐゴシック" charset="-128"/>
              </a:rPr>
              <a:t>Anal manometri</a:t>
            </a:r>
          </a:p>
          <a:p>
            <a:pPr lvl="1" eaLnBrk="1" hangingPunct="1">
              <a:lnSpc>
                <a:spcPct val="80000"/>
              </a:lnSpc>
            </a:pPr>
            <a:r>
              <a:rPr lang="en-US" altLang="tr-TR" sz="2600">
                <a:ea typeface="ＭＳ Ｐゴシック" charset="-128"/>
              </a:rPr>
              <a:t>Endoanal USG</a:t>
            </a:r>
          </a:p>
          <a:p>
            <a:pPr lvl="1" eaLnBrk="1" hangingPunct="1">
              <a:lnSpc>
                <a:spcPct val="80000"/>
              </a:lnSpc>
            </a:pPr>
            <a:endParaRPr lang="en-US" altLang="tr-TR" sz="2600">
              <a:ea typeface="ＭＳ Ｐゴシック" charset="-128"/>
            </a:endParaRPr>
          </a:p>
        </p:txBody>
      </p:sp>
    </p:spTree>
    <p:extLst>
      <p:ext uri="{BB962C8B-B14F-4D97-AF65-F5344CB8AC3E}">
        <p14:creationId xmlns:p14="http://schemas.microsoft.com/office/powerpoint/2010/main" val="1328510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51608"/>
            <a:ext cx="10515600" cy="1325563"/>
          </a:xfrm>
          <a:solidFill>
            <a:srgbClr val="FF0000"/>
          </a:solidFill>
        </p:spPr>
        <p:txBody>
          <a:bodyPr>
            <a:normAutofit/>
          </a:bodyPr>
          <a:lstStyle/>
          <a:p>
            <a:pPr eaLnBrk="1" hangingPunct="1"/>
            <a:r>
              <a:rPr lang="en-US" altLang="tr-TR" sz="4000" dirty="0" err="1">
                <a:solidFill>
                  <a:schemeClr val="bg1"/>
                </a:solidFill>
                <a:ea typeface="ＭＳ Ｐゴシック" charset="-128"/>
              </a:rPr>
              <a:t>Sonraki</a:t>
            </a:r>
            <a:r>
              <a:rPr lang="en-US" altLang="tr-TR" sz="4000" dirty="0">
                <a:solidFill>
                  <a:schemeClr val="bg1"/>
                </a:solidFill>
                <a:ea typeface="ＭＳ Ｐゴシック" charset="-128"/>
              </a:rPr>
              <a:t> </a:t>
            </a:r>
            <a:r>
              <a:rPr lang="en-US" altLang="tr-TR" sz="4000" dirty="0" err="1">
                <a:solidFill>
                  <a:schemeClr val="bg1"/>
                </a:solidFill>
                <a:ea typeface="ＭＳ Ｐゴシック" charset="-128"/>
              </a:rPr>
              <a:t>Gebeliklerde</a:t>
            </a:r>
            <a:r>
              <a:rPr lang="en-US" altLang="tr-TR" sz="4000" dirty="0">
                <a:solidFill>
                  <a:schemeClr val="bg1"/>
                </a:solidFill>
                <a:ea typeface="ＭＳ Ｐゴシック" charset="-128"/>
              </a:rPr>
              <a:t> </a:t>
            </a:r>
            <a:r>
              <a:rPr lang="en-US" altLang="tr-TR" sz="4000" dirty="0" err="1">
                <a:solidFill>
                  <a:schemeClr val="bg1"/>
                </a:solidFill>
                <a:ea typeface="ＭＳ Ｐゴシック" charset="-128"/>
              </a:rPr>
              <a:t>Rekürrens</a:t>
            </a:r>
            <a:r>
              <a:rPr lang="en-US" altLang="tr-TR" sz="4000" dirty="0">
                <a:solidFill>
                  <a:schemeClr val="bg1"/>
                </a:solidFill>
                <a:ea typeface="ＭＳ Ｐゴシック" charset="-128"/>
              </a:rPr>
              <a:t> </a:t>
            </a:r>
            <a:r>
              <a:rPr lang="en-US" altLang="tr-TR" sz="4000" dirty="0" err="1">
                <a:solidFill>
                  <a:schemeClr val="bg1"/>
                </a:solidFill>
                <a:ea typeface="ＭＳ Ｐゴシック" charset="-128"/>
              </a:rPr>
              <a:t>Riski</a:t>
            </a:r>
            <a:endParaRPr lang="en-US" altLang="tr-TR" sz="4000" dirty="0">
              <a:solidFill>
                <a:schemeClr val="bg1"/>
              </a:solidFill>
              <a:ea typeface="ＭＳ Ｐゴシック" charset="-128"/>
            </a:endParaRPr>
          </a:p>
        </p:txBody>
      </p:sp>
      <p:sp>
        <p:nvSpPr>
          <p:cNvPr id="47106" name="Content Placeholder 2"/>
          <p:cNvSpPr>
            <a:spLocks noGrp="1"/>
          </p:cNvSpPr>
          <p:nvPr>
            <p:ph idx="1"/>
          </p:nvPr>
        </p:nvSpPr>
        <p:spPr>
          <a:xfrm>
            <a:off x="1981200" y="1614489"/>
            <a:ext cx="8229600" cy="3825875"/>
          </a:xfrm>
        </p:spPr>
        <p:txBody>
          <a:bodyPr/>
          <a:lstStyle/>
          <a:p>
            <a:pPr eaLnBrk="1" hangingPunct="1"/>
            <a:r>
              <a:rPr lang="en-US" altLang="tr-TR">
                <a:ea typeface="ＭＳ Ｐゴシック" charset="-128"/>
              </a:rPr>
              <a:t>Kullanılan epizyotomi tipine bağlı </a:t>
            </a:r>
          </a:p>
          <a:p>
            <a:pPr eaLnBrk="1" hangingPunct="1"/>
            <a:r>
              <a:rPr lang="en-US" altLang="tr-TR">
                <a:ea typeface="ＭＳ Ｐゴシック" charset="-128"/>
              </a:rPr>
              <a:t>Peleg et al, 704 OASİS</a:t>
            </a:r>
            <a:r>
              <a:rPr lang="en-US" altLang="en-US">
                <a:ea typeface="ＭＳ Ｐゴシック" charset="-128"/>
              </a:rPr>
              <a:t>’</a:t>
            </a:r>
            <a:r>
              <a:rPr lang="en-US" altLang="tr-TR">
                <a:ea typeface="ＭＳ Ｐゴシック" charset="-128"/>
              </a:rPr>
              <a:t>te rekürrens riski</a:t>
            </a:r>
          </a:p>
          <a:p>
            <a:pPr lvl="1" eaLnBrk="1" hangingPunct="1"/>
            <a:r>
              <a:rPr lang="en-US" altLang="tr-TR">
                <a:ea typeface="ＭＳ Ｐゴシック" charset="-128"/>
              </a:rPr>
              <a:t>Epizyotomi yapılmadığında %2.1</a:t>
            </a:r>
          </a:p>
          <a:p>
            <a:pPr lvl="1" eaLnBrk="1" hangingPunct="1"/>
            <a:r>
              <a:rPr lang="en-US" altLang="tr-TR">
                <a:ea typeface="ＭＳ Ｐゴシック" charset="-128"/>
              </a:rPr>
              <a:t>Median epizyotomi %11</a:t>
            </a:r>
          </a:p>
          <a:p>
            <a:pPr lvl="1" eaLnBrk="1" hangingPunct="1"/>
            <a:r>
              <a:rPr lang="en-US" altLang="tr-TR">
                <a:ea typeface="ＭＳ Ｐゴシック" charset="-128"/>
              </a:rPr>
              <a:t>Median epizyotomi + operatif doğum %21 </a:t>
            </a:r>
          </a:p>
          <a:p>
            <a:pPr eaLnBrk="1" hangingPunct="1"/>
            <a:r>
              <a:rPr lang="en-US" altLang="tr-TR">
                <a:ea typeface="ＭＳ Ｐゴシック" charset="-128"/>
              </a:rPr>
              <a:t>Harkin et al, 342 OASİS</a:t>
            </a:r>
            <a:r>
              <a:rPr lang="en-US" altLang="en-US">
                <a:ea typeface="ＭＳ Ｐゴシック" charset="-128"/>
              </a:rPr>
              <a:t>’</a:t>
            </a:r>
            <a:r>
              <a:rPr lang="en-US" altLang="tr-TR">
                <a:ea typeface="ＭＳ Ｐゴシック" charset="-128"/>
              </a:rPr>
              <a:t>te rekürrens </a:t>
            </a:r>
          </a:p>
          <a:p>
            <a:pPr lvl="1" eaLnBrk="1" hangingPunct="1"/>
            <a:r>
              <a:rPr lang="en-US" altLang="tr-TR">
                <a:ea typeface="ＭＳ Ｐゴシック" charset="-128"/>
              </a:rPr>
              <a:t>Mediolateral epizyotomi ile rekürrens %4.4 </a:t>
            </a:r>
          </a:p>
        </p:txBody>
      </p:sp>
      <p:sp>
        <p:nvSpPr>
          <p:cNvPr id="47107" name="TextBox 3"/>
          <p:cNvSpPr txBox="1">
            <a:spLocks noChangeArrowheads="1"/>
          </p:cNvSpPr>
          <p:nvPr/>
        </p:nvSpPr>
        <p:spPr bwMode="auto">
          <a:xfrm>
            <a:off x="2173288" y="5715000"/>
            <a:ext cx="8037512"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94"/>
                <a:ea typeface="ＭＳ Ｐゴシック" charset="-128"/>
              </a:defRPr>
            </a:lvl1pPr>
            <a:lvl2pPr marL="742950" indent="-285750" eaLnBrk="0" hangingPunct="0">
              <a:defRPr sz="2400">
                <a:solidFill>
                  <a:schemeClr val="tx1"/>
                </a:solidFill>
                <a:latin typeface="Calibri" charset="-94"/>
                <a:ea typeface="ＭＳ Ｐゴシック" charset="-128"/>
              </a:defRPr>
            </a:lvl2pPr>
            <a:lvl3pPr marL="1143000" indent="-228600" eaLnBrk="0" hangingPunct="0">
              <a:defRPr sz="2400">
                <a:solidFill>
                  <a:schemeClr val="tx1"/>
                </a:solidFill>
                <a:latin typeface="Calibri" charset="-94"/>
                <a:ea typeface="ＭＳ Ｐゴシック" charset="-128"/>
              </a:defRPr>
            </a:lvl3pPr>
            <a:lvl4pPr marL="1600200" indent="-228600" eaLnBrk="0" hangingPunct="0">
              <a:defRPr sz="2400">
                <a:solidFill>
                  <a:schemeClr val="tx1"/>
                </a:solidFill>
                <a:latin typeface="Calibri" charset="-94"/>
                <a:ea typeface="ＭＳ Ｐゴシック" charset="-128"/>
              </a:defRPr>
            </a:lvl4pPr>
            <a:lvl5pPr marL="2057400" indent="-228600" eaLnBrk="0" hangingPunct="0">
              <a:defRPr sz="2400">
                <a:solidFill>
                  <a:schemeClr val="tx1"/>
                </a:solidFill>
                <a:latin typeface="Calibri" charset="-94"/>
                <a:ea typeface="ＭＳ Ｐゴシック" charset="-128"/>
              </a:defRPr>
            </a:lvl5pPr>
            <a:lvl6pPr marL="2514600" indent="-228600" defTabSz="457200" eaLnBrk="0" fontAlgn="base" hangingPunct="0">
              <a:spcBef>
                <a:spcPct val="0"/>
              </a:spcBef>
              <a:spcAft>
                <a:spcPct val="0"/>
              </a:spcAft>
              <a:defRPr sz="2400">
                <a:solidFill>
                  <a:schemeClr val="tx1"/>
                </a:solidFill>
                <a:latin typeface="Calibri" charset="-94"/>
                <a:ea typeface="ＭＳ Ｐゴシック" charset="-128"/>
              </a:defRPr>
            </a:lvl6pPr>
            <a:lvl7pPr marL="2971800" indent="-228600" defTabSz="457200" eaLnBrk="0" fontAlgn="base" hangingPunct="0">
              <a:spcBef>
                <a:spcPct val="0"/>
              </a:spcBef>
              <a:spcAft>
                <a:spcPct val="0"/>
              </a:spcAft>
              <a:defRPr sz="2400">
                <a:solidFill>
                  <a:schemeClr val="tx1"/>
                </a:solidFill>
                <a:latin typeface="Calibri" charset="-94"/>
                <a:ea typeface="ＭＳ Ｐゴシック" charset="-128"/>
              </a:defRPr>
            </a:lvl7pPr>
            <a:lvl8pPr marL="3429000" indent="-228600" defTabSz="457200" eaLnBrk="0" fontAlgn="base" hangingPunct="0">
              <a:spcBef>
                <a:spcPct val="0"/>
              </a:spcBef>
              <a:spcAft>
                <a:spcPct val="0"/>
              </a:spcAft>
              <a:defRPr sz="2400">
                <a:solidFill>
                  <a:schemeClr val="tx1"/>
                </a:solidFill>
                <a:latin typeface="Calibri" charset="-94"/>
                <a:ea typeface="ＭＳ Ｐゴシック" charset="-128"/>
              </a:defRPr>
            </a:lvl8pPr>
            <a:lvl9pPr marL="3886200" indent="-228600" defTabSz="457200" eaLnBrk="0" fontAlgn="base" hangingPunct="0">
              <a:spcBef>
                <a:spcPct val="0"/>
              </a:spcBef>
              <a:spcAft>
                <a:spcPct val="0"/>
              </a:spcAft>
              <a:defRPr sz="2400">
                <a:solidFill>
                  <a:schemeClr val="tx1"/>
                </a:solidFill>
                <a:latin typeface="Calibri" charset="-94"/>
                <a:ea typeface="ＭＳ Ｐゴシック" charset="-128"/>
              </a:defRPr>
            </a:lvl9pPr>
          </a:lstStyle>
          <a:p>
            <a:pPr eaLnBrk="1" hangingPunct="1"/>
            <a:r>
              <a:rPr lang="en-US" altLang="tr-TR" sz="1200"/>
              <a:t>Peleg D, Kennedy CM, Merrill D, Zlatnik FJ. Risk of repetition of a severe perineal laceration. Obstet Gynecol 1999; 93(6): 1021-1024.</a:t>
            </a:r>
          </a:p>
          <a:p>
            <a:pPr eaLnBrk="1" hangingPunct="1"/>
            <a:r>
              <a:rPr lang="en-US" altLang="tr-TR" sz="1200"/>
              <a:t>Harkin R, Fitzpatrick M, O</a:t>
            </a:r>
            <a:r>
              <a:rPr lang="en-US" altLang="en-US" sz="1200"/>
              <a:t>’</a:t>
            </a:r>
            <a:r>
              <a:rPr lang="en-US" altLang="tr-TR" sz="1200"/>
              <a:t>Connell PR, O</a:t>
            </a:r>
            <a:r>
              <a:rPr lang="en-US" altLang="en-US" sz="1200"/>
              <a:t>’</a:t>
            </a:r>
            <a:r>
              <a:rPr lang="en-US" altLang="tr-TR" sz="1200"/>
              <a:t>Herlihy C. Anal sphincter disruption at vaginal delivery: is recurrence predictable?Eur J Obstet Gynecol Reprod Biol 2003; 109(2): 149-152. </a:t>
            </a:r>
          </a:p>
        </p:txBody>
      </p:sp>
    </p:spTree>
    <p:extLst>
      <p:ext uri="{BB962C8B-B14F-4D97-AF65-F5344CB8AC3E}">
        <p14:creationId xmlns:p14="http://schemas.microsoft.com/office/powerpoint/2010/main" val="209201132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Title 1"/>
          <p:cNvSpPr>
            <a:spLocks noGrp="1"/>
          </p:cNvSpPr>
          <p:nvPr>
            <p:ph type="title"/>
          </p:nvPr>
        </p:nvSpPr>
        <p:spPr>
          <a:solidFill>
            <a:srgbClr val="FF0000"/>
          </a:solidFill>
        </p:spPr>
        <p:txBody>
          <a:bodyPr/>
          <a:lstStyle/>
          <a:p>
            <a:pPr eaLnBrk="1" hangingPunct="1"/>
            <a:r>
              <a:rPr lang="tr-TR" altLang="tr-TR" dirty="0" smtClean="0">
                <a:solidFill>
                  <a:schemeClr val="bg1"/>
                </a:solidFill>
                <a:ea typeface="ＭＳ Ｐゴシック" charset="-128"/>
              </a:rPr>
              <a:t>Sonraki gebeliklerin yönetimi</a:t>
            </a:r>
            <a:endParaRPr lang="tr-TR" altLang="tr-TR" dirty="0">
              <a:solidFill>
                <a:schemeClr val="bg1"/>
              </a:solidFill>
              <a:ea typeface="ＭＳ Ｐゴシック" charset="-128"/>
            </a:endParaRPr>
          </a:p>
        </p:txBody>
      </p:sp>
      <p:sp>
        <p:nvSpPr>
          <p:cNvPr id="48130" name="Content Placeholder 2"/>
          <p:cNvSpPr>
            <a:spLocks noGrp="1"/>
          </p:cNvSpPr>
          <p:nvPr>
            <p:ph idx="1"/>
          </p:nvPr>
        </p:nvSpPr>
        <p:spPr/>
        <p:txBody>
          <a:bodyPr/>
          <a:lstStyle/>
          <a:p>
            <a:pPr eaLnBrk="1" hangingPunct="1"/>
            <a:r>
              <a:rPr lang="en-US" altLang="tr-TR" dirty="0">
                <a:ea typeface="ＭＳ Ｐゴシック" charset="-128"/>
              </a:rPr>
              <a:t>Anal </a:t>
            </a:r>
            <a:r>
              <a:rPr lang="en-US" altLang="tr-TR" dirty="0" err="1">
                <a:ea typeface="ＭＳ Ｐゴシック" charset="-128"/>
              </a:rPr>
              <a:t>tonusun</a:t>
            </a:r>
            <a:r>
              <a:rPr lang="en-US" altLang="tr-TR" dirty="0">
                <a:ea typeface="ＭＳ Ｐゴシック" charset="-128"/>
              </a:rPr>
              <a:t> normal </a:t>
            </a:r>
            <a:r>
              <a:rPr lang="en-US" altLang="tr-TR" dirty="0" err="1">
                <a:ea typeface="ＭＳ Ｐゴシック" charset="-128"/>
              </a:rPr>
              <a:t>olduğu</a:t>
            </a:r>
            <a:r>
              <a:rPr lang="en-US" altLang="tr-TR" dirty="0">
                <a:ea typeface="ＭＳ Ｐゴシック" charset="-128"/>
              </a:rPr>
              <a:t>, </a:t>
            </a:r>
            <a:r>
              <a:rPr lang="en-US" altLang="tr-TR" dirty="0" err="1">
                <a:ea typeface="ＭＳ Ｐゴシック" charset="-128"/>
              </a:rPr>
              <a:t>kalıcı</a:t>
            </a:r>
            <a:r>
              <a:rPr lang="en-US" altLang="tr-TR" dirty="0">
                <a:ea typeface="ＭＳ Ｐゴシック" charset="-128"/>
              </a:rPr>
              <a:t> </a:t>
            </a:r>
            <a:r>
              <a:rPr lang="en-US" altLang="tr-TR" dirty="0" err="1">
                <a:ea typeface="ＭＳ Ｐゴシック" charset="-128"/>
              </a:rPr>
              <a:t>defekt</a:t>
            </a:r>
            <a:r>
              <a:rPr lang="en-US" altLang="tr-TR" dirty="0">
                <a:ea typeface="ＭＳ Ｐゴシック" charset="-128"/>
              </a:rPr>
              <a:t> </a:t>
            </a:r>
            <a:r>
              <a:rPr lang="en-US" altLang="tr-TR" dirty="0" err="1">
                <a:ea typeface="ＭＳ Ｐゴシック" charset="-128"/>
              </a:rPr>
              <a:t>olmayan</a:t>
            </a:r>
            <a:r>
              <a:rPr lang="en-US" altLang="tr-TR" dirty="0">
                <a:ea typeface="ＭＳ Ｐゴシック" charset="-128"/>
              </a:rPr>
              <a:t> </a:t>
            </a:r>
            <a:r>
              <a:rPr lang="en-US" altLang="tr-TR" dirty="0" err="1">
                <a:ea typeface="ＭＳ Ｐゴシック" charset="-128"/>
              </a:rPr>
              <a:t>asemptomatik</a:t>
            </a:r>
            <a:r>
              <a:rPr lang="en-US" altLang="tr-TR" dirty="0">
                <a:ea typeface="ＭＳ Ｐゴシック" charset="-128"/>
              </a:rPr>
              <a:t> </a:t>
            </a:r>
            <a:r>
              <a:rPr lang="en-US" altLang="tr-TR" dirty="0" err="1">
                <a:ea typeface="ＭＳ Ｐゴシック" charset="-128"/>
              </a:rPr>
              <a:t>kadınlar</a:t>
            </a:r>
            <a:r>
              <a:rPr lang="en-US" altLang="tr-TR" dirty="0">
                <a:ea typeface="ＭＳ Ｐゴシック" charset="-128"/>
              </a:rPr>
              <a:t> vaginal </a:t>
            </a:r>
            <a:r>
              <a:rPr lang="en-US" altLang="tr-TR" dirty="0" err="1">
                <a:ea typeface="ＭＳ Ｐゴシック" charset="-128"/>
              </a:rPr>
              <a:t>doğum</a:t>
            </a:r>
            <a:r>
              <a:rPr lang="en-US" altLang="tr-TR" dirty="0">
                <a:ea typeface="ＭＳ Ｐゴシック" charset="-128"/>
              </a:rPr>
              <a:t> </a:t>
            </a:r>
            <a:r>
              <a:rPr lang="en-US" altLang="tr-TR" dirty="0" err="1">
                <a:ea typeface="ＭＳ Ｐゴシック" charset="-128"/>
              </a:rPr>
              <a:t>yapabilir</a:t>
            </a:r>
            <a:r>
              <a:rPr lang="en-US" altLang="tr-TR" dirty="0">
                <a:ea typeface="ＭＳ Ｐゴシック" charset="-128"/>
              </a:rPr>
              <a:t>.</a:t>
            </a:r>
          </a:p>
          <a:p>
            <a:pPr lvl="1" eaLnBrk="1" hangingPunct="1"/>
            <a:r>
              <a:rPr lang="en-US" altLang="tr-TR" dirty="0">
                <a:ea typeface="ＭＳ Ｐゴシック" charset="-128"/>
              </a:rPr>
              <a:t>%95</a:t>
            </a:r>
            <a:r>
              <a:rPr lang="en-US" altLang="en-US" dirty="0">
                <a:ea typeface="ＭＳ Ｐゴシック" charset="-128"/>
              </a:rPr>
              <a:t>’</a:t>
            </a:r>
            <a:r>
              <a:rPr lang="en-US" altLang="tr-TR" dirty="0">
                <a:ea typeface="ＭＳ Ｐゴシック" charset="-128"/>
              </a:rPr>
              <a:t>inde </a:t>
            </a:r>
            <a:r>
              <a:rPr lang="en-US" altLang="tr-TR" dirty="0" err="1">
                <a:ea typeface="ＭＳ Ｐゴシック" charset="-128"/>
              </a:rPr>
              <a:t>rekürrens</a:t>
            </a:r>
            <a:r>
              <a:rPr lang="en-US" altLang="tr-TR" dirty="0">
                <a:ea typeface="ＭＳ Ｐゴシック" charset="-128"/>
              </a:rPr>
              <a:t> </a:t>
            </a:r>
            <a:r>
              <a:rPr lang="en-US" altLang="tr-TR" dirty="0" err="1" smtClean="0">
                <a:ea typeface="ＭＳ Ｐゴシック" charset="-128"/>
              </a:rPr>
              <a:t>gelişmez</a:t>
            </a:r>
            <a:r>
              <a:rPr lang="en-US" altLang="tr-TR" dirty="0" smtClean="0">
                <a:ea typeface="ＭＳ Ｐゴシック" charset="-128"/>
              </a:rPr>
              <a:t>!!!</a:t>
            </a:r>
            <a:endParaRPr lang="en-US" altLang="tr-TR" dirty="0">
              <a:ea typeface="ＭＳ Ｐゴシック" charset="-128"/>
            </a:endParaRPr>
          </a:p>
          <a:p>
            <a:pPr eaLnBrk="1" hangingPunct="1"/>
            <a:r>
              <a:rPr lang="en-US" altLang="tr-TR" dirty="0" err="1">
                <a:ea typeface="ＭＳ Ｐゴシック" charset="-128"/>
              </a:rPr>
              <a:t>Semptomatik</a:t>
            </a:r>
            <a:r>
              <a:rPr lang="en-US" altLang="tr-TR" dirty="0">
                <a:ea typeface="ＭＳ Ｐゴシック" charset="-128"/>
              </a:rPr>
              <a:t> </a:t>
            </a:r>
            <a:r>
              <a:rPr lang="en-US" altLang="tr-TR" dirty="0" err="1">
                <a:ea typeface="ＭＳ Ｐゴシック" charset="-128"/>
              </a:rPr>
              <a:t>kadınlarda</a:t>
            </a:r>
            <a:r>
              <a:rPr lang="en-US" altLang="tr-TR" dirty="0">
                <a:ea typeface="ＭＳ Ｐゴシック" charset="-128"/>
              </a:rPr>
              <a:t> </a:t>
            </a:r>
            <a:r>
              <a:rPr lang="en-US" altLang="tr-TR" dirty="0" err="1">
                <a:ea typeface="ＭＳ Ｐゴシック" charset="-128"/>
              </a:rPr>
              <a:t>anorektal</a:t>
            </a:r>
            <a:r>
              <a:rPr lang="en-US" altLang="tr-TR" dirty="0">
                <a:ea typeface="ＭＳ Ｐゴシック" charset="-128"/>
              </a:rPr>
              <a:t> </a:t>
            </a:r>
            <a:r>
              <a:rPr lang="en-US" altLang="tr-TR" dirty="0" err="1">
                <a:ea typeface="ＭＳ Ｐゴシック" charset="-128"/>
              </a:rPr>
              <a:t>değerlendirme</a:t>
            </a:r>
            <a:r>
              <a:rPr lang="en-US" altLang="tr-TR" dirty="0">
                <a:ea typeface="ＭＳ Ｐゴシック" charset="-128"/>
              </a:rPr>
              <a:t> </a:t>
            </a:r>
            <a:r>
              <a:rPr lang="en-US" altLang="tr-TR" dirty="0" err="1">
                <a:ea typeface="ＭＳ Ｐゴシック" charset="-128"/>
              </a:rPr>
              <a:t>yapılmalı</a:t>
            </a:r>
            <a:r>
              <a:rPr lang="en-US" altLang="tr-TR" dirty="0">
                <a:ea typeface="ＭＳ Ｐゴシック" charset="-128"/>
              </a:rPr>
              <a:t> </a:t>
            </a:r>
            <a:r>
              <a:rPr lang="en-US" altLang="tr-TR" dirty="0" err="1">
                <a:ea typeface="ＭＳ Ｐゴシック" charset="-128"/>
              </a:rPr>
              <a:t>ve</a:t>
            </a:r>
            <a:r>
              <a:rPr lang="en-US" altLang="tr-TR" dirty="0">
                <a:ea typeface="ＭＳ Ｐゴシック" charset="-128"/>
              </a:rPr>
              <a:t> </a:t>
            </a:r>
            <a:r>
              <a:rPr lang="en-US" altLang="tr-TR" dirty="0" err="1">
                <a:ea typeface="ＭＳ Ｐゴシック" charset="-128"/>
              </a:rPr>
              <a:t>sezaryen</a:t>
            </a:r>
            <a:r>
              <a:rPr lang="en-US" altLang="tr-TR" dirty="0">
                <a:ea typeface="ＭＳ Ｐゴシック" charset="-128"/>
              </a:rPr>
              <a:t> </a:t>
            </a:r>
            <a:r>
              <a:rPr lang="en-US" altLang="tr-TR" dirty="0" err="1">
                <a:ea typeface="ＭＳ Ｐゴシック" charset="-128"/>
              </a:rPr>
              <a:t>hakkında</a:t>
            </a:r>
            <a:r>
              <a:rPr lang="en-US" altLang="tr-TR" dirty="0">
                <a:ea typeface="ＭＳ Ｐゴシック" charset="-128"/>
              </a:rPr>
              <a:t> </a:t>
            </a:r>
            <a:r>
              <a:rPr lang="en-US" altLang="tr-TR" dirty="0" err="1">
                <a:ea typeface="ＭＳ Ｐゴシック" charset="-128"/>
              </a:rPr>
              <a:t>bilgi</a:t>
            </a:r>
            <a:r>
              <a:rPr lang="en-US" altLang="tr-TR" dirty="0">
                <a:ea typeface="ＭＳ Ｐゴシック" charset="-128"/>
              </a:rPr>
              <a:t> </a:t>
            </a:r>
            <a:r>
              <a:rPr lang="en-US" altLang="tr-TR" dirty="0" err="1">
                <a:ea typeface="ＭＳ Ｐゴシック" charset="-128"/>
              </a:rPr>
              <a:t>verilmeli</a:t>
            </a:r>
            <a:r>
              <a:rPr lang="en-US" altLang="tr-TR" dirty="0">
                <a:ea typeface="ＭＳ Ｐゴシック" charset="-128"/>
              </a:rPr>
              <a:t>. </a:t>
            </a:r>
          </a:p>
        </p:txBody>
      </p:sp>
    </p:spTree>
    <p:extLst>
      <p:ext uri="{BB962C8B-B14F-4D97-AF65-F5344CB8AC3E}">
        <p14:creationId xmlns:p14="http://schemas.microsoft.com/office/powerpoint/2010/main" val="183202017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solidFill>
            <a:srgbClr val="FF0000"/>
          </a:solidFill>
        </p:spPr>
        <p:txBody>
          <a:bodyPr/>
          <a:lstStyle/>
          <a:p>
            <a:r>
              <a:rPr lang="tr-TR" dirty="0" smtClean="0">
                <a:solidFill>
                  <a:schemeClr val="bg1"/>
                </a:solidFill>
              </a:rPr>
              <a:t>Görülme sıklığı</a:t>
            </a:r>
            <a:endParaRPr lang="tr-TR" dirty="0">
              <a:solidFill>
                <a:schemeClr val="bg1"/>
              </a:solidFill>
            </a:endParaRPr>
          </a:p>
        </p:txBody>
      </p:sp>
      <p:sp>
        <p:nvSpPr>
          <p:cNvPr id="3" name="İçerik Yer Tutucusu 2"/>
          <p:cNvSpPr>
            <a:spLocks noGrp="1"/>
          </p:cNvSpPr>
          <p:nvPr>
            <p:ph idx="1"/>
          </p:nvPr>
        </p:nvSpPr>
        <p:spPr/>
        <p:txBody>
          <a:bodyPr>
            <a:normAutofit lnSpcReduction="10000"/>
          </a:bodyPr>
          <a:lstStyle/>
          <a:p>
            <a:r>
              <a:rPr lang="tr-TR" dirty="0" err="1" smtClean="0"/>
              <a:t>Perineal</a:t>
            </a:r>
            <a:r>
              <a:rPr lang="tr-TR" dirty="0" smtClean="0"/>
              <a:t> </a:t>
            </a:r>
            <a:r>
              <a:rPr lang="tr-TR" dirty="0" err="1" smtClean="0"/>
              <a:t>laserasyonların</a:t>
            </a:r>
            <a:r>
              <a:rPr lang="tr-TR" dirty="0" smtClean="0"/>
              <a:t> görülme sıklığı </a:t>
            </a:r>
            <a:r>
              <a:rPr lang="tr-TR" dirty="0" err="1" smtClean="0"/>
              <a:t>obstetrik</a:t>
            </a:r>
            <a:r>
              <a:rPr lang="tr-TR" dirty="0" smtClean="0"/>
              <a:t> yaklaşıma göre, hastaneden hastaneye ve ülkeden ülkeye değişiklik göstermektedir. </a:t>
            </a:r>
          </a:p>
          <a:p>
            <a:r>
              <a:rPr lang="tr-TR" dirty="0" smtClean="0"/>
              <a:t>1998-2010 yılları arasında Birleşik Devletler Yatan Hasta Örneklemesi çalışmasında </a:t>
            </a:r>
            <a:r>
              <a:rPr lang="tr-TR" dirty="0" err="1" smtClean="0"/>
              <a:t>vaginal</a:t>
            </a:r>
            <a:r>
              <a:rPr lang="tr-TR" dirty="0" smtClean="0"/>
              <a:t> doğum yapan kadınlarda üçünü derece </a:t>
            </a:r>
            <a:r>
              <a:rPr lang="tr-TR" dirty="0" err="1" smtClean="0"/>
              <a:t>laserasyon</a:t>
            </a:r>
            <a:r>
              <a:rPr lang="tr-TR" dirty="0" smtClean="0"/>
              <a:t> oranı % 3.3; dördüncü derece </a:t>
            </a:r>
            <a:r>
              <a:rPr lang="tr-TR" dirty="0" err="1" smtClean="0"/>
              <a:t>laserasyon</a:t>
            </a:r>
            <a:r>
              <a:rPr lang="tr-TR" dirty="0" smtClean="0"/>
              <a:t> oranı %1.1 olarak verilmiştir.</a:t>
            </a:r>
          </a:p>
          <a:p>
            <a:pPr algn="r"/>
            <a:r>
              <a:rPr lang="tr-TR" sz="1300" dirty="0" err="1">
                <a:solidFill>
                  <a:srgbClr val="FF0000"/>
                </a:solidFill>
              </a:rPr>
              <a:t>Friedman</a:t>
            </a:r>
            <a:r>
              <a:rPr lang="tr-TR" sz="1300" dirty="0">
                <a:solidFill>
                  <a:srgbClr val="FF0000"/>
                </a:solidFill>
              </a:rPr>
              <a:t> AM, </a:t>
            </a:r>
            <a:r>
              <a:rPr lang="tr-TR" sz="1300" dirty="0" err="1">
                <a:solidFill>
                  <a:srgbClr val="FF0000"/>
                </a:solidFill>
              </a:rPr>
              <a:t>Ananth</a:t>
            </a:r>
            <a:r>
              <a:rPr lang="tr-TR" sz="1300" dirty="0">
                <a:solidFill>
                  <a:srgbClr val="FF0000"/>
                </a:solidFill>
              </a:rPr>
              <a:t> CV, </a:t>
            </a:r>
            <a:r>
              <a:rPr lang="tr-TR" sz="1300" dirty="0" err="1">
                <a:solidFill>
                  <a:srgbClr val="FF0000"/>
                </a:solidFill>
              </a:rPr>
              <a:t>Prendergast</a:t>
            </a:r>
            <a:r>
              <a:rPr lang="tr-TR" sz="1300" dirty="0">
                <a:solidFill>
                  <a:srgbClr val="FF0000"/>
                </a:solidFill>
              </a:rPr>
              <a:t> E, </a:t>
            </a:r>
            <a:r>
              <a:rPr lang="tr-TR" sz="1300" dirty="0" err="1">
                <a:solidFill>
                  <a:srgbClr val="FF0000"/>
                </a:solidFill>
              </a:rPr>
              <a:t>D’Alton</a:t>
            </a:r>
            <a:r>
              <a:rPr lang="tr-TR" sz="1300" dirty="0">
                <a:solidFill>
                  <a:srgbClr val="FF0000"/>
                </a:solidFill>
              </a:rPr>
              <a:t> </a:t>
            </a:r>
            <a:r>
              <a:rPr lang="tr-TR" sz="1300" dirty="0" smtClean="0">
                <a:solidFill>
                  <a:srgbClr val="FF0000"/>
                </a:solidFill>
              </a:rPr>
              <a:t>ME, Wright </a:t>
            </a:r>
            <a:r>
              <a:rPr lang="tr-TR" sz="1300" dirty="0">
                <a:solidFill>
                  <a:srgbClr val="FF0000"/>
                </a:solidFill>
              </a:rPr>
              <a:t>JD. Evaluation of </a:t>
            </a:r>
            <a:r>
              <a:rPr lang="tr-TR" sz="1300" dirty="0" err="1">
                <a:solidFill>
                  <a:srgbClr val="FF0000"/>
                </a:solidFill>
              </a:rPr>
              <a:t>third-degree</a:t>
            </a:r>
            <a:r>
              <a:rPr lang="tr-TR" sz="1300" dirty="0">
                <a:solidFill>
                  <a:srgbClr val="FF0000"/>
                </a:solidFill>
              </a:rPr>
              <a:t> </a:t>
            </a:r>
            <a:r>
              <a:rPr lang="tr-TR" sz="1300" dirty="0" err="1">
                <a:solidFill>
                  <a:srgbClr val="FF0000"/>
                </a:solidFill>
              </a:rPr>
              <a:t>and</a:t>
            </a:r>
            <a:r>
              <a:rPr lang="tr-TR" sz="1300" dirty="0">
                <a:solidFill>
                  <a:srgbClr val="FF0000"/>
                </a:solidFill>
              </a:rPr>
              <a:t> </a:t>
            </a:r>
            <a:r>
              <a:rPr lang="tr-TR" sz="1300" dirty="0" err="1" smtClean="0">
                <a:solidFill>
                  <a:srgbClr val="FF0000"/>
                </a:solidFill>
              </a:rPr>
              <a:t>fourth-degree</a:t>
            </a:r>
            <a:r>
              <a:rPr lang="tr-TR" sz="1300" dirty="0" smtClean="0">
                <a:solidFill>
                  <a:srgbClr val="FF0000"/>
                </a:solidFill>
              </a:rPr>
              <a:t> </a:t>
            </a:r>
            <a:r>
              <a:rPr lang="tr-TR" sz="1300" dirty="0" err="1" smtClean="0">
                <a:solidFill>
                  <a:srgbClr val="FF0000"/>
                </a:solidFill>
              </a:rPr>
              <a:t>laceration</a:t>
            </a:r>
            <a:r>
              <a:rPr lang="tr-TR" sz="1300" dirty="0" smtClean="0">
                <a:solidFill>
                  <a:srgbClr val="FF0000"/>
                </a:solidFill>
              </a:rPr>
              <a:t> </a:t>
            </a:r>
            <a:r>
              <a:rPr lang="tr-TR" sz="1300" dirty="0" err="1">
                <a:solidFill>
                  <a:srgbClr val="FF0000"/>
                </a:solidFill>
              </a:rPr>
              <a:t>rates</a:t>
            </a:r>
            <a:r>
              <a:rPr lang="tr-TR" sz="1300" dirty="0">
                <a:solidFill>
                  <a:srgbClr val="FF0000"/>
                </a:solidFill>
              </a:rPr>
              <a:t> as </a:t>
            </a:r>
            <a:r>
              <a:rPr lang="tr-TR" sz="1300" dirty="0" err="1">
                <a:solidFill>
                  <a:srgbClr val="FF0000"/>
                </a:solidFill>
              </a:rPr>
              <a:t>quality</a:t>
            </a:r>
            <a:r>
              <a:rPr lang="tr-TR" sz="1300" dirty="0">
                <a:solidFill>
                  <a:srgbClr val="FF0000"/>
                </a:solidFill>
              </a:rPr>
              <a:t> </a:t>
            </a:r>
            <a:r>
              <a:rPr lang="tr-TR" sz="1300" dirty="0" err="1">
                <a:solidFill>
                  <a:srgbClr val="FF0000"/>
                </a:solidFill>
              </a:rPr>
              <a:t>indicators</a:t>
            </a:r>
            <a:r>
              <a:rPr lang="tr-TR" sz="1300" dirty="0">
                <a:solidFill>
                  <a:srgbClr val="FF0000"/>
                </a:solidFill>
              </a:rPr>
              <a:t>. </a:t>
            </a:r>
            <a:r>
              <a:rPr lang="tr-TR" sz="1300" dirty="0" err="1">
                <a:solidFill>
                  <a:srgbClr val="FF0000"/>
                </a:solidFill>
              </a:rPr>
              <a:t>Obstet</a:t>
            </a:r>
            <a:r>
              <a:rPr lang="tr-TR" sz="1300" dirty="0">
                <a:solidFill>
                  <a:srgbClr val="FF0000"/>
                </a:solidFill>
              </a:rPr>
              <a:t> </a:t>
            </a:r>
            <a:r>
              <a:rPr lang="tr-TR" sz="1300" dirty="0" err="1" smtClean="0">
                <a:solidFill>
                  <a:srgbClr val="FF0000"/>
                </a:solidFill>
              </a:rPr>
              <a:t>Gynecol</a:t>
            </a:r>
            <a:r>
              <a:rPr lang="tr-TR" sz="1300" dirty="0" smtClean="0">
                <a:solidFill>
                  <a:srgbClr val="FF0000"/>
                </a:solidFill>
              </a:rPr>
              <a:t> 2015;125:927–37</a:t>
            </a:r>
            <a:r>
              <a:rPr lang="tr-TR" sz="1300" dirty="0" smtClean="0"/>
              <a:t>.</a:t>
            </a:r>
          </a:p>
          <a:p>
            <a:r>
              <a:rPr lang="tr-TR" dirty="0" smtClean="0"/>
              <a:t>Ancak sistematik derlemelerde doğuma bağlı </a:t>
            </a:r>
            <a:r>
              <a:rPr lang="tr-TR" dirty="0" err="1" smtClean="0"/>
              <a:t>sfinkter</a:t>
            </a:r>
            <a:r>
              <a:rPr lang="tr-TR" dirty="0" smtClean="0"/>
              <a:t> hasarları görülme sıklıklarında geniş varyasyonlar bulunmakla birlikte gerçek sıklığı % 11 olarak bildirilmektedir.</a:t>
            </a:r>
          </a:p>
          <a:p>
            <a:pPr algn="r"/>
            <a:r>
              <a:rPr lang="tr-TR" sz="1100" dirty="0" err="1">
                <a:solidFill>
                  <a:srgbClr val="FF0000"/>
                </a:solidFill>
              </a:rPr>
              <a:t>Dudding</a:t>
            </a:r>
            <a:r>
              <a:rPr lang="tr-TR" sz="1100" dirty="0">
                <a:solidFill>
                  <a:srgbClr val="FF0000"/>
                </a:solidFill>
              </a:rPr>
              <a:t> TC, </a:t>
            </a:r>
            <a:r>
              <a:rPr lang="tr-TR" sz="1100" dirty="0" err="1">
                <a:solidFill>
                  <a:srgbClr val="FF0000"/>
                </a:solidFill>
              </a:rPr>
              <a:t>Vaizey</a:t>
            </a:r>
            <a:r>
              <a:rPr lang="tr-TR" sz="1100" dirty="0">
                <a:solidFill>
                  <a:srgbClr val="FF0000"/>
                </a:solidFill>
              </a:rPr>
              <a:t> CJ, </a:t>
            </a:r>
            <a:r>
              <a:rPr lang="tr-TR" sz="1100" dirty="0" err="1">
                <a:solidFill>
                  <a:srgbClr val="FF0000"/>
                </a:solidFill>
              </a:rPr>
              <a:t>Kamm</a:t>
            </a:r>
            <a:r>
              <a:rPr lang="tr-TR" sz="1100" dirty="0">
                <a:solidFill>
                  <a:srgbClr val="FF0000"/>
                </a:solidFill>
              </a:rPr>
              <a:t> MA. </a:t>
            </a:r>
            <a:r>
              <a:rPr lang="tr-TR" sz="1100" dirty="0" err="1">
                <a:solidFill>
                  <a:srgbClr val="FF0000"/>
                </a:solidFill>
              </a:rPr>
              <a:t>Obstetric</a:t>
            </a:r>
            <a:r>
              <a:rPr lang="tr-TR" sz="1100" dirty="0">
                <a:solidFill>
                  <a:srgbClr val="FF0000"/>
                </a:solidFill>
              </a:rPr>
              <a:t> </a:t>
            </a:r>
            <a:r>
              <a:rPr lang="tr-TR" sz="1100" dirty="0" smtClean="0">
                <a:solidFill>
                  <a:srgbClr val="FF0000"/>
                </a:solidFill>
              </a:rPr>
              <a:t>anal </a:t>
            </a:r>
            <a:r>
              <a:rPr lang="tr-TR" sz="1100" dirty="0" err="1" smtClean="0">
                <a:solidFill>
                  <a:srgbClr val="FF0000"/>
                </a:solidFill>
              </a:rPr>
              <a:t>sphincter</a:t>
            </a:r>
            <a:r>
              <a:rPr lang="tr-TR" sz="1100" dirty="0" smtClean="0">
                <a:solidFill>
                  <a:srgbClr val="FF0000"/>
                </a:solidFill>
              </a:rPr>
              <a:t> </a:t>
            </a:r>
            <a:r>
              <a:rPr lang="tr-TR" sz="1100" dirty="0" err="1">
                <a:solidFill>
                  <a:srgbClr val="FF0000"/>
                </a:solidFill>
              </a:rPr>
              <a:t>injury</a:t>
            </a:r>
            <a:r>
              <a:rPr lang="tr-TR" sz="1100" dirty="0">
                <a:solidFill>
                  <a:srgbClr val="FF0000"/>
                </a:solidFill>
              </a:rPr>
              <a:t>: </a:t>
            </a:r>
            <a:r>
              <a:rPr lang="tr-TR" sz="1100" dirty="0" err="1">
                <a:solidFill>
                  <a:srgbClr val="FF0000"/>
                </a:solidFill>
              </a:rPr>
              <a:t>incidence</a:t>
            </a:r>
            <a:r>
              <a:rPr lang="tr-TR" sz="1100" dirty="0">
                <a:solidFill>
                  <a:srgbClr val="FF0000"/>
                </a:solidFill>
              </a:rPr>
              <a:t>, risk </a:t>
            </a:r>
            <a:r>
              <a:rPr lang="tr-TR" sz="1100" dirty="0" err="1">
                <a:solidFill>
                  <a:srgbClr val="FF0000"/>
                </a:solidFill>
              </a:rPr>
              <a:t>factors</a:t>
            </a:r>
            <a:r>
              <a:rPr lang="tr-TR" sz="1100" dirty="0">
                <a:solidFill>
                  <a:srgbClr val="FF0000"/>
                </a:solidFill>
              </a:rPr>
              <a:t>, </a:t>
            </a:r>
            <a:r>
              <a:rPr lang="tr-TR" sz="1100" dirty="0" err="1">
                <a:solidFill>
                  <a:srgbClr val="FF0000"/>
                </a:solidFill>
              </a:rPr>
              <a:t>and</a:t>
            </a:r>
            <a:r>
              <a:rPr lang="tr-TR" sz="1100" dirty="0">
                <a:solidFill>
                  <a:srgbClr val="FF0000"/>
                </a:solidFill>
              </a:rPr>
              <a:t> </a:t>
            </a:r>
            <a:r>
              <a:rPr lang="tr-TR" sz="1100" dirty="0" err="1" smtClean="0">
                <a:solidFill>
                  <a:srgbClr val="FF0000"/>
                </a:solidFill>
              </a:rPr>
              <a:t>management</a:t>
            </a:r>
            <a:r>
              <a:rPr lang="tr-TR" sz="1100" dirty="0" smtClean="0">
                <a:solidFill>
                  <a:srgbClr val="FF0000"/>
                </a:solidFill>
              </a:rPr>
              <a:t>. </a:t>
            </a:r>
            <a:r>
              <a:rPr lang="is-IS" sz="1100" dirty="0" smtClean="0">
                <a:solidFill>
                  <a:srgbClr val="FF0000"/>
                </a:solidFill>
              </a:rPr>
              <a:t>Ann </a:t>
            </a:r>
            <a:r>
              <a:rPr lang="is-IS" sz="1100" dirty="0">
                <a:solidFill>
                  <a:srgbClr val="FF0000"/>
                </a:solidFill>
              </a:rPr>
              <a:t>Surg 2008;247:224–37. </a:t>
            </a:r>
            <a:endParaRPr lang="tr-TR" sz="1100" dirty="0">
              <a:solidFill>
                <a:srgbClr val="FF0000"/>
              </a:solidFill>
            </a:endParaRPr>
          </a:p>
        </p:txBody>
      </p:sp>
    </p:spTree>
    <p:extLst>
      <p:ext uri="{BB962C8B-B14F-4D97-AF65-F5344CB8AC3E}">
        <p14:creationId xmlns:p14="http://schemas.microsoft.com/office/powerpoint/2010/main" val="72747424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Title 1"/>
          <p:cNvSpPr>
            <a:spLocks noGrp="1"/>
          </p:cNvSpPr>
          <p:nvPr>
            <p:ph type="title"/>
          </p:nvPr>
        </p:nvSpPr>
        <p:spPr>
          <a:xfrm>
            <a:off x="838200" y="155262"/>
            <a:ext cx="10515600" cy="1325563"/>
          </a:xfrm>
          <a:solidFill>
            <a:srgbClr val="FF0000"/>
          </a:solidFill>
        </p:spPr>
        <p:txBody>
          <a:bodyPr/>
          <a:lstStyle/>
          <a:p>
            <a:pPr eaLnBrk="1" hangingPunct="1"/>
            <a:r>
              <a:rPr lang="en-US" altLang="tr-TR" dirty="0" err="1">
                <a:solidFill>
                  <a:schemeClr val="bg1"/>
                </a:solidFill>
                <a:ea typeface="ＭＳ Ｐゴシック" charset="-128"/>
              </a:rPr>
              <a:t>Asemptomatik</a:t>
            </a:r>
            <a:r>
              <a:rPr lang="en-US" altLang="tr-TR" dirty="0">
                <a:solidFill>
                  <a:schemeClr val="bg1"/>
                </a:solidFill>
                <a:ea typeface="ＭＳ Ｐゴシック" charset="-128"/>
              </a:rPr>
              <a:t> </a:t>
            </a:r>
            <a:r>
              <a:rPr lang="en-US" altLang="tr-TR" dirty="0" err="1">
                <a:solidFill>
                  <a:schemeClr val="bg1"/>
                </a:solidFill>
                <a:ea typeface="ＭＳ Ｐゴシック" charset="-128"/>
              </a:rPr>
              <a:t>Kadınlar</a:t>
            </a:r>
            <a:endParaRPr lang="en-US" altLang="tr-TR" dirty="0">
              <a:solidFill>
                <a:schemeClr val="bg1"/>
              </a:solidFill>
              <a:ea typeface="ＭＳ Ｐゴシック" charset="-128"/>
            </a:endParaRPr>
          </a:p>
        </p:txBody>
      </p:sp>
      <p:sp>
        <p:nvSpPr>
          <p:cNvPr id="3" name="Content Placeholder 2"/>
          <p:cNvSpPr>
            <a:spLocks noGrp="1"/>
          </p:cNvSpPr>
          <p:nvPr>
            <p:ph idx="1"/>
          </p:nvPr>
        </p:nvSpPr>
        <p:spPr>
          <a:xfrm>
            <a:off x="1981200" y="1600200"/>
            <a:ext cx="8229600" cy="5067300"/>
          </a:xfrm>
        </p:spPr>
        <p:txBody>
          <a:bodyPr>
            <a:normAutofit/>
          </a:bodyPr>
          <a:lstStyle/>
          <a:p>
            <a:pPr eaLnBrk="1" hangingPunct="1">
              <a:lnSpc>
                <a:spcPct val="80000"/>
              </a:lnSpc>
            </a:pPr>
            <a:r>
              <a:rPr lang="en-US" altLang="tr-TR" sz="2700">
                <a:ea typeface="ＭＳ Ｐゴシック" charset="-128"/>
              </a:rPr>
              <a:t>Anal sfinkter fonksiyonlarında minimal değişiklik</a:t>
            </a:r>
          </a:p>
          <a:p>
            <a:pPr lvl="1" eaLnBrk="1" hangingPunct="1">
              <a:lnSpc>
                <a:spcPct val="80000"/>
              </a:lnSpc>
            </a:pPr>
            <a:r>
              <a:rPr lang="en-US" altLang="tr-TR">
                <a:ea typeface="ＭＳ Ｐゴシック" charset="-128"/>
              </a:rPr>
              <a:t>Basınç ölçümleri ve ultrasonografi normal</a:t>
            </a:r>
          </a:p>
          <a:p>
            <a:pPr eaLnBrk="1" hangingPunct="1">
              <a:lnSpc>
                <a:spcPct val="80000"/>
              </a:lnSpc>
            </a:pPr>
            <a:r>
              <a:rPr lang="en-US" altLang="tr-TR" sz="2700">
                <a:ea typeface="ＭＳ Ｐゴシック" charset="-128"/>
              </a:rPr>
              <a:t>Rekürren OASİS riski %5 </a:t>
            </a:r>
          </a:p>
          <a:p>
            <a:pPr lvl="1" eaLnBrk="1" hangingPunct="1">
              <a:lnSpc>
                <a:spcPct val="80000"/>
              </a:lnSpc>
            </a:pPr>
            <a:r>
              <a:rPr lang="en-US" altLang="tr-TR">
                <a:ea typeface="ＭＳ Ｐゴシック" charset="-128"/>
              </a:rPr>
              <a:t>Deneyimli hekim veya ebe</a:t>
            </a:r>
          </a:p>
          <a:p>
            <a:pPr eaLnBrk="1" hangingPunct="1">
              <a:lnSpc>
                <a:spcPct val="80000"/>
              </a:lnSpc>
            </a:pPr>
            <a:r>
              <a:rPr lang="en-US" altLang="tr-TR" sz="2700">
                <a:ea typeface="ＭＳ Ｐゴシック" charset="-128"/>
              </a:rPr>
              <a:t>Epizyotomi gerekliyse mediolateral epizyotomi tercih edilmeli </a:t>
            </a:r>
          </a:p>
          <a:p>
            <a:pPr eaLnBrk="1" hangingPunct="1">
              <a:lnSpc>
                <a:spcPct val="80000"/>
              </a:lnSpc>
            </a:pPr>
            <a:r>
              <a:rPr lang="en-US" altLang="tr-TR" sz="2700">
                <a:ea typeface="ＭＳ Ｐゴシック" charset="-128"/>
              </a:rPr>
              <a:t>Travmatik doğum gelişeceği şüphesi varsa sezaryen</a:t>
            </a:r>
          </a:p>
          <a:p>
            <a:pPr lvl="1" eaLnBrk="1" hangingPunct="1">
              <a:lnSpc>
                <a:spcPct val="80000"/>
              </a:lnSpc>
            </a:pPr>
            <a:r>
              <a:rPr lang="en-US" altLang="tr-TR">
                <a:ea typeface="ＭＳ Ｐゴシック" charset="-128"/>
              </a:rPr>
              <a:t>Büyük bebek</a:t>
            </a:r>
          </a:p>
          <a:p>
            <a:pPr lvl="1" eaLnBrk="1" hangingPunct="1">
              <a:lnSpc>
                <a:spcPct val="80000"/>
              </a:lnSpc>
            </a:pPr>
            <a:r>
              <a:rPr lang="en-US" altLang="tr-TR">
                <a:ea typeface="ＭＳ Ｐゴシック" charset="-128"/>
              </a:rPr>
              <a:t>Omuz distosisi</a:t>
            </a:r>
          </a:p>
          <a:p>
            <a:pPr lvl="1" eaLnBrk="1" hangingPunct="1">
              <a:lnSpc>
                <a:spcPct val="80000"/>
              </a:lnSpc>
            </a:pPr>
            <a:r>
              <a:rPr lang="en-US" altLang="tr-TR">
                <a:ea typeface="ＭＳ Ｐゴシック" charset="-128"/>
              </a:rPr>
              <a:t>Uzamış travay</a:t>
            </a:r>
          </a:p>
          <a:p>
            <a:pPr lvl="1" eaLnBrk="1" hangingPunct="1">
              <a:lnSpc>
                <a:spcPct val="80000"/>
              </a:lnSpc>
            </a:pPr>
            <a:r>
              <a:rPr lang="en-US" altLang="tr-TR">
                <a:ea typeface="ＭＳ Ｐゴシック" charset="-128"/>
              </a:rPr>
              <a:t>Operatif doğum </a:t>
            </a:r>
          </a:p>
          <a:p>
            <a:pPr eaLnBrk="1" hangingPunct="1">
              <a:lnSpc>
                <a:spcPct val="80000"/>
              </a:lnSpc>
            </a:pPr>
            <a:r>
              <a:rPr lang="en-US" altLang="tr-TR" sz="2700">
                <a:ea typeface="ＭＳ Ｐゴシック" charset="-128"/>
              </a:rPr>
              <a:t>Psikolojik olarak normal doğum yapamayacak kadınlarda sezaryen </a:t>
            </a:r>
          </a:p>
        </p:txBody>
      </p:sp>
    </p:spTree>
    <p:extLst>
      <p:ext uri="{BB962C8B-B14F-4D97-AF65-F5344CB8AC3E}">
        <p14:creationId xmlns:p14="http://schemas.microsoft.com/office/powerpoint/2010/main" val="14246650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solidFill>
            <a:srgbClr val="FF0000"/>
          </a:solidFill>
        </p:spPr>
        <p:txBody>
          <a:bodyPr/>
          <a:lstStyle/>
          <a:p>
            <a:r>
              <a:rPr lang="tr-TR" dirty="0" smtClean="0">
                <a:solidFill>
                  <a:schemeClr val="bg1"/>
                </a:solidFill>
              </a:rPr>
              <a:t>Korunma</a:t>
            </a:r>
            <a:endParaRPr lang="tr-TR" dirty="0">
              <a:solidFill>
                <a:schemeClr val="bg1"/>
              </a:solidFill>
            </a:endParaRPr>
          </a:p>
        </p:txBody>
      </p:sp>
      <p:sp>
        <p:nvSpPr>
          <p:cNvPr id="3" name="İçerik Yer Tutucusu 2"/>
          <p:cNvSpPr>
            <a:spLocks noGrp="1"/>
          </p:cNvSpPr>
          <p:nvPr>
            <p:ph idx="1"/>
          </p:nvPr>
        </p:nvSpPr>
        <p:spPr>
          <a:xfrm>
            <a:off x="838200" y="1825625"/>
            <a:ext cx="2854124" cy="4351338"/>
          </a:xfrm>
        </p:spPr>
        <p:txBody>
          <a:bodyPr/>
          <a:lstStyle/>
          <a:p>
            <a:r>
              <a:rPr lang="en-US" altLang="tr-TR" sz="3000" dirty="0" err="1"/>
              <a:t>Gelişmekte</a:t>
            </a:r>
            <a:r>
              <a:rPr lang="en-US" altLang="tr-TR" sz="3000" dirty="0"/>
              <a:t> </a:t>
            </a:r>
            <a:r>
              <a:rPr lang="en-US" altLang="tr-TR" sz="3000" dirty="0" err="1"/>
              <a:t>olan</a:t>
            </a:r>
            <a:r>
              <a:rPr lang="en-US" altLang="tr-TR" sz="3000" dirty="0"/>
              <a:t> </a:t>
            </a:r>
            <a:r>
              <a:rPr lang="en-US" altLang="tr-TR" sz="3000" dirty="0" err="1"/>
              <a:t>ülkelerde</a:t>
            </a:r>
            <a:r>
              <a:rPr lang="en-US" altLang="tr-TR" sz="3000" dirty="0"/>
              <a:t> OASİS </a:t>
            </a:r>
            <a:r>
              <a:rPr lang="en-US" altLang="tr-TR" sz="3000" dirty="0" err="1"/>
              <a:t>insidansı</a:t>
            </a:r>
            <a:r>
              <a:rPr lang="en-US" altLang="tr-TR" sz="3000" dirty="0"/>
              <a:t> </a:t>
            </a:r>
            <a:r>
              <a:rPr lang="en-US" altLang="tr-TR" sz="3000" dirty="0" err="1"/>
              <a:t>artıyor</a:t>
            </a:r>
            <a:endParaRPr lang="en-US" altLang="tr-TR" sz="3000" dirty="0"/>
          </a:p>
          <a:p>
            <a:pPr lvl="1"/>
            <a:r>
              <a:rPr lang="en-US" altLang="tr-TR" sz="2600" dirty="0" err="1"/>
              <a:t>İngiltere</a:t>
            </a:r>
            <a:r>
              <a:rPr lang="en-US" altLang="en-US" sz="2600" dirty="0" err="1"/>
              <a:t>’</a:t>
            </a:r>
            <a:r>
              <a:rPr lang="en-US" altLang="tr-TR" sz="2600" dirty="0" err="1"/>
              <a:t>de</a:t>
            </a:r>
            <a:r>
              <a:rPr lang="en-US" altLang="tr-TR" sz="2600" dirty="0"/>
              <a:t> 2000 </a:t>
            </a:r>
            <a:r>
              <a:rPr lang="en-US" altLang="tr-TR" sz="2600" dirty="0" err="1"/>
              <a:t>yılında</a:t>
            </a:r>
            <a:r>
              <a:rPr lang="en-US" altLang="tr-TR" sz="2600" dirty="0"/>
              <a:t> %1.8 </a:t>
            </a:r>
            <a:r>
              <a:rPr lang="en-US" altLang="tr-TR" sz="2600" dirty="0" err="1"/>
              <a:t>iken</a:t>
            </a:r>
            <a:r>
              <a:rPr lang="en-US" altLang="tr-TR" sz="2600" dirty="0"/>
              <a:t> 2012 </a:t>
            </a:r>
            <a:r>
              <a:rPr lang="en-US" altLang="tr-TR" sz="2600" dirty="0" err="1"/>
              <a:t>yılında</a:t>
            </a:r>
            <a:r>
              <a:rPr lang="en-US" altLang="tr-TR" sz="2600" dirty="0"/>
              <a:t> % 5.9</a:t>
            </a:r>
          </a:p>
          <a:p>
            <a:endParaRPr lang="tr-TR" dirty="0"/>
          </a:p>
        </p:txBody>
      </p:sp>
      <p:sp>
        <p:nvSpPr>
          <p:cNvPr id="4" name="Sağ Ayraç 3"/>
          <p:cNvSpPr/>
          <p:nvPr/>
        </p:nvSpPr>
        <p:spPr>
          <a:xfrm>
            <a:off x="4143737" y="1825625"/>
            <a:ext cx="2013995" cy="3394557"/>
          </a:xfrm>
          <a:prstGeom prst="rightBrace">
            <a:avLst/>
          </a:prstGeom>
          <a:solidFill>
            <a:schemeClr val="bg1"/>
          </a:solidFill>
          <a:ln>
            <a:solidFill>
              <a:schemeClr val="accent3">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tr-TR"/>
          </a:p>
        </p:txBody>
      </p:sp>
      <p:sp>
        <p:nvSpPr>
          <p:cNvPr id="5" name="Metin kutusu 4"/>
          <p:cNvSpPr txBox="1"/>
          <p:nvPr/>
        </p:nvSpPr>
        <p:spPr>
          <a:xfrm>
            <a:off x="6609145" y="2050192"/>
            <a:ext cx="5046562" cy="2945422"/>
          </a:xfrm>
          <a:prstGeom prst="rect">
            <a:avLst/>
          </a:prstGeom>
          <a:noFill/>
        </p:spPr>
        <p:txBody>
          <a:bodyPr wrap="square" rtlCol="0">
            <a:spAutoFit/>
          </a:bodyPr>
          <a:lstStyle/>
          <a:p>
            <a:pPr>
              <a:lnSpc>
                <a:spcPct val="90000"/>
              </a:lnSpc>
            </a:pPr>
            <a:r>
              <a:rPr lang="en-US" altLang="tr-TR" sz="3000" dirty="0" err="1"/>
              <a:t>Nedenleri</a:t>
            </a:r>
            <a:r>
              <a:rPr lang="en-US" altLang="tr-TR" sz="3000" dirty="0"/>
              <a:t>?  </a:t>
            </a:r>
          </a:p>
          <a:p>
            <a:pPr marL="914400" lvl="1" indent="-457200">
              <a:lnSpc>
                <a:spcPct val="90000"/>
              </a:lnSpc>
              <a:buFont typeface="Arial" charset="-94"/>
              <a:buChar char="•"/>
            </a:pPr>
            <a:r>
              <a:rPr lang="en-US" altLang="tr-TR" sz="2600" dirty="0" err="1"/>
              <a:t>Doğru</a:t>
            </a:r>
            <a:r>
              <a:rPr lang="en-US" altLang="tr-TR" sz="2600" dirty="0"/>
              <a:t> </a:t>
            </a:r>
            <a:r>
              <a:rPr lang="en-US" altLang="tr-TR" sz="2600" dirty="0" err="1"/>
              <a:t>tanı</a:t>
            </a:r>
            <a:r>
              <a:rPr lang="en-US" altLang="tr-TR" sz="2600" dirty="0"/>
              <a:t> </a:t>
            </a:r>
            <a:r>
              <a:rPr lang="en-US" altLang="tr-TR" sz="2600" dirty="0" err="1"/>
              <a:t>konulması</a:t>
            </a:r>
            <a:endParaRPr lang="en-US" altLang="tr-TR" sz="2600" dirty="0"/>
          </a:p>
          <a:p>
            <a:pPr marL="914400" lvl="1" indent="-457200">
              <a:lnSpc>
                <a:spcPct val="90000"/>
              </a:lnSpc>
              <a:buFont typeface="Arial" charset="-94"/>
              <a:buChar char="•"/>
            </a:pPr>
            <a:r>
              <a:rPr lang="en-US" altLang="tr-TR" sz="2600" dirty="0"/>
              <a:t>Fetal </a:t>
            </a:r>
            <a:r>
              <a:rPr lang="en-US" altLang="tr-TR" sz="2600" dirty="0" err="1"/>
              <a:t>doğum</a:t>
            </a:r>
            <a:r>
              <a:rPr lang="en-US" altLang="tr-TR" sz="2600" dirty="0"/>
              <a:t> </a:t>
            </a:r>
            <a:r>
              <a:rPr lang="en-US" altLang="tr-TR" sz="2600" dirty="0" err="1"/>
              <a:t>ağırlığında</a:t>
            </a:r>
            <a:r>
              <a:rPr lang="en-US" altLang="tr-TR" sz="2600" dirty="0"/>
              <a:t> </a:t>
            </a:r>
            <a:r>
              <a:rPr lang="en-US" altLang="tr-TR" sz="2600" dirty="0" err="1"/>
              <a:t>artış</a:t>
            </a:r>
            <a:endParaRPr lang="en-US" altLang="tr-TR" sz="2600" dirty="0"/>
          </a:p>
          <a:p>
            <a:pPr marL="914400" lvl="1" indent="-457200">
              <a:lnSpc>
                <a:spcPct val="90000"/>
              </a:lnSpc>
              <a:buFont typeface="Arial" charset="-94"/>
              <a:buChar char="•"/>
            </a:pPr>
            <a:r>
              <a:rPr lang="en-US" altLang="tr-TR" sz="2600" dirty="0" err="1"/>
              <a:t>Operatif</a:t>
            </a:r>
            <a:r>
              <a:rPr lang="en-US" altLang="tr-TR" sz="2600" dirty="0"/>
              <a:t> </a:t>
            </a:r>
            <a:r>
              <a:rPr lang="en-US" altLang="tr-TR" sz="2600" dirty="0" err="1"/>
              <a:t>doğumlarda</a:t>
            </a:r>
            <a:r>
              <a:rPr lang="en-US" altLang="tr-TR" sz="2600" dirty="0"/>
              <a:t> </a:t>
            </a:r>
            <a:r>
              <a:rPr lang="en-US" altLang="tr-TR" sz="2600" dirty="0" err="1"/>
              <a:t>artış</a:t>
            </a:r>
            <a:endParaRPr lang="en-US" altLang="tr-TR" sz="2600" dirty="0"/>
          </a:p>
          <a:p>
            <a:pPr marL="914400" lvl="1" indent="-457200">
              <a:lnSpc>
                <a:spcPct val="90000"/>
              </a:lnSpc>
              <a:buFont typeface="Arial" charset="-94"/>
              <a:buChar char="•"/>
            </a:pPr>
            <a:r>
              <a:rPr lang="en-US" altLang="tr-TR" sz="2600" dirty="0" err="1"/>
              <a:t>Epizyotominin</a:t>
            </a:r>
            <a:r>
              <a:rPr lang="en-US" altLang="tr-TR" sz="2600" dirty="0"/>
              <a:t> </a:t>
            </a:r>
            <a:r>
              <a:rPr lang="en-US" altLang="tr-TR" sz="2600" dirty="0" err="1"/>
              <a:t>kısıtlı</a:t>
            </a:r>
            <a:r>
              <a:rPr lang="en-US" altLang="tr-TR" sz="2600" dirty="0"/>
              <a:t> </a:t>
            </a:r>
            <a:r>
              <a:rPr lang="en-US" altLang="tr-TR" sz="2600" dirty="0" err="1"/>
              <a:t>kullanımı</a:t>
            </a:r>
            <a:endParaRPr lang="en-US" altLang="tr-TR" sz="2600" dirty="0"/>
          </a:p>
          <a:p>
            <a:pPr marL="914400" lvl="1" indent="-457200">
              <a:lnSpc>
                <a:spcPct val="90000"/>
              </a:lnSpc>
              <a:buFont typeface="Arial" charset="-94"/>
              <a:buChar char="•"/>
            </a:pPr>
            <a:r>
              <a:rPr lang="en-US" altLang="tr-TR" sz="2600" dirty="0" err="1"/>
              <a:t>Doğum</a:t>
            </a:r>
            <a:r>
              <a:rPr lang="en-US" altLang="tr-TR" sz="2600" dirty="0"/>
              <a:t> </a:t>
            </a:r>
            <a:r>
              <a:rPr lang="en-US" altLang="tr-TR" sz="2600" dirty="0" err="1"/>
              <a:t>pozisyonu</a:t>
            </a:r>
            <a:r>
              <a:rPr lang="en-US" altLang="tr-TR" sz="2600" dirty="0"/>
              <a:t> </a:t>
            </a:r>
          </a:p>
          <a:p>
            <a:pPr marL="285750" indent="-285750">
              <a:buFont typeface="Arial" charset="-94"/>
              <a:buChar char="•"/>
            </a:pPr>
            <a:endParaRPr lang="tr-TR" dirty="0"/>
          </a:p>
        </p:txBody>
      </p:sp>
    </p:spTree>
    <p:extLst>
      <p:ext uri="{BB962C8B-B14F-4D97-AF65-F5344CB8AC3E}">
        <p14:creationId xmlns:p14="http://schemas.microsoft.com/office/powerpoint/2010/main" val="100712408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1"/>
            <a:ext cx="9144000" cy="399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8" name="Title 2"/>
          <p:cNvSpPr>
            <a:spLocks noGrp="1"/>
          </p:cNvSpPr>
          <p:nvPr>
            <p:ph type="title"/>
          </p:nvPr>
        </p:nvSpPr>
        <p:spPr/>
        <p:txBody>
          <a:bodyPr/>
          <a:lstStyle/>
          <a:p>
            <a:endParaRPr lang="tr-TR" altLang="tr-TR" dirty="0"/>
          </a:p>
        </p:txBody>
      </p:sp>
      <p:sp>
        <p:nvSpPr>
          <p:cNvPr id="4" name="Content Placeholder 3"/>
          <p:cNvSpPr>
            <a:spLocks noGrp="1"/>
          </p:cNvSpPr>
          <p:nvPr>
            <p:ph idx="1"/>
          </p:nvPr>
        </p:nvSpPr>
        <p:spPr>
          <a:xfrm>
            <a:off x="1824039" y="4181475"/>
            <a:ext cx="6992937" cy="2351088"/>
          </a:xfrm>
        </p:spPr>
        <p:txBody>
          <a:bodyPr>
            <a:normAutofit/>
          </a:bodyPr>
          <a:lstStyle/>
          <a:p>
            <a:pPr>
              <a:lnSpc>
                <a:spcPct val="90000"/>
              </a:lnSpc>
            </a:pPr>
            <a:r>
              <a:rPr lang="en-US" altLang="tr-TR" sz="3000"/>
              <a:t>Rutin epizyotomi</a:t>
            </a:r>
          </a:p>
          <a:p>
            <a:pPr lvl="1">
              <a:lnSpc>
                <a:spcPct val="90000"/>
              </a:lnSpc>
            </a:pPr>
            <a:r>
              <a:rPr lang="en-US" altLang="tr-TR" sz="2600"/>
              <a:t>Perineal laserasyon şiddetini</a:t>
            </a:r>
          </a:p>
          <a:p>
            <a:pPr lvl="1">
              <a:lnSpc>
                <a:spcPct val="90000"/>
              </a:lnSpc>
            </a:pPr>
            <a:r>
              <a:rPr lang="en-US" altLang="tr-TR" sz="2600"/>
              <a:t>Pelvik taban disfonksiyonunu</a:t>
            </a:r>
          </a:p>
          <a:p>
            <a:pPr lvl="1">
              <a:lnSpc>
                <a:spcPct val="90000"/>
              </a:lnSpc>
            </a:pPr>
            <a:r>
              <a:rPr lang="en-US" altLang="tr-TR" sz="2600"/>
              <a:t>Pelvik organ prolapsusunu etkilemez</a:t>
            </a:r>
          </a:p>
          <a:p>
            <a:pPr lvl="1">
              <a:lnSpc>
                <a:spcPct val="90000"/>
              </a:lnSpc>
            </a:pPr>
            <a:r>
              <a:rPr lang="en-US" altLang="tr-TR" sz="2600"/>
              <a:t>Anal inkontinans riskini arttırabilir</a:t>
            </a:r>
          </a:p>
        </p:txBody>
      </p:sp>
    </p:spTree>
    <p:extLst>
      <p:ext uri="{BB962C8B-B14F-4D97-AF65-F5344CB8AC3E}">
        <p14:creationId xmlns:p14="http://schemas.microsoft.com/office/powerpoint/2010/main" val="97667786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itle 1"/>
          <p:cNvSpPr>
            <a:spLocks noGrp="1"/>
          </p:cNvSpPr>
          <p:nvPr>
            <p:ph type="title"/>
          </p:nvPr>
        </p:nvSpPr>
        <p:spPr/>
        <p:txBody>
          <a:bodyPr/>
          <a:lstStyle/>
          <a:p>
            <a:endParaRPr lang="tr-TR" altLang="tr-TR"/>
          </a:p>
        </p:txBody>
      </p:sp>
      <p:sp>
        <p:nvSpPr>
          <p:cNvPr id="3" name="Content Placeholder 2"/>
          <p:cNvSpPr>
            <a:spLocks noGrp="1"/>
          </p:cNvSpPr>
          <p:nvPr>
            <p:ph idx="1"/>
          </p:nvPr>
        </p:nvSpPr>
        <p:spPr>
          <a:xfrm>
            <a:off x="1981200" y="3990975"/>
            <a:ext cx="8229600" cy="2135188"/>
          </a:xfrm>
        </p:spPr>
        <p:txBody>
          <a:bodyPr>
            <a:normAutofit lnSpcReduction="10000"/>
          </a:bodyPr>
          <a:lstStyle/>
          <a:p>
            <a:pPr>
              <a:lnSpc>
                <a:spcPct val="80000"/>
              </a:lnSpc>
            </a:pPr>
            <a:r>
              <a:rPr lang="en-US" altLang="tr-TR" sz="2200"/>
              <a:t>34 haftadan itibaren yapılan perineal masaj perineal travma ve epizyotomi riskini azaltabilir. (Kanıt düzeyi B) </a:t>
            </a:r>
          </a:p>
          <a:p>
            <a:pPr>
              <a:lnSpc>
                <a:spcPct val="80000"/>
              </a:lnSpc>
            </a:pPr>
            <a:r>
              <a:rPr lang="en-US" altLang="tr-TR" sz="2200"/>
              <a:t>Manuel perineal destek ?? (Kanıt düzeyi B) </a:t>
            </a:r>
          </a:p>
          <a:p>
            <a:pPr>
              <a:lnSpc>
                <a:spcPct val="80000"/>
              </a:lnSpc>
            </a:pPr>
            <a:r>
              <a:rPr lang="en-US" altLang="tr-TR" sz="2200"/>
              <a:t>Sıcak kompresler</a:t>
            </a:r>
          </a:p>
          <a:p>
            <a:pPr>
              <a:lnSpc>
                <a:spcPct val="80000"/>
              </a:lnSpc>
            </a:pPr>
            <a:r>
              <a:rPr lang="en-US" altLang="tr-TR" sz="2200"/>
              <a:t>Çeşitli pozisyonlar</a:t>
            </a:r>
          </a:p>
          <a:p>
            <a:pPr>
              <a:lnSpc>
                <a:spcPct val="80000"/>
              </a:lnSpc>
            </a:pPr>
            <a:r>
              <a:rPr lang="en-US" altLang="tr-TR" sz="2200"/>
              <a:t>Ikınmanın geciktirilmesi</a:t>
            </a:r>
          </a:p>
        </p:txBody>
      </p:sp>
      <p:pic>
        <p:nvPicPr>
          <p:cNvPr id="15363"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1"/>
            <a:ext cx="9144000" cy="399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0739664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5"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174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6"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144000" y="0"/>
            <a:ext cx="33020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7" name="Picture 5"/>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1753893"/>
            <a:ext cx="4954772" cy="3211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Metin kutusu 2"/>
          <p:cNvSpPr txBox="1"/>
          <p:nvPr/>
        </p:nvSpPr>
        <p:spPr>
          <a:xfrm>
            <a:off x="9696893" y="3827721"/>
            <a:ext cx="184731" cy="369332"/>
          </a:xfrm>
          <a:prstGeom prst="rect">
            <a:avLst/>
          </a:prstGeom>
          <a:noFill/>
        </p:spPr>
        <p:txBody>
          <a:bodyPr wrap="none" rtlCol="0">
            <a:spAutoFit/>
          </a:bodyPr>
          <a:lstStyle/>
          <a:p>
            <a:endParaRPr lang="tr-TR" dirty="0"/>
          </a:p>
        </p:txBody>
      </p:sp>
      <p:pic>
        <p:nvPicPr>
          <p:cNvPr id="7" name="Picture 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817500" y="1662627"/>
            <a:ext cx="4856485" cy="3303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Metin kutusu 3"/>
          <p:cNvSpPr txBox="1"/>
          <p:nvPr/>
        </p:nvSpPr>
        <p:spPr>
          <a:xfrm>
            <a:off x="255181" y="5146158"/>
            <a:ext cx="11632019" cy="1661993"/>
          </a:xfrm>
          <a:prstGeom prst="rect">
            <a:avLst/>
          </a:prstGeom>
          <a:noFill/>
        </p:spPr>
        <p:txBody>
          <a:bodyPr wrap="square" rtlCol="0">
            <a:spAutoFit/>
          </a:bodyPr>
          <a:lstStyle/>
          <a:p>
            <a:pPr marL="0" lvl="1"/>
            <a:r>
              <a:rPr lang="en-US" altLang="tr-TR" sz="2800" dirty="0" err="1" smtClean="0"/>
              <a:t>Perinenin</a:t>
            </a:r>
            <a:r>
              <a:rPr lang="en-US" altLang="tr-TR" sz="2800" dirty="0" smtClean="0"/>
              <a:t> </a:t>
            </a:r>
            <a:r>
              <a:rPr lang="en-US" altLang="tr-TR" sz="2800" dirty="0" err="1" smtClean="0"/>
              <a:t>taçlanmanması</a:t>
            </a:r>
            <a:r>
              <a:rPr lang="en-US" altLang="tr-TR" sz="2800" dirty="0" smtClean="0"/>
              <a:t> </a:t>
            </a:r>
            <a:r>
              <a:rPr lang="en-US" altLang="tr-TR" sz="2800" dirty="0" err="1" smtClean="0"/>
              <a:t>sırasında</a:t>
            </a:r>
            <a:r>
              <a:rPr lang="en-US" altLang="tr-TR" sz="2800" dirty="0" smtClean="0"/>
              <a:t> ‘’</a:t>
            </a:r>
            <a:r>
              <a:rPr lang="en-US" altLang="tr-TR" sz="2800" dirty="0" err="1" smtClean="0"/>
              <a:t>Başın</a:t>
            </a:r>
            <a:r>
              <a:rPr lang="en-US" altLang="tr-TR" sz="2800" dirty="0" smtClean="0"/>
              <a:t> </a:t>
            </a:r>
            <a:r>
              <a:rPr lang="en-US" altLang="tr-TR" sz="2800" dirty="0" err="1" smtClean="0"/>
              <a:t>çıkışının</a:t>
            </a:r>
            <a:r>
              <a:rPr lang="en-US" altLang="tr-TR" sz="2800" dirty="0" smtClean="0"/>
              <a:t> </a:t>
            </a:r>
            <a:r>
              <a:rPr lang="en-US" altLang="tr-TR" sz="2800" dirty="0" err="1" smtClean="0"/>
              <a:t>yavaşlatılması</a:t>
            </a:r>
            <a:r>
              <a:rPr lang="en-US" altLang="tr-TR" sz="2800" dirty="0" smtClean="0"/>
              <a:t> </a:t>
            </a:r>
            <a:r>
              <a:rPr lang="en-US" altLang="tr-TR" sz="2800" dirty="0" err="1" smtClean="0"/>
              <a:t>ve</a:t>
            </a:r>
            <a:r>
              <a:rPr lang="en-US" altLang="tr-TR" sz="2800" dirty="0" smtClean="0"/>
              <a:t> </a:t>
            </a:r>
            <a:r>
              <a:rPr lang="en-US" altLang="tr-TR" sz="2800" dirty="0" err="1" smtClean="0"/>
              <a:t>annenin</a:t>
            </a:r>
            <a:r>
              <a:rPr lang="en-US" altLang="tr-TR" sz="2800" dirty="0" smtClean="0"/>
              <a:t> </a:t>
            </a:r>
            <a:r>
              <a:rPr lang="en-US" altLang="tr-TR" sz="2800" dirty="0" err="1" smtClean="0"/>
              <a:t>baş</a:t>
            </a:r>
            <a:r>
              <a:rPr lang="en-US" altLang="tr-TR" sz="2800" dirty="0" smtClean="0"/>
              <a:t> </a:t>
            </a:r>
            <a:r>
              <a:rPr lang="en-US" altLang="tr-TR" sz="2800" dirty="0" err="1" smtClean="0"/>
              <a:t>doğana</a:t>
            </a:r>
            <a:r>
              <a:rPr lang="en-US" altLang="tr-TR" sz="2800" dirty="0" smtClean="0"/>
              <a:t> </a:t>
            </a:r>
            <a:r>
              <a:rPr lang="en-US" altLang="tr-TR" sz="2800" dirty="0" err="1" smtClean="0"/>
              <a:t>kadar</a:t>
            </a:r>
            <a:r>
              <a:rPr lang="en-US" altLang="tr-TR" sz="2800" dirty="0" smtClean="0"/>
              <a:t> </a:t>
            </a:r>
            <a:r>
              <a:rPr lang="en-US" altLang="tr-TR" sz="2800" dirty="0" err="1" smtClean="0"/>
              <a:t>ıkınmasının</a:t>
            </a:r>
            <a:r>
              <a:rPr lang="en-US" altLang="tr-TR" sz="2800" dirty="0" smtClean="0"/>
              <a:t> </a:t>
            </a:r>
            <a:r>
              <a:rPr lang="en-US" altLang="tr-TR" sz="2800" dirty="0" err="1" smtClean="0"/>
              <a:t>engellenmesi</a:t>
            </a:r>
            <a:r>
              <a:rPr lang="en-US" altLang="tr-TR" sz="2800" dirty="0" smtClean="0"/>
              <a:t>’’ </a:t>
            </a:r>
            <a:r>
              <a:rPr lang="en-US" altLang="tr-TR" sz="2800" dirty="0" err="1" smtClean="0"/>
              <a:t>ile</a:t>
            </a:r>
            <a:r>
              <a:rPr lang="en-US" altLang="tr-TR" sz="2800" dirty="0" smtClean="0"/>
              <a:t> OASI %4.03’den %1.17 ‘e </a:t>
            </a:r>
            <a:r>
              <a:rPr lang="en-US" altLang="tr-TR" sz="2800" dirty="0" err="1" smtClean="0"/>
              <a:t>gerilemiş</a:t>
            </a:r>
            <a:r>
              <a:rPr lang="en-US" altLang="tr-TR" sz="2800" dirty="0" smtClean="0"/>
              <a:t> (p&lt;0.001)</a:t>
            </a:r>
            <a:endParaRPr lang="en-US" altLang="tr-TR" sz="2800" dirty="0"/>
          </a:p>
          <a:p>
            <a:endParaRPr lang="tr-TR" dirty="0"/>
          </a:p>
        </p:txBody>
      </p:sp>
    </p:spTree>
    <p:extLst>
      <p:ext uri="{BB962C8B-B14F-4D97-AF65-F5344CB8AC3E}">
        <p14:creationId xmlns:p14="http://schemas.microsoft.com/office/powerpoint/2010/main" val="26832371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1"/>
            <a:ext cx="9144000" cy="261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4"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06613" y="2709864"/>
            <a:ext cx="7620000" cy="414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5" name="Picture 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201988" y="6057900"/>
            <a:ext cx="5422900"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8569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dirty="0"/>
          </a:p>
        </p:txBody>
      </p:sp>
      <p:pic>
        <p:nvPicPr>
          <p:cNvPr id="8" name="İçerik Yer Tutucusu 7"/>
          <p:cNvPicPr>
            <a:picLocks noGrp="1" noChangeAspect="1"/>
          </p:cNvPicPr>
          <p:nvPr>
            <p:ph idx="1"/>
          </p:nvPr>
        </p:nvPicPr>
        <p:blipFill>
          <a:blip r:embed="rId2"/>
          <a:stretch>
            <a:fillRect/>
          </a:stretch>
        </p:blipFill>
        <p:spPr>
          <a:xfrm>
            <a:off x="2888729" y="3085848"/>
            <a:ext cx="6414542" cy="1896330"/>
          </a:xfrm>
          <a:prstGeom prst="rect">
            <a:avLst/>
          </a:prstGeom>
        </p:spPr>
      </p:pic>
      <p:pic>
        <p:nvPicPr>
          <p:cNvPr id="6" name="Resim 5"/>
          <p:cNvPicPr>
            <a:picLocks noChangeAspect="1"/>
          </p:cNvPicPr>
          <p:nvPr/>
        </p:nvPicPr>
        <p:blipFill>
          <a:blip r:embed="rId3"/>
          <a:stretch>
            <a:fillRect/>
          </a:stretch>
        </p:blipFill>
        <p:spPr>
          <a:xfrm>
            <a:off x="9220200" y="18257"/>
            <a:ext cx="2971800" cy="558800"/>
          </a:xfrm>
          <a:prstGeom prst="rect">
            <a:avLst/>
          </a:prstGeom>
        </p:spPr>
      </p:pic>
      <p:pic>
        <p:nvPicPr>
          <p:cNvPr id="7" name="Resim 6"/>
          <p:cNvPicPr>
            <a:picLocks noChangeAspect="1"/>
          </p:cNvPicPr>
          <p:nvPr/>
        </p:nvPicPr>
        <p:blipFill rotWithShape="1">
          <a:blip r:embed="rId4"/>
          <a:srcRect r="4974"/>
          <a:stretch/>
        </p:blipFill>
        <p:spPr>
          <a:xfrm>
            <a:off x="0" y="18257"/>
            <a:ext cx="9220200" cy="2489200"/>
          </a:xfrm>
          <a:prstGeom prst="rect">
            <a:avLst/>
          </a:prstGeom>
        </p:spPr>
      </p:pic>
      <p:sp>
        <p:nvSpPr>
          <p:cNvPr id="9" name="Metin kutusu 8"/>
          <p:cNvSpPr txBox="1"/>
          <p:nvPr/>
        </p:nvSpPr>
        <p:spPr>
          <a:xfrm>
            <a:off x="2888729" y="3025454"/>
            <a:ext cx="6331471" cy="2246769"/>
          </a:xfrm>
          <a:prstGeom prst="rect">
            <a:avLst/>
          </a:prstGeom>
          <a:solidFill>
            <a:schemeClr val="accent1">
              <a:lumMod val="60000"/>
              <a:lumOff val="40000"/>
            </a:schemeClr>
          </a:solidFill>
        </p:spPr>
        <p:txBody>
          <a:bodyPr wrap="square" rtlCol="0">
            <a:spAutoFit/>
          </a:bodyPr>
          <a:lstStyle/>
          <a:p>
            <a:r>
              <a:rPr lang="tr-TR" sz="2000" dirty="0" smtClean="0"/>
              <a:t>Çoğunluğu </a:t>
            </a:r>
            <a:r>
              <a:rPr lang="tr-TR" sz="2000" dirty="0" err="1" smtClean="0"/>
              <a:t>nullipar</a:t>
            </a:r>
            <a:r>
              <a:rPr lang="tr-TR" sz="2000" dirty="0" smtClean="0"/>
              <a:t> olan kadınların </a:t>
            </a:r>
            <a:r>
              <a:rPr lang="tr-TR" sz="2000" dirty="0" err="1" smtClean="0"/>
              <a:t>vaginal</a:t>
            </a:r>
            <a:r>
              <a:rPr lang="tr-TR" sz="2000" dirty="0" smtClean="0"/>
              <a:t> doğumlarından elde edilen verilerin değerlendirmesinde </a:t>
            </a:r>
            <a:r>
              <a:rPr lang="tr-TR" sz="2000" dirty="0" err="1" smtClean="0"/>
              <a:t>mediolateral</a:t>
            </a:r>
            <a:r>
              <a:rPr lang="tr-TR" sz="2000" dirty="0" smtClean="0"/>
              <a:t> </a:t>
            </a:r>
            <a:r>
              <a:rPr lang="tr-TR" sz="2000" dirty="0" err="1" smtClean="0"/>
              <a:t>epizyotominin</a:t>
            </a:r>
            <a:r>
              <a:rPr lang="tr-TR" sz="2000" dirty="0" smtClean="0"/>
              <a:t> </a:t>
            </a:r>
            <a:r>
              <a:rPr lang="tr-TR" sz="2000" dirty="0" err="1" smtClean="0"/>
              <a:t>obstetrik</a:t>
            </a:r>
            <a:r>
              <a:rPr lang="tr-TR" sz="2000" dirty="0" smtClean="0"/>
              <a:t> anal </a:t>
            </a:r>
            <a:r>
              <a:rPr lang="tr-TR" sz="2000" dirty="0" err="1" smtClean="0"/>
              <a:t>sfinkter</a:t>
            </a:r>
            <a:r>
              <a:rPr lang="tr-TR" sz="2000" dirty="0" smtClean="0"/>
              <a:t> hasarlarından koruyucu etkileri bulunmaktadır. Özellikle doğru yapılan bir </a:t>
            </a:r>
            <a:r>
              <a:rPr lang="tr-TR" sz="2000" dirty="0" err="1"/>
              <a:t>mediolateral</a:t>
            </a:r>
            <a:r>
              <a:rPr lang="tr-TR" sz="2000" dirty="0"/>
              <a:t> </a:t>
            </a:r>
            <a:r>
              <a:rPr lang="tr-TR" sz="2000" dirty="0" err="1" smtClean="0"/>
              <a:t>epizyotomi</a:t>
            </a:r>
            <a:r>
              <a:rPr lang="tr-TR" sz="2000" dirty="0" smtClean="0"/>
              <a:t> </a:t>
            </a:r>
            <a:r>
              <a:rPr lang="tr-TR" sz="2000" dirty="0" err="1"/>
              <a:t>obstetrik</a:t>
            </a:r>
            <a:r>
              <a:rPr lang="tr-TR" sz="2000" dirty="0"/>
              <a:t> anal </a:t>
            </a:r>
            <a:r>
              <a:rPr lang="tr-TR" sz="2000" dirty="0" err="1"/>
              <a:t>sfinkter</a:t>
            </a:r>
            <a:r>
              <a:rPr lang="tr-TR" sz="2000" dirty="0"/>
              <a:t> </a:t>
            </a:r>
            <a:r>
              <a:rPr lang="tr-TR" sz="2000" dirty="0" smtClean="0"/>
              <a:t>hasarını azaltmada etkili olabilir; özellikle </a:t>
            </a:r>
            <a:r>
              <a:rPr lang="tr-TR" sz="2000" dirty="0" err="1" smtClean="0"/>
              <a:t>nullipar</a:t>
            </a:r>
            <a:r>
              <a:rPr lang="tr-TR" sz="2000" dirty="0" smtClean="0"/>
              <a:t> kadınlarda bırakılmamalıdır.</a:t>
            </a:r>
            <a:endParaRPr lang="tr-TR" sz="2000" dirty="0"/>
          </a:p>
        </p:txBody>
      </p:sp>
    </p:spTree>
    <p:extLst>
      <p:ext uri="{BB962C8B-B14F-4D97-AF65-F5344CB8AC3E}">
        <p14:creationId xmlns:p14="http://schemas.microsoft.com/office/powerpoint/2010/main" val="8001469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style.rotation</p:attrName>
                                        </p:attrNameLst>
                                      </p:cBhvr>
                                      <p:tavLst>
                                        <p:tav tm="0">
                                          <p:val>
                                            <p:fltVal val="90"/>
                                          </p:val>
                                        </p:tav>
                                        <p:tav tm="100000">
                                          <p:val>
                                            <p:fltVal val="0"/>
                                          </p:val>
                                        </p:tav>
                                      </p:tavLst>
                                    </p:anim>
                                    <p:animEffect transition="in" filter="fade">
                                      <p:cBhvr>
                                        <p:cTn id="10"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7" name="Content Placeholder 4" descr="Screen Shot 2015-04-23 at 15.44.44.png"/>
          <p:cNvPicPr>
            <a:picLocks noGrp="1" noChangeAspect="1"/>
          </p:cNvPicPr>
          <p:nvPr>
            <p:ph sz="half" idx="1"/>
          </p:nvPr>
        </p:nvPicPr>
        <p:blipFill>
          <a:blip r:embed="rId3">
            <a:extLst>
              <a:ext uri="{28A0092B-C50C-407E-A947-70E740481C1C}">
                <a14:useLocalDpi xmlns:a14="http://schemas.microsoft.com/office/drawing/2010/main" val="0"/>
              </a:ext>
            </a:extLst>
          </a:blip>
          <a:srcRect t="-16653" b="-11150"/>
          <a:stretch>
            <a:fillRect/>
          </a:stretch>
        </p:blipFill>
        <p:spPr>
          <a:xfrm>
            <a:off x="1784350" y="155576"/>
            <a:ext cx="4038600" cy="1444625"/>
          </a:xfrm>
        </p:spPr>
      </p:pic>
      <p:pic>
        <p:nvPicPr>
          <p:cNvPr id="9218" name="Content Placeholder 5" descr="Screen Shot 2015-04-23 at 15.45.32.png"/>
          <p:cNvPicPr>
            <a:picLocks noGrp="1" noChangeAspect="1"/>
          </p:cNvPicPr>
          <p:nvPr>
            <p:ph sz="half" idx="2"/>
          </p:nvPr>
        </p:nvPicPr>
        <p:blipFill>
          <a:blip r:embed="rId4">
            <a:extLst>
              <a:ext uri="{28A0092B-C50C-407E-A947-70E740481C1C}">
                <a14:useLocalDpi xmlns:a14="http://schemas.microsoft.com/office/drawing/2010/main" val="0"/>
              </a:ext>
            </a:extLst>
          </a:blip>
          <a:srcRect t="536" b="-1825"/>
          <a:stretch>
            <a:fillRect/>
          </a:stretch>
        </p:blipFill>
        <p:spPr>
          <a:xfrm>
            <a:off x="1784350" y="1730376"/>
            <a:ext cx="4038600" cy="1477963"/>
          </a:xfrm>
        </p:spPr>
      </p:pic>
      <p:pic>
        <p:nvPicPr>
          <p:cNvPr id="9219" name="Content Placeholder 5" descr="Screen Shot 2015-04-23 at 15.48.19.png"/>
          <p:cNvPicPr>
            <a:picLocks noChangeAspect="1"/>
          </p:cNvPicPr>
          <p:nvPr/>
        </p:nvPicPr>
        <p:blipFill>
          <a:blip r:embed="rId5">
            <a:extLst>
              <a:ext uri="{28A0092B-C50C-407E-A947-70E740481C1C}">
                <a14:useLocalDpi xmlns:a14="http://schemas.microsoft.com/office/drawing/2010/main" val="0"/>
              </a:ext>
            </a:extLst>
          </a:blip>
          <a:srcRect l="-12956" r="-12956"/>
          <a:stretch>
            <a:fillRect/>
          </a:stretch>
        </p:blipFill>
        <p:spPr bwMode="auto">
          <a:xfrm>
            <a:off x="6435725" y="484188"/>
            <a:ext cx="2693988" cy="302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0" name="Content Placeholder 4" descr="Screen Shot 2015-04-23 at 15.48.05.png"/>
          <p:cNvPicPr>
            <a:picLocks noChangeAspect="1"/>
          </p:cNvPicPr>
          <p:nvPr/>
        </p:nvPicPr>
        <p:blipFill>
          <a:blip r:embed="rId6">
            <a:extLst>
              <a:ext uri="{28A0092B-C50C-407E-A947-70E740481C1C}">
                <a14:useLocalDpi xmlns:a14="http://schemas.microsoft.com/office/drawing/2010/main" val="0"/>
              </a:ext>
            </a:extLst>
          </a:blip>
          <a:srcRect t="-51474" b="-51474"/>
          <a:stretch>
            <a:fillRect/>
          </a:stretch>
        </p:blipFill>
        <p:spPr bwMode="auto">
          <a:xfrm>
            <a:off x="1784350" y="2597151"/>
            <a:ext cx="4038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1" name="Content Placeholder 9" descr="Screen Shot 2015-04-23 at 15.54.05.png"/>
          <p:cNvPicPr>
            <a:picLocks noChangeAspect="1"/>
          </p:cNvPicPr>
          <p:nvPr/>
        </p:nvPicPr>
        <p:blipFill>
          <a:blip r:embed="rId7">
            <a:extLst>
              <a:ext uri="{28A0092B-C50C-407E-A947-70E740481C1C}">
                <a14:useLocalDpi xmlns:a14="http://schemas.microsoft.com/office/drawing/2010/main" val="0"/>
              </a:ext>
            </a:extLst>
          </a:blip>
          <a:srcRect t="-5000" b="-2795"/>
          <a:stretch>
            <a:fillRect/>
          </a:stretch>
        </p:blipFill>
        <p:spPr bwMode="auto">
          <a:xfrm>
            <a:off x="6019800" y="3711576"/>
            <a:ext cx="5147872" cy="3195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Content Placeholder 4" descr="Ekran Resmi 2015-04-23 16.54.09.png"/>
          <p:cNvPicPr>
            <a:picLocks noChangeAspect="1"/>
          </p:cNvPicPr>
          <p:nvPr/>
        </p:nvPicPr>
        <p:blipFill>
          <a:blip r:embed="rId8">
            <a:extLst>
              <a:ext uri="{28A0092B-C50C-407E-A947-70E740481C1C}">
                <a14:useLocalDpi xmlns:a14="http://schemas.microsoft.com/office/drawing/2010/main" val="0"/>
              </a:ext>
            </a:extLst>
          </a:blip>
          <a:srcRect t="-4713" b="2103"/>
          <a:stretch>
            <a:fillRect/>
          </a:stretch>
        </p:blipFill>
        <p:spPr bwMode="auto">
          <a:xfrm>
            <a:off x="5822950" y="41276"/>
            <a:ext cx="6115050" cy="3167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1841027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1" name="Content Placeholder 4" descr="Screen Shot 2015-04-23 at 16.38.46.png"/>
          <p:cNvPicPr>
            <a:picLocks noGrp="1" noChangeAspect="1"/>
          </p:cNvPicPr>
          <p:nvPr>
            <p:ph sz="half" idx="1"/>
          </p:nvPr>
        </p:nvPicPr>
        <p:blipFill>
          <a:blip r:embed="rId2">
            <a:extLst>
              <a:ext uri="{28A0092B-C50C-407E-A947-70E740481C1C}">
                <a14:useLocalDpi xmlns:a14="http://schemas.microsoft.com/office/drawing/2010/main" val="0"/>
              </a:ext>
            </a:extLst>
          </a:blip>
          <a:srcRect t="3479" b="2640"/>
          <a:stretch>
            <a:fillRect/>
          </a:stretch>
        </p:blipFill>
        <p:spPr>
          <a:xfrm>
            <a:off x="1524000" y="153989"/>
            <a:ext cx="4038600" cy="1608137"/>
          </a:xfrm>
        </p:spPr>
      </p:pic>
      <p:pic>
        <p:nvPicPr>
          <p:cNvPr id="10242" name="Content Placeholder 5" descr="Screen Shot 2015-04-23 at 16.36.57.png"/>
          <p:cNvPicPr>
            <a:picLocks noChangeAspect="1"/>
          </p:cNvPicPr>
          <p:nvPr/>
        </p:nvPicPr>
        <p:blipFill>
          <a:blip r:embed="rId3">
            <a:extLst>
              <a:ext uri="{28A0092B-C50C-407E-A947-70E740481C1C}">
                <a14:useLocalDpi xmlns:a14="http://schemas.microsoft.com/office/drawing/2010/main" val="0"/>
              </a:ext>
            </a:extLst>
          </a:blip>
          <a:srcRect t="1486" b="-383"/>
          <a:stretch>
            <a:fillRect/>
          </a:stretch>
        </p:blipFill>
        <p:spPr bwMode="auto">
          <a:xfrm>
            <a:off x="1976439" y="1762126"/>
            <a:ext cx="2230437" cy="169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3" name="Content Placeholder 5" descr="Screen Shot 2015-04-23 at 16.39.52.png"/>
          <p:cNvPicPr>
            <a:picLocks noChangeAspect="1"/>
          </p:cNvPicPr>
          <p:nvPr/>
        </p:nvPicPr>
        <p:blipFill>
          <a:blip r:embed="rId4">
            <a:extLst>
              <a:ext uri="{28A0092B-C50C-407E-A947-70E740481C1C}">
                <a14:useLocalDpi xmlns:a14="http://schemas.microsoft.com/office/drawing/2010/main" val="0"/>
              </a:ext>
            </a:extLst>
          </a:blip>
          <a:srcRect l="-664"/>
          <a:stretch>
            <a:fillRect/>
          </a:stretch>
        </p:blipFill>
        <p:spPr bwMode="auto">
          <a:xfrm>
            <a:off x="5770563" y="153988"/>
            <a:ext cx="2081212" cy="1674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4" name="Content Placeholder 5" descr="Screen Shot 2015-04-23 at 16.39.52.png"/>
          <p:cNvPicPr>
            <a:picLocks noGrp="1" noChangeAspect="1"/>
          </p:cNvPicPr>
          <p:nvPr>
            <p:ph sz="half" idx="2"/>
          </p:nvPr>
        </p:nvPicPr>
        <p:blipFill>
          <a:blip r:embed="rId5">
            <a:extLst>
              <a:ext uri="{28A0092B-C50C-407E-A947-70E740481C1C}">
                <a14:useLocalDpi xmlns:a14="http://schemas.microsoft.com/office/drawing/2010/main" val="0"/>
              </a:ext>
            </a:extLst>
          </a:blip>
          <a:srcRect/>
          <a:stretch>
            <a:fillRect/>
          </a:stretch>
        </p:blipFill>
        <p:spPr>
          <a:xfrm>
            <a:off x="8256588" y="153989"/>
            <a:ext cx="2100262" cy="1608137"/>
          </a:xfrm>
        </p:spPr>
      </p:pic>
      <p:pic>
        <p:nvPicPr>
          <p:cNvPr id="10245" name="Content Placeholder 4" descr="Screen Shot 2015-04-23 at 16.42.43.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865939" y="1878013"/>
            <a:ext cx="2460625" cy="2462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6" name="Content Placeholder 5" descr="Screen Shot 2015-04-23 at 16.46.50.pn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2071688" y="3667125"/>
            <a:ext cx="2982912" cy="286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Resim 1"/>
          <p:cNvPicPr>
            <a:picLocks noChangeAspect="1"/>
          </p:cNvPicPr>
          <p:nvPr/>
        </p:nvPicPr>
        <p:blipFill>
          <a:blip r:embed="rId8"/>
          <a:stretch>
            <a:fillRect/>
          </a:stretch>
        </p:blipFill>
        <p:spPr>
          <a:xfrm>
            <a:off x="2993235" y="958057"/>
            <a:ext cx="6313484" cy="4960594"/>
          </a:xfrm>
          <a:prstGeom prst="rect">
            <a:avLst/>
          </a:prstGeom>
        </p:spPr>
      </p:pic>
    </p:spTree>
    <p:extLst>
      <p:ext uri="{BB962C8B-B14F-4D97-AF65-F5344CB8AC3E}">
        <p14:creationId xmlns:p14="http://schemas.microsoft.com/office/powerpoint/2010/main" val="6596763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solidFill>
            <a:srgbClr val="FF0000"/>
          </a:solidFill>
        </p:spPr>
        <p:txBody>
          <a:bodyPr/>
          <a:lstStyle/>
          <a:p>
            <a:r>
              <a:rPr lang="tr-TR" dirty="0" smtClean="0">
                <a:solidFill>
                  <a:schemeClr val="bg1"/>
                </a:solidFill>
              </a:rPr>
              <a:t>SONUÇ</a:t>
            </a:r>
            <a:endParaRPr lang="tr-TR" dirty="0">
              <a:solidFill>
                <a:schemeClr val="bg1"/>
              </a:solidFill>
            </a:endParaRPr>
          </a:p>
        </p:txBody>
      </p:sp>
      <p:sp>
        <p:nvSpPr>
          <p:cNvPr id="3" name="İçerik Yer Tutucusu 2"/>
          <p:cNvSpPr>
            <a:spLocks noGrp="1"/>
          </p:cNvSpPr>
          <p:nvPr>
            <p:ph idx="1"/>
          </p:nvPr>
        </p:nvSpPr>
        <p:spPr/>
        <p:txBody>
          <a:bodyPr/>
          <a:lstStyle/>
          <a:p>
            <a:r>
              <a:rPr lang="tr-TR" dirty="0" err="1" smtClean="0"/>
              <a:t>Obstetrik</a:t>
            </a:r>
            <a:r>
              <a:rPr lang="tr-TR" dirty="0" smtClean="0"/>
              <a:t> anal </a:t>
            </a:r>
            <a:r>
              <a:rPr lang="tr-TR" dirty="0" err="1" smtClean="0"/>
              <a:t>sfinkter</a:t>
            </a:r>
            <a:r>
              <a:rPr lang="tr-TR" dirty="0" smtClean="0"/>
              <a:t> hasarları </a:t>
            </a:r>
            <a:r>
              <a:rPr lang="tr-TR" dirty="0" err="1" smtClean="0"/>
              <a:t>fekal</a:t>
            </a:r>
            <a:r>
              <a:rPr lang="tr-TR" dirty="0" smtClean="0"/>
              <a:t> </a:t>
            </a:r>
            <a:r>
              <a:rPr lang="tr-TR" dirty="0" err="1"/>
              <a:t>inkontinans</a:t>
            </a:r>
            <a:r>
              <a:rPr lang="tr-TR" dirty="0"/>
              <a:t>, </a:t>
            </a:r>
            <a:r>
              <a:rPr lang="tr-TR" dirty="0" err="1"/>
              <a:t>pelvik</a:t>
            </a:r>
            <a:r>
              <a:rPr lang="tr-TR" dirty="0"/>
              <a:t> taban bozuklukları, </a:t>
            </a:r>
            <a:r>
              <a:rPr lang="tr-TR" dirty="0" err="1"/>
              <a:t>disparoni</a:t>
            </a:r>
            <a:r>
              <a:rPr lang="tr-TR" dirty="0"/>
              <a:t>, kronik </a:t>
            </a:r>
            <a:r>
              <a:rPr lang="tr-TR" dirty="0" smtClean="0"/>
              <a:t>ağrıya neden olan </a:t>
            </a:r>
            <a:r>
              <a:rPr lang="tr-TR" dirty="0" err="1" smtClean="0"/>
              <a:t>vaginal</a:t>
            </a:r>
            <a:r>
              <a:rPr lang="tr-TR" dirty="0" smtClean="0"/>
              <a:t> </a:t>
            </a:r>
            <a:r>
              <a:rPr lang="tr-TR" dirty="0"/>
              <a:t>doğumun ciddi bir </a:t>
            </a:r>
            <a:r>
              <a:rPr lang="tr-TR" dirty="0" smtClean="0"/>
              <a:t>komplikasyonudur.</a:t>
            </a:r>
          </a:p>
          <a:p>
            <a:r>
              <a:rPr lang="tr-TR" dirty="0" smtClean="0"/>
              <a:t>Her ne kadar risk faktörleri bulunsa da çoğu risk faktörü değiştirilememektedir.</a:t>
            </a:r>
          </a:p>
          <a:p>
            <a:r>
              <a:rPr lang="tr-TR" dirty="0" smtClean="0"/>
              <a:t>Tamir deneyimli hekimler tarafından yapılmalı, </a:t>
            </a:r>
            <a:r>
              <a:rPr lang="tr-TR" dirty="0" err="1" smtClean="0"/>
              <a:t>prognoz</a:t>
            </a:r>
            <a:r>
              <a:rPr lang="tr-TR" dirty="0" smtClean="0"/>
              <a:t> konusunda hastaya bilgi verilmeli, daha sonraki gebelik hastanın durumuna göre yönetilmelidir.</a:t>
            </a:r>
          </a:p>
          <a:p>
            <a:r>
              <a:rPr lang="tr-TR" dirty="0" smtClean="0"/>
              <a:t>Koruma yöntemleri ile ilgili yöntemler dikkate alınmalıdır.</a:t>
            </a:r>
            <a:endParaRPr lang="tr-TR" dirty="0"/>
          </a:p>
          <a:p>
            <a:endParaRPr lang="tr-TR" dirty="0"/>
          </a:p>
        </p:txBody>
      </p:sp>
    </p:spTree>
    <p:extLst>
      <p:ext uri="{BB962C8B-B14F-4D97-AF65-F5344CB8AC3E}">
        <p14:creationId xmlns:p14="http://schemas.microsoft.com/office/powerpoint/2010/main" val="180073864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0" y="21183"/>
            <a:ext cx="4767346" cy="1325563"/>
          </a:xfrm>
          <a:solidFill>
            <a:srgbClr val="FF0000"/>
          </a:solidFill>
        </p:spPr>
        <p:txBody>
          <a:bodyPr/>
          <a:lstStyle/>
          <a:p>
            <a:r>
              <a:rPr lang="tr-TR" dirty="0" smtClean="0">
                <a:solidFill>
                  <a:schemeClr val="bg1"/>
                </a:solidFill>
              </a:rPr>
              <a:t>Sınıflama</a:t>
            </a:r>
            <a:endParaRPr lang="tr-TR" dirty="0">
              <a:solidFill>
                <a:schemeClr val="bg1"/>
              </a:solidFill>
            </a:endParaRPr>
          </a:p>
        </p:txBody>
      </p:sp>
      <p:pic>
        <p:nvPicPr>
          <p:cNvPr id="4" name="Picture 1"/>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07778" y="1356740"/>
            <a:ext cx="6943564" cy="5501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Content Placeholder 2"/>
          <p:cNvSpPr txBox="1">
            <a:spLocks/>
          </p:cNvSpPr>
          <p:nvPr/>
        </p:nvSpPr>
        <p:spPr>
          <a:xfrm>
            <a:off x="7442789" y="1682354"/>
            <a:ext cx="4749211" cy="550126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Font typeface="Arial" charset="-94"/>
              <a:buNone/>
            </a:pPr>
            <a:r>
              <a:rPr lang="en-US" altLang="tr-TR" b="1" dirty="0" smtClean="0">
                <a:ea typeface="ＭＳ Ｐゴシック" charset="-128"/>
              </a:rPr>
              <a:t>3. </a:t>
            </a:r>
            <a:r>
              <a:rPr lang="en-US" altLang="tr-TR" b="1" dirty="0" err="1" smtClean="0">
                <a:ea typeface="ＭＳ Ｐゴシック" charset="-128"/>
              </a:rPr>
              <a:t>Derece</a:t>
            </a:r>
            <a:r>
              <a:rPr lang="en-US" altLang="tr-TR" b="1" dirty="0" smtClean="0">
                <a:ea typeface="ＭＳ Ｐゴシック" charset="-128"/>
              </a:rPr>
              <a:t>: </a:t>
            </a:r>
            <a:r>
              <a:rPr lang="en-US" altLang="tr-TR" dirty="0" smtClean="0">
                <a:ea typeface="ＭＳ Ｐゴシック" charset="-128"/>
              </a:rPr>
              <a:t>+ Anal </a:t>
            </a:r>
            <a:r>
              <a:rPr lang="en-US" altLang="tr-TR" dirty="0" err="1" smtClean="0">
                <a:ea typeface="ＭＳ Ｐゴシック" charset="-128"/>
              </a:rPr>
              <a:t>sfinkter</a:t>
            </a:r>
            <a:r>
              <a:rPr lang="en-US" altLang="tr-TR" dirty="0" smtClean="0">
                <a:ea typeface="ＭＳ Ｐゴシック" charset="-128"/>
              </a:rPr>
              <a:t> </a:t>
            </a:r>
            <a:r>
              <a:rPr lang="en-US" altLang="tr-TR" dirty="0" err="1" smtClean="0">
                <a:ea typeface="ＭＳ Ｐゴシック" charset="-128"/>
              </a:rPr>
              <a:t>hasarı</a:t>
            </a:r>
            <a:endParaRPr lang="en-US" altLang="tr-TR" dirty="0" smtClean="0">
              <a:ea typeface="ＭＳ Ｐゴシック" charset="-128"/>
            </a:endParaRPr>
          </a:p>
          <a:p>
            <a:pPr lvl="1"/>
            <a:r>
              <a:rPr lang="en-US" altLang="tr-TR" sz="2800" dirty="0" smtClean="0">
                <a:ea typeface="ＭＳ Ｐゴシック" charset="-128"/>
              </a:rPr>
              <a:t>3a: </a:t>
            </a:r>
            <a:r>
              <a:rPr lang="en-US" altLang="tr-TR" sz="2800" dirty="0" err="1" smtClean="0">
                <a:ea typeface="ＭＳ Ｐゴシック" charset="-128"/>
              </a:rPr>
              <a:t>Eksternal</a:t>
            </a:r>
            <a:r>
              <a:rPr lang="en-US" altLang="tr-TR" sz="2800" dirty="0" smtClean="0">
                <a:ea typeface="ＭＳ Ｐゴシック" charset="-128"/>
              </a:rPr>
              <a:t> anal </a:t>
            </a:r>
            <a:r>
              <a:rPr lang="en-US" altLang="tr-TR" sz="2800" dirty="0" err="1" smtClean="0">
                <a:ea typeface="ＭＳ Ｐゴシック" charset="-128"/>
              </a:rPr>
              <a:t>sfinkterin</a:t>
            </a:r>
            <a:r>
              <a:rPr lang="en-US" altLang="tr-TR" sz="2800" dirty="0" smtClean="0">
                <a:ea typeface="ＭＳ Ｐゴシック" charset="-128"/>
              </a:rPr>
              <a:t> %50</a:t>
            </a:r>
            <a:r>
              <a:rPr lang="en-US" altLang="en-US" sz="2800" dirty="0" smtClean="0">
                <a:ea typeface="ＭＳ Ｐゴシック" charset="-128"/>
              </a:rPr>
              <a:t>’</a:t>
            </a:r>
            <a:r>
              <a:rPr lang="en-US" altLang="tr-TR" sz="2800" dirty="0" smtClean="0">
                <a:ea typeface="ＭＳ Ｐゴシック" charset="-128"/>
              </a:rPr>
              <a:t>sinden </a:t>
            </a:r>
            <a:r>
              <a:rPr lang="en-US" altLang="tr-TR" sz="2800" dirty="0" err="1" smtClean="0">
                <a:ea typeface="ＭＳ Ｐゴシック" charset="-128"/>
              </a:rPr>
              <a:t>azı</a:t>
            </a:r>
            <a:r>
              <a:rPr lang="en-US" altLang="tr-TR" sz="2800" dirty="0" smtClean="0">
                <a:ea typeface="ＭＳ Ｐゴシック" charset="-128"/>
              </a:rPr>
              <a:t> </a:t>
            </a:r>
            <a:r>
              <a:rPr lang="en-US" altLang="tr-TR" sz="2800" dirty="0" err="1" smtClean="0">
                <a:ea typeface="ＭＳ Ｐゴシック" charset="-128"/>
              </a:rPr>
              <a:t>hasarlanmıştır</a:t>
            </a:r>
            <a:endParaRPr lang="en-US" altLang="tr-TR" sz="2800" dirty="0" smtClean="0">
              <a:ea typeface="ＭＳ Ｐゴシック" charset="-128"/>
            </a:endParaRPr>
          </a:p>
          <a:p>
            <a:pPr lvl="1"/>
            <a:r>
              <a:rPr lang="en-US" altLang="tr-TR" sz="2800" dirty="0" smtClean="0">
                <a:ea typeface="ＭＳ Ｐゴシック" charset="-128"/>
              </a:rPr>
              <a:t>3b: </a:t>
            </a:r>
            <a:r>
              <a:rPr lang="en-US" altLang="tr-TR" sz="2800" dirty="0" err="1" smtClean="0">
                <a:ea typeface="ＭＳ Ｐゴシック" charset="-128"/>
              </a:rPr>
              <a:t>Eksternal</a:t>
            </a:r>
            <a:r>
              <a:rPr lang="en-US" altLang="tr-TR" sz="2800" dirty="0" smtClean="0">
                <a:ea typeface="ＭＳ Ｐゴシック" charset="-128"/>
              </a:rPr>
              <a:t> anal </a:t>
            </a:r>
            <a:r>
              <a:rPr lang="en-US" altLang="tr-TR" sz="2800" dirty="0" err="1" smtClean="0">
                <a:ea typeface="ＭＳ Ｐゴシック" charset="-128"/>
              </a:rPr>
              <a:t>sfinkterin</a:t>
            </a:r>
            <a:r>
              <a:rPr lang="en-US" altLang="tr-TR" sz="2800" dirty="0" smtClean="0">
                <a:ea typeface="ＭＳ Ｐゴシック" charset="-128"/>
              </a:rPr>
              <a:t> %50</a:t>
            </a:r>
            <a:r>
              <a:rPr lang="en-US" altLang="en-US" sz="2800" dirty="0" smtClean="0">
                <a:ea typeface="ＭＳ Ｐゴシック" charset="-128"/>
              </a:rPr>
              <a:t>’</a:t>
            </a:r>
            <a:r>
              <a:rPr lang="en-US" altLang="tr-TR" sz="2800" dirty="0" smtClean="0">
                <a:ea typeface="ＭＳ Ｐゴシック" charset="-128"/>
              </a:rPr>
              <a:t>sinden </a:t>
            </a:r>
            <a:r>
              <a:rPr lang="en-US" altLang="tr-TR" sz="2800" dirty="0" err="1" smtClean="0">
                <a:ea typeface="ＭＳ Ｐゴシック" charset="-128"/>
              </a:rPr>
              <a:t>fazlası</a:t>
            </a:r>
            <a:r>
              <a:rPr lang="en-US" altLang="tr-TR" sz="2800" dirty="0" smtClean="0">
                <a:ea typeface="ＭＳ Ｐゴシック" charset="-128"/>
              </a:rPr>
              <a:t> </a:t>
            </a:r>
            <a:r>
              <a:rPr lang="en-US" altLang="tr-TR" sz="2800" dirty="0" err="1" smtClean="0">
                <a:ea typeface="ＭＳ Ｐゴシック" charset="-128"/>
              </a:rPr>
              <a:t>hasarlanmıştır</a:t>
            </a:r>
            <a:r>
              <a:rPr lang="en-US" altLang="tr-TR" sz="2800" dirty="0" smtClean="0">
                <a:ea typeface="ＭＳ Ｐゴシック" charset="-128"/>
              </a:rPr>
              <a:t>.</a:t>
            </a:r>
          </a:p>
          <a:p>
            <a:pPr lvl="1"/>
            <a:r>
              <a:rPr lang="en-US" altLang="tr-TR" sz="2800" dirty="0" smtClean="0">
                <a:ea typeface="ＭＳ Ｐゴシック" charset="-128"/>
              </a:rPr>
              <a:t>3c: İnternal anal </a:t>
            </a:r>
            <a:r>
              <a:rPr lang="en-US" altLang="tr-TR" sz="2800" dirty="0" err="1" smtClean="0">
                <a:ea typeface="ＭＳ Ｐゴシック" charset="-128"/>
              </a:rPr>
              <a:t>sfinkter</a:t>
            </a:r>
            <a:r>
              <a:rPr lang="en-US" altLang="tr-TR" sz="2800" dirty="0" smtClean="0">
                <a:ea typeface="ＭＳ Ｐゴシック" charset="-128"/>
              </a:rPr>
              <a:t> de </a:t>
            </a:r>
            <a:r>
              <a:rPr lang="en-US" altLang="tr-TR" sz="2800" dirty="0" err="1" smtClean="0">
                <a:ea typeface="ＭＳ Ｐゴシック" charset="-128"/>
              </a:rPr>
              <a:t>hasarlanmıştır</a:t>
            </a:r>
            <a:r>
              <a:rPr lang="en-US" altLang="tr-TR" sz="2800" dirty="0" smtClean="0">
                <a:ea typeface="ＭＳ Ｐゴシック" charset="-128"/>
              </a:rPr>
              <a:t>.</a:t>
            </a:r>
          </a:p>
          <a:p>
            <a:pPr marL="0" indent="0">
              <a:buFont typeface="Arial" charset="-94"/>
              <a:buNone/>
            </a:pPr>
            <a:r>
              <a:rPr lang="en-US" altLang="tr-TR" b="1" dirty="0" smtClean="0">
                <a:ea typeface="ＭＳ Ｐゴシック" charset="-128"/>
              </a:rPr>
              <a:t>4. </a:t>
            </a:r>
            <a:r>
              <a:rPr lang="en-US" altLang="tr-TR" b="1" dirty="0" err="1" smtClean="0">
                <a:ea typeface="ＭＳ Ｐゴシック" charset="-128"/>
              </a:rPr>
              <a:t>Derece</a:t>
            </a:r>
            <a:r>
              <a:rPr lang="en-US" altLang="tr-TR" b="1" dirty="0" smtClean="0">
                <a:ea typeface="ＭＳ Ｐゴシック" charset="-128"/>
              </a:rPr>
              <a:t>: </a:t>
            </a:r>
            <a:r>
              <a:rPr lang="en-US" altLang="tr-TR" dirty="0" smtClean="0">
                <a:ea typeface="ＭＳ Ｐゴシック" charset="-128"/>
              </a:rPr>
              <a:t>+ Anal </a:t>
            </a:r>
            <a:r>
              <a:rPr lang="en-US" altLang="tr-TR" dirty="0" err="1" smtClean="0">
                <a:ea typeface="ＭＳ Ｐゴシック" charset="-128"/>
              </a:rPr>
              <a:t>sfinkter</a:t>
            </a:r>
            <a:r>
              <a:rPr lang="en-US" altLang="tr-TR" dirty="0" smtClean="0">
                <a:ea typeface="ＭＳ Ｐゴシック" charset="-128"/>
              </a:rPr>
              <a:t> +  anal </a:t>
            </a:r>
            <a:r>
              <a:rPr lang="en-US" altLang="tr-TR" dirty="0" err="1" smtClean="0">
                <a:ea typeface="ＭＳ Ｐゴシック" charset="-128"/>
              </a:rPr>
              <a:t>epitel</a:t>
            </a:r>
            <a:r>
              <a:rPr lang="en-US" altLang="tr-TR" dirty="0" smtClean="0">
                <a:ea typeface="ＭＳ Ｐゴシック" charset="-128"/>
              </a:rPr>
              <a:t> </a:t>
            </a:r>
            <a:r>
              <a:rPr lang="en-US" altLang="tr-TR" dirty="0" err="1" smtClean="0">
                <a:ea typeface="ＭＳ Ｐゴシック" charset="-128"/>
              </a:rPr>
              <a:t>hasarı</a:t>
            </a:r>
            <a:r>
              <a:rPr lang="en-US" altLang="tr-TR" dirty="0" smtClean="0">
                <a:ea typeface="ＭＳ Ｐゴシック" charset="-128"/>
              </a:rPr>
              <a:t> </a:t>
            </a:r>
            <a:endParaRPr lang="en-US" altLang="tr-TR" dirty="0">
              <a:ea typeface="ＭＳ Ｐゴシック" charset="-128"/>
            </a:endParaRPr>
          </a:p>
        </p:txBody>
      </p:sp>
      <p:pic>
        <p:nvPicPr>
          <p:cNvPr id="6" name="Content Placeholder 4" descr="Screen Shot 2015-04-19 at 12.41.32.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767346" y="21183"/>
            <a:ext cx="6168681" cy="1413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pic>
      <p:pic>
        <p:nvPicPr>
          <p:cNvPr id="7" name="Content Placeholder 4" descr="Screen Shot 2015-04-23 at 08.23.15.png"/>
          <p:cNvPicPr>
            <a:picLocks noChangeAspect="1"/>
          </p:cNvPicPr>
          <p:nvPr/>
        </p:nvPicPr>
        <p:blipFill>
          <a:blip r:embed="rId4">
            <a:extLst>
              <a:ext uri="{28A0092B-C50C-407E-A947-70E740481C1C}">
                <a14:useLocalDpi xmlns:a14="http://schemas.microsoft.com/office/drawing/2010/main" val="0"/>
              </a:ext>
            </a:extLst>
          </a:blip>
          <a:srcRect l="-2425" r="-2425"/>
          <a:stretch>
            <a:fillRect/>
          </a:stretch>
        </p:blipFill>
        <p:spPr bwMode="auto">
          <a:xfrm>
            <a:off x="10910802" y="0"/>
            <a:ext cx="1281198" cy="1435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pic>
    </p:spTree>
    <p:extLst>
      <p:ext uri="{BB962C8B-B14F-4D97-AF65-F5344CB8AC3E}">
        <p14:creationId xmlns:p14="http://schemas.microsoft.com/office/powerpoint/2010/main" val="114410893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rotWithShape="1">
          <a:blip r:embed="rId2"/>
          <a:srcRect l="31329" r="13384"/>
          <a:stretch/>
        </p:blipFill>
        <p:spPr>
          <a:xfrm>
            <a:off x="134911" y="974360"/>
            <a:ext cx="3900161" cy="4737253"/>
          </a:xfrm>
          <a:prstGeom prst="rect">
            <a:avLst/>
          </a:prstGeom>
        </p:spPr>
      </p:pic>
      <p:sp>
        <p:nvSpPr>
          <p:cNvPr id="3" name="Metin kutusu 2"/>
          <p:cNvSpPr txBox="1"/>
          <p:nvPr/>
        </p:nvSpPr>
        <p:spPr>
          <a:xfrm>
            <a:off x="4480560" y="685800"/>
            <a:ext cx="7711440" cy="6001643"/>
          </a:xfrm>
          <a:prstGeom prst="rect">
            <a:avLst/>
          </a:prstGeom>
          <a:noFill/>
        </p:spPr>
        <p:txBody>
          <a:bodyPr wrap="square" rtlCol="0">
            <a:spAutoFit/>
          </a:bodyPr>
          <a:lstStyle/>
          <a:p>
            <a:r>
              <a:rPr lang="tr-TR" sz="2400" dirty="0">
                <a:latin typeface="Apple Chancery" charset="-94"/>
                <a:ea typeface="Apple Chancery" charset="-94"/>
                <a:cs typeface="Apple Chancery" charset="-94"/>
              </a:rPr>
              <a:t>Ben, manevî miras olarak hiçbir </a:t>
            </a:r>
            <a:r>
              <a:rPr lang="tr-TR" sz="2400" dirty="0" err="1">
                <a:latin typeface="Apple Chancery" charset="-94"/>
                <a:ea typeface="Apple Chancery" charset="-94"/>
                <a:cs typeface="Apple Chancery" charset="-94"/>
              </a:rPr>
              <a:t>nass</a:t>
            </a:r>
            <a:r>
              <a:rPr lang="tr-TR" sz="2400" dirty="0">
                <a:latin typeface="Apple Chancery" charset="-94"/>
                <a:ea typeface="Apple Chancery" charset="-94"/>
                <a:cs typeface="Apple Chancery" charset="-94"/>
              </a:rPr>
              <a:t>-ı katı’*, hiçbir dogma, hiçbir donmuş ve kalıplaşmış kural bırakmıyorum. Benim manevî mirasım, bilim ve akıldır. Benden sonrakiler, bizim aşmak zorunda olduğumuz çetin ve köklü güçlükler önünde, belki amaçlara tamamen eremediğimizi, fakat asla ödün vermediğimizi, akıl ve bilimi rehber edindiğimizi onaylayacaklardır. Zaman hızla dönüyor, milletlerin, toplumların, bireylerin mutluluk ve mutsuzluk anlayışları bile değişiyor. Böyle bir dünyada, asla değişmeyecek hükümler getirdiğini iddia etmek, aklın ve bilimin gelişimini inkâr etmek olur. Benim, Türk milleti için yapmak istediklerim ve başarmaya çalıştıklarım ortadadır. Benden sonra, beni benimsemek isteyenler, bu temel eksen üzerinde akıl ve bilimin rehberliğini kabul ederlerse, manevî mirasçılarım olurlar</a:t>
            </a:r>
            <a:r>
              <a:rPr lang="tr-TR" sz="2400" dirty="0" smtClean="0">
                <a:latin typeface="Apple Chancery" charset="-94"/>
                <a:ea typeface="Apple Chancery" charset="-94"/>
                <a:cs typeface="Apple Chancery" charset="-94"/>
              </a:rPr>
              <a:t>.</a:t>
            </a:r>
          </a:p>
          <a:p>
            <a:pPr algn="r"/>
            <a:r>
              <a:rPr lang="tr-TR" sz="2400" dirty="0" err="1" smtClean="0">
                <a:latin typeface="Apple Chancery" charset="-94"/>
                <a:ea typeface="Apple Chancery" charset="-94"/>
                <a:cs typeface="Apple Chancery" charset="-94"/>
              </a:rPr>
              <a:t>M.Kemal</a:t>
            </a:r>
            <a:r>
              <a:rPr lang="tr-TR" sz="2400" dirty="0" smtClean="0">
                <a:latin typeface="Apple Chancery" charset="-94"/>
                <a:ea typeface="Apple Chancery" charset="-94"/>
                <a:cs typeface="Apple Chancery" charset="-94"/>
              </a:rPr>
              <a:t> ATATÜRK</a:t>
            </a:r>
            <a:endParaRPr lang="tr-TR" sz="2400" dirty="0">
              <a:latin typeface="Apple Chancery" charset="-94"/>
              <a:ea typeface="Apple Chancery" charset="-94"/>
              <a:cs typeface="Apple Chancery" charset="-94"/>
            </a:endParaRPr>
          </a:p>
        </p:txBody>
      </p:sp>
    </p:spTree>
    <p:extLst>
      <p:ext uri="{BB962C8B-B14F-4D97-AF65-F5344CB8AC3E}">
        <p14:creationId xmlns:p14="http://schemas.microsoft.com/office/powerpoint/2010/main" val="41236699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80529" y="14139"/>
            <a:ext cx="10515600" cy="1325563"/>
          </a:xfrm>
          <a:solidFill>
            <a:srgbClr val="FF0000"/>
          </a:solidFill>
        </p:spPr>
        <p:txBody>
          <a:bodyPr/>
          <a:lstStyle/>
          <a:p>
            <a:r>
              <a:rPr lang="tr-TR" dirty="0" smtClean="0">
                <a:solidFill>
                  <a:schemeClr val="bg1"/>
                </a:solidFill>
              </a:rPr>
              <a:t>Tanı</a:t>
            </a:r>
            <a:endParaRPr lang="tr-TR" dirty="0">
              <a:solidFill>
                <a:schemeClr val="bg1"/>
              </a:solidFill>
            </a:endParaRPr>
          </a:p>
        </p:txBody>
      </p:sp>
      <p:sp>
        <p:nvSpPr>
          <p:cNvPr id="3" name="İçerik Yer Tutucusu 2"/>
          <p:cNvSpPr>
            <a:spLocks noGrp="1"/>
          </p:cNvSpPr>
          <p:nvPr>
            <p:ph idx="1"/>
          </p:nvPr>
        </p:nvSpPr>
        <p:spPr>
          <a:xfrm>
            <a:off x="823210" y="1714456"/>
            <a:ext cx="8029353" cy="4837261"/>
          </a:xfrm>
        </p:spPr>
        <p:txBody>
          <a:bodyPr>
            <a:normAutofit lnSpcReduction="10000"/>
          </a:bodyPr>
          <a:lstStyle/>
          <a:p>
            <a:pPr>
              <a:lnSpc>
                <a:spcPct val="80000"/>
              </a:lnSpc>
            </a:pPr>
            <a:r>
              <a:rPr lang="en-US" altLang="tr-TR" sz="3000" dirty="0" smtClean="0">
                <a:ea typeface="ＭＳ Ｐゴシック" charset="-128"/>
              </a:rPr>
              <a:t>Vaginal </a:t>
            </a:r>
            <a:r>
              <a:rPr lang="en-US" altLang="tr-TR" sz="3000" dirty="0" err="1" smtClean="0">
                <a:ea typeface="ＭＳ Ｐゴシック" charset="-128"/>
              </a:rPr>
              <a:t>ve</a:t>
            </a:r>
            <a:r>
              <a:rPr lang="en-US" altLang="tr-TR" sz="3000" dirty="0" smtClean="0">
                <a:ea typeface="ＭＳ Ｐゴシック" charset="-128"/>
              </a:rPr>
              <a:t> </a:t>
            </a:r>
            <a:r>
              <a:rPr lang="en-US" altLang="tr-TR" sz="3000" dirty="0" err="1" smtClean="0">
                <a:ea typeface="ＭＳ Ｐゴシック" charset="-128"/>
              </a:rPr>
              <a:t>rektal</a:t>
            </a:r>
            <a:r>
              <a:rPr lang="en-US" altLang="tr-TR" sz="3000" dirty="0" smtClean="0">
                <a:ea typeface="ＭＳ Ｐゴシック" charset="-128"/>
              </a:rPr>
              <a:t> </a:t>
            </a:r>
            <a:r>
              <a:rPr lang="en-US" altLang="tr-TR" sz="3000" dirty="0" err="1" smtClean="0">
                <a:ea typeface="ＭＳ Ｐゴシック" charset="-128"/>
              </a:rPr>
              <a:t>muayene</a:t>
            </a:r>
            <a:r>
              <a:rPr lang="en-US" altLang="tr-TR" sz="3000" dirty="0" smtClean="0">
                <a:ea typeface="ＭＳ Ｐゴシック" charset="-128"/>
              </a:rPr>
              <a:t> </a:t>
            </a:r>
            <a:r>
              <a:rPr lang="en-US" altLang="tr-TR" sz="3000" dirty="0" err="1" smtClean="0">
                <a:ea typeface="ＭＳ Ｐゴシック" charset="-128"/>
              </a:rPr>
              <a:t>için</a:t>
            </a:r>
            <a:r>
              <a:rPr lang="en-US" altLang="tr-TR" sz="3000" dirty="0" smtClean="0">
                <a:ea typeface="ＭＳ Ｐゴシック" charset="-128"/>
              </a:rPr>
              <a:t> </a:t>
            </a:r>
            <a:r>
              <a:rPr lang="en-US" altLang="tr-TR" sz="3000" dirty="0" err="1" smtClean="0">
                <a:ea typeface="ＭＳ Ｐゴシック" charset="-128"/>
              </a:rPr>
              <a:t>onam</a:t>
            </a:r>
            <a:r>
              <a:rPr lang="en-US" altLang="tr-TR" sz="3000" dirty="0" smtClean="0">
                <a:ea typeface="ＭＳ Ｐゴシック" charset="-128"/>
              </a:rPr>
              <a:t> </a:t>
            </a:r>
            <a:r>
              <a:rPr lang="en-US" altLang="tr-TR" sz="3000" dirty="0" err="1" smtClean="0">
                <a:ea typeface="ＭＳ Ｐゴシック" charset="-128"/>
              </a:rPr>
              <a:t>alınmalı</a:t>
            </a:r>
            <a:endParaRPr lang="en-US" altLang="tr-TR" sz="3000" dirty="0" smtClean="0">
              <a:ea typeface="ＭＳ Ｐゴシック" charset="-128"/>
            </a:endParaRPr>
          </a:p>
          <a:p>
            <a:pPr>
              <a:lnSpc>
                <a:spcPct val="80000"/>
              </a:lnSpc>
            </a:pPr>
            <a:r>
              <a:rPr lang="en-US" altLang="tr-TR" sz="3000" dirty="0" err="1" smtClean="0">
                <a:ea typeface="ＭＳ Ｐゴシック" charset="-128"/>
              </a:rPr>
              <a:t>Uygun</a:t>
            </a:r>
            <a:r>
              <a:rPr lang="en-US" altLang="tr-TR" sz="3000" dirty="0" smtClean="0">
                <a:ea typeface="ＭＳ Ｐゴシック" charset="-128"/>
              </a:rPr>
              <a:t> </a:t>
            </a:r>
            <a:r>
              <a:rPr lang="en-US" altLang="tr-TR" sz="3000" dirty="0" err="1" smtClean="0">
                <a:ea typeface="ＭＳ Ｐゴシック" charset="-128"/>
              </a:rPr>
              <a:t>pozisyon</a:t>
            </a:r>
            <a:endParaRPr lang="en-US" altLang="tr-TR" sz="3000" dirty="0" smtClean="0">
              <a:ea typeface="ＭＳ Ｐゴシック" charset="-128"/>
            </a:endParaRPr>
          </a:p>
          <a:p>
            <a:pPr>
              <a:lnSpc>
                <a:spcPct val="80000"/>
              </a:lnSpc>
            </a:pPr>
            <a:r>
              <a:rPr lang="en-US" altLang="tr-TR" sz="3000" dirty="0" err="1" smtClean="0">
                <a:ea typeface="ＭＳ Ｐゴシック" charset="-128"/>
              </a:rPr>
              <a:t>İyi</a:t>
            </a:r>
            <a:r>
              <a:rPr lang="en-US" altLang="tr-TR" sz="3000" dirty="0" smtClean="0">
                <a:ea typeface="ＭＳ Ｐゴシック" charset="-128"/>
              </a:rPr>
              <a:t> </a:t>
            </a:r>
            <a:r>
              <a:rPr lang="en-US" altLang="tr-TR" sz="3000" dirty="0" err="1" smtClean="0">
                <a:ea typeface="ＭＳ Ｐゴシック" charset="-128"/>
              </a:rPr>
              <a:t>ışıklandırma</a:t>
            </a:r>
            <a:endParaRPr lang="en-US" altLang="tr-TR" sz="3000" dirty="0" smtClean="0">
              <a:ea typeface="ＭＳ Ｐゴシック" charset="-128"/>
            </a:endParaRPr>
          </a:p>
          <a:p>
            <a:pPr>
              <a:lnSpc>
                <a:spcPct val="80000"/>
              </a:lnSpc>
            </a:pPr>
            <a:r>
              <a:rPr lang="en-US" altLang="tr-TR" sz="3000" dirty="0" err="1" smtClean="0">
                <a:ea typeface="ＭＳ Ｐゴシック" charset="-128"/>
              </a:rPr>
              <a:t>Analjezi</a:t>
            </a:r>
            <a:endParaRPr lang="en-US" altLang="tr-TR" sz="3000" dirty="0" smtClean="0">
              <a:ea typeface="ＭＳ Ｐゴシック" charset="-128"/>
            </a:endParaRPr>
          </a:p>
          <a:p>
            <a:pPr>
              <a:lnSpc>
                <a:spcPct val="80000"/>
              </a:lnSpc>
            </a:pPr>
            <a:r>
              <a:rPr lang="en-US" altLang="tr-TR" sz="3000" dirty="0" smtClean="0">
                <a:ea typeface="ＭＳ Ｐゴシック" charset="-128"/>
              </a:rPr>
              <a:t>Hem </a:t>
            </a:r>
            <a:r>
              <a:rPr lang="en-US" altLang="tr-TR" sz="3000" dirty="0" err="1" smtClean="0">
                <a:ea typeface="ＭＳ Ｐゴシック" charset="-128"/>
              </a:rPr>
              <a:t>inspeksiyon</a:t>
            </a:r>
            <a:r>
              <a:rPr lang="en-US" altLang="tr-TR" sz="3000" dirty="0" smtClean="0">
                <a:ea typeface="ＭＳ Ｐゴシック" charset="-128"/>
              </a:rPr>
              <a:t> hem de </a:t>
            </a:r>
            <a:r>
              <a:rPr lang="en-US" altLang="tr-TR" sz="3000" dirty="0" err="1" smtClean="0">
                <a:ea typeface="ＭＳ Ｐゴシック" charset="-128"/>
              </a:rPr>
              <a:t>palpasyon</a:t>
            </a:r>
            <a:r>
              <a:rPr lang="en-US" altLang="tr-TR" sz="3000" dirty="0" smtClean="0">
                <a:ea typeface="ＭＳ Ｐゴシック" charset="-128"/>
              </a:rPr>
              <a:t> </a:t>
            </a:r>
            <a:r>
              <a:rPr lang="en-US" altLang="tr-TR" sz="3000" dirty="0" err="1" smtClean="0">
                <a:ea typeface="ＭＳ Ｐゴシック" charset="-128"/>
              </a:rPr>
              <a:t>yapıllmalı</a:t>
            </a:r>
            <a:r>
              <a:rPr lang="en-US" altLang="tr-TR" sz="3000" dirty="0" smtClean="0">
                <a:ea typeface="ＭＳ Ｐゴシック" charset="-128"/>
              </a:rPr>
              <a:t>!!!</a:t>
            </a:r>
            <a:endParaRPr lang="en-US" altLang="tr-TR" sz="3000" dirty="0" smtClean="0">
              <a:ea typeface="ＭＳ Ｐゴシック" charset="-128"/>
            </a:endParaRPr>
          </a:p>
          <a:p>
            <a:pPr>
              <a:lnSpc>
                <a:spcPct val="80000"/>
              </a:lnSpc>
            </a:pPr>
            <a:r>
              <a:rPr lang="en-US" altLang="tr-TR" sz="3000" dirty="0" err="1" smtClean="0">
                <a:ea typeface="ＭＳ Ｐゴシック" charset="-128"/>
              </a:rPr>
              <a:t>İnspeksiyon</a:t>
            </a:r>
            <a:r>
              <a:rPr lang="en-US" altLang="tr-TR" sz="3000" dirty="0" smtClean="0">
                <a:ea typeface="ＭＳ Ｐゴシック" charset="-128"/>
              </a:rPr>
              <a:t> </a:t>
            </a:r>
            <a:r>
              <a:rPr lang="en-US" altLang="tr-TR" sz="3000" dirty="0" err="1" smtClean="0">
                <a:ea typeface="ＭＳ Ｐゴシック" charset="-128"/>
              </a:rPr>
              <a:t>sonrası</a:t>
            </a:r>
            <a:r>
              <a:rPr lang="en-US" altLang="tr-TR" sz="3000" dirty="0" smtClean="0">
                <a:ea typeface="ＭＳ Ｐゴシック" charset="-128"/>
              </a:rPr>
              <a:t> </a:t>
            </a:r>
            <a:r>
              <a:rPr lang="en-US" altLang="tr-TR" sz="3000" dirty="0" err="1" smtClean="0">
                <a:ea typeface="ＭＳ Ｐゴシック" charset="-128"/>
              </a:rPr>
              <a:t>labiumlar</a:t>
            </a:r>
            <a:r>
              <a:rPr lang="en-US" altLang="tr-TR" sz="3000" dirty="0" smtClean="0">
                <a:ea typeface="ＭＳ Ｐゴシック" charset="-128"/>
              </a:rPr>
              <a:t> </a:t>
            </a:r>
            <a:r>
              <a:rPr lang="en-US" altLang="tr-TR" sz="3000" dirty="0" err="1" smtClean="0">
                <a:ea typeface="ＭＳ Ｐゴシック" charset="-128"/>
              </a:rPr>
              <a:t>ayrılmalı</a:t>
            </a:r>
            <a:r>
              <a:rPr lang="en-US" altLang="tr-TR" sz="3000" dirty="0" smtClean="0">
                <a:ea typeface="ＭＳ Ｐゴシック" charset="-128"/>
              </a:rPr>
              <a:t> </a:t>
            </a:r>
            <a:r>
              <a:rPr lang="en-US" altLang="tr-TR" sz="3000" dirty="0" err="1" smtClean="0">
                <a:ea typeface="ＭＳ Ｐゴシック" charset="-128"/>
              </a:rPr>
              <a:t>ve</a:t>
            </a:r>
            <a:r>
              <a:rPr lang="en-US" altLang="tr-TR" sz="3000" dirty="0" smtClean="0">
                <a:ea typeface="ＭＳ Ｐゴシック" charset="-128"/>
              </a:rPr>
              <a:t> vaginal </a:t>
            </a:r>
            <a:r>
              <a:rPr lang="en-US" altLang="tr-TR" sz="3000" dirty="0" err="1" smtClean="0">
                <a:ea typeface="ＭＳ Ｐゴシック" charset="-128"/>
              </a:rPr>
              <a:t>yırtıklar</a:t>
            </a:r>
            <a:r>
              <a:rPr lang="en-US" altLang="tr-TR" sz="3000" dirty="0" smtClean="0">
                <a:ea typeface="ＭＳ Ｐゴシック" charset="-128"/>
              </a:rPr>
              <a:t> </a:t>
            </a:r>
            <a:r>
              <a:rPr lang="en-US" altLang="tr-TR" sz="3000" dirty="0" err="1" smtClean="0">
                <a:ea typeface="ＭＳ Ｐゴシック" charset="-128"/>
              </a:rPr>
              <a:t>değerlendirilmeli</a:t>
            </a:r>
            <a:r>
              <a:rPr lang="en-US" altLang="tr-TR" sz="3000" dirty="0" smtClean="0">
                <a:ea typeface="ＭＳ Ｐゴシック" charset="-128"/>
              </a:rPr>
              <a:t>, </a:t>
            </a:r>
            <a:r>
              <a:rPr lang="en-US" altLang="tr-TR" sz="3000" dirty="0" err="1" smtClean="0">
                <a:ea typeface="ＭＳ Ｐゴシック" charset="-128"/>
              </a:rPr>
              <a:t>laserasyonun</a:t>
            </a:r>
            <a:r>
              <a:rPr lang="en-US" altLang="tr-TR" sz="3000" dirty="0" smtClean="0">
                <a:ea typeface="ＭＳ Ｐゴシック" charset="-128"/>
              </a:rPr>
              <a:t> </a:t>
            </a:r>
            <a:r>
              <a:rPr lang="en-US" altLang="tr-TR" sz="3000" dirty="0" err="1" smtClean="0">
                <a:ea typeface="ＭＳ Ｐゴシック" charset="-128"/>
              </a:rPr>
              <a:t>en</a:t>
            </a:r>
            <a:r>
              <a:rPr lang="en-US" altLang="tr-TR" sz="3000" dirty="0" smtClean="0">
                <a:ea typeface="ＭＳ Ｐゴシック" charset="-128"/>
              </a:rPr>
              <a:t> </a:t>
            </a:r>
            <a:r>
              <a:rPr lang="en-US" altLang="tr-TR" sz="3000" dirty="0" err="1" smtClean="0">
                <a:ea typeface="ＭＳ Ｐゴシック" charset="-128"/>
              </a:rPr>
              <a:t>uç</a:t>
            </a:r>
            <a:r>
              <a:rPr lang="en-US" altLang="tr-TR" sz="3000" dirty="0" smtClean="0">
                <a:ea typeface="ＭＳ Ｐゴシック" charset="-128"/>
              </a:rPr>
              <a:t> </a:t>
            </a:r>
            <a:r>
              <a:rPr lang="en-US" altLang="tr-TR" sz="3000" dirty="0" err="1" smtClean="0">
                <a:ea typeface="ＭＳ Ｐゴシック" charset="-128"/>
              </a:rPr>
              <a:t>noktası</a:t>
            </a:r>
            <a:r>
              <a:rPr lang="en-US" altLang="tr-TR" sz="3000" dirty="0" smtClean="0">
                <a:ea typeface="ＭＳ Ｐゴシック" charset="-128"/>
              </a:rPr>
              <a:t> </a:t>
            </a:r>
            <a:r>
              <a:rPr lang="en-US" altLang="tr-TR" sz="3000" dirty="0" err="1" smtClean="0">
                <a:ea typeface="ＭＳ Ｐゴシック" charset="-128"/>
              </a:rPr>
              <a:t>mutlaka</a:t>
            </a:r>
            <a:r>
              <a:rPr lang="en-US" altLang="tr-TR" sz="3000" dirty="0" smtClean="0">
                <a:ea typeface="ＭＳ Ｐゴシック" charset="-128"/>
              </a:rPr>
              <a:t> </a:t>
            </a:r>
            <a:r>
              <a:rPr lang="en-US" altLang="tr-TR" sz="3000" dirty="0" err="1" smtClean="0">
                <a:ea typeface="ＭＳ Ｐゴシック" charset="-128"/>
              </a:rPr>
              <a:t>görülmeli</a:t>
            </a:r>
            <a:endParaRPr lang="en-US" altLang="tr-TR" sz="3000" dirty="0" smtClean="0">
              <a:ea typeface="ＭＳ Ｐゴシック" charset="-128"/>
            </a:endParaRPr>
          </a:p>
          <a:p>
            <a:pPr>
              <a:lnSpc>
                <a:spcPct val="80000"/>
              </a:lnSpc>
            </a:pPr>
            <a:r>
              <a:rPr lang="en-US" altLang="tr-TR" sz="3000" dirty="0" err="1" smtClean="0">
                <a:ea typeface="ＭＳ Ｐゴシック" charset="-128"/>
              </a:rPr>
              <a:t>Rektal</a:t>
            </a:r>
            <a:r>
              <a:rPr lang="en-US" altLang="tr-TR" sz="3000" dirty="0" smtClean="0">
                <a:ea typeface="ＭＳ Ｐゴシック" charset="-128"/>
              </a:rPr>
              <a:t> </a:t>
            </a:r>
            <a:r>
              <a:rPr lang="en-US" altLang="tr-TR" sz="3000" dirty="0" err="1" smtClean="0">
                <a:ea typeface="ＭＳ Ｐゴシック" charset="-128"/>
              </a:rPr>
              <a:t>muayene</a:t>
            </a:r>
            <a:endParaRPr lang="en-US" altLang="tr-TR" sz="3000" dirty="0" smtClean="0">
              <a:ea typeface="ＭＳ Ｐゴシック" charset="-128"/>
            </a:endParaRPr>
          </a:p>
          <a:p>
            <a:pPr lvl="1">
              <a:lnSpc>
                <a:spcPct val="80000"/>
              </a:lnSpc>
            </a:pPr>
            <a:r>
              <a:rPr lang="en-US" altLang="tr-TR" sz="2600" dirty="0" err="1" smtClean="0">
                <a:ea typeface="ＭＳ Ｐゴシック" charset="-128"/>
              </a:rPr>
              <a:t>Anorektal</a:t>
            </a:r>
            <a:r>
              <a:rPr lang="en-US" altLang="tr-TR" sz="2600" dirty="0" smtClean="0">
                <a:ea typeface="ＭＳ Ｐゴシック" charset="-128"/>
              </a:rPr>
              <a:t> </a:t>
            </a:r>
            <a:r>
              <a:rPr lang="en-US" altLang="tr-TR" sz="2600" dirty="0" err="1" smtClean="0">
                <a:ea typeface="ＭＳ Ｐゴシック" charset="-128"/>
              </a:rPr>
              <a:t>mukoza</a:t>
            </a:r>
            <a:r>
              <a:rPr lang="en-US" altLang="tr-TR" sz="2600" dirty="0" smtClean="0">
                <a:ea typeface="ＭＳ Ｐゴシック" charset="-128"/>
              </a:rPr>
              <a:t> </a:t>
            </a:r>
            <a:r>
              <a:rPr lang="en-US" altLang="tr-TR" sz="2600" dirty="0" err="1" smtClean="0">
                <a:ea typeface="ＭＳ Ｐゴシック" charset="-128"/>
              </a:rPr>
              <a:t>ve</a:t>
            </a:r>
            <a:r>
              <a:rPr lang="en-US" altLang="tr-TR" sz="2600" dirty="0" smtClean="0">
                <a:ea typeface="ＭＳ Ｐゴシック" charset="-128"/>
              </a:rPr>
              <a:t> anal </a:t>
            </a:r>
            <a:r>
              <a:rPr lang="en-US" altLang="tr-TR" sz="2600" dirty="0" err="1" smtClean="0">
                <a:ea typeface="ＭＳ Ｐゴシック" charset="-128"/>
              </a:rPr>
              <a:t>sfinkter</a:t>
            </a:r>
            <a:r>
              <a:rPr lang="en-US" altLang="tr-TR" sz="2600" dirty="0" smtClean="0">
                <a:ea typeface="ＭＳ Ｐゴシック" charset="-128"/>
              </a:rPr>
              <a:t> </a:t>
            </a:r>
            <a:r>
              <a:rPr lang="en-US" altLang="tr-TR" sz="2600" dirty="0" err="1" smtClean="0">
                <a:ea typeface="ＭＳ Ｐゴシック" charset="-128"/>
              </a:rPr>
              <a:t>hasarı</a:t>
            </a:r>
            <a:r>
              <a:rPr lang="en-US" altLang="tr-TR" sz="2600" dirty="0" smtClean="0">
                <a:ea typeface="ＭＳ Ｐゴシック" charset="-128"/>
              </a:rPr>
              <a:t> </a:t>
            </a:r>
            <a:r>
              <a:rPr lang="en-US" altLang="tr-TR" sz="2600" dirty="0" err="1" smtClean="0">
                <a:ea typeface="ＭＳ Ｐゴシック" charset="-128"/>
              </a:rPr>
              <a:t>olmadığını</a:t>
            </a:r>
            <a:r>
              <a:rPr lang="en-US" altLang="tr-TR" sz="2600" dirty="0" smtClean="0">
                <a:ea typeface="ＭＳ Ｐゴシック" charset="-128"/>
              </a:rPr>
              <a:t> </a:t>
            </a:r>
            <a:r>
              <a:rPr lang="en-US" altLang="tr-TR" sz="2600" dirty="0" err="1" smtClean="0">
                <a:ea typeface="ＭＳ Ｐゴシック" charset="-128"/>
              </a:rPr>
              <a:t>ispat</a:t>
            </a:r>
            <a:r>
              <a:rPr lang="en-US" altLang="tr-TR" sz="2600" dirty="0" smtClean="0">
                <a:ea typeface="ＭＳ Ｐゴシック" charset="-128"/>
              </a:rPr>
              <a:t> </a:t>
            </a:r>
            <a:r>
              <a:rPr lang="en-US" altLang="tr-TR" sz="2600" dirty="0" err="1" smtClean="0">
                <a:ea typeface="ＭＳ Ｐゴシック" charset="-128"/>
              </a:rPr>
              <a:t>etmek</a:t>
            </a:r>
            <a:r>
              <a:rPr lang="en-US" altLang="tr-TR" sz="2600" dirty="0" smtClean="0">
                <a:ea typeface="ＭＳ Ｐゴシック" charset="-128"/>
              </a:rPr>
              <a:t> </a:t>
            </a:r>
            <a:r>
              <a:rPr lang="en-US" altLang="tr-TR" sz="2600" dirty="0" err="1" smtClean="0">
                <a:ea typeface="ＭＳ Ｐゴシック" charset="-128"/>
              </a:rPr>
              <a:t>için</a:t>
            </a:r>
            <a:r>
              <a:rPr lang="en-US" altLang="tr-TR" sz="2600" dirty="0" smtClean="0">
                <a:ea typeface="ＭＳ Ｐゴシック" charset="-128"/>
              </a:rPr>
              <a:t> </a:t>
            </a:r>
            <a:r>
              <a:rPr lang="en-US" altLang="tr-TR" sz="2600" dirty="0" err="1" smtClean="0">
                <a:ea typeface="ＭＳ Ｐゴシック" charset="-128"/>
              </a:rPr>
              <a:t>mutlaka</a:t>
            </a:r>
            <a:r>
              <a:rPr lang="en-US" altLang="tr-TR" sz="2600" dirty="0" smtClean="0">
                <a:ea typeface="ＭＳ Ｐゴシック" charset="-128"/>
              </a:rPr>
              <a:t> </a:t>
            </a:r>
            <a:r>
              <a:rPr lang="en-US" altLang="tr-TR" sz="2600" dirty="0" err="1" smtClean="0">
                <a:ea typeface="ＭＳ Ｐゴシック" charset="-128"/>
              </a:rPr>
              <a:t>yapılmalı</a:t>
            </a:r>
            <a:r>
              <a:rPr lang="en-US" altLang="tr-TR" sz="2600" dirty="0" smtClean="0">
                <a:ea typeface="ＭＳ Ｐゴシック" charset="-128"/>
              </a:rPr>
              <a:t>. </a:t>
            </a:r>
          </a:p>
          <a:p>
            <a:endParaRPr lang="tr-TR" dirty="0"/>
          </a:p>
        </p:txBody>
      </p:sp>
    </p:spTree>
    <p:extLst>
      <p:ext uri="{BB962C8B-B14F-4D97-AF65-F5344CB8AC3E}">
        <p14:creationId xmlns:p14="http://schemas.microsoft.com/office/powerpoint/2010/main" val="163680782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solidFill>
            <a:srgbClr val="FF0000"/>
          </a:solidFill>
        </p:spPr>
        <p:txBody>
          <a:bodyPr/>
          <a:lstStyle/>
          <a:p>
            <a:r>
              <a:rPr lang="tr-TR" dirty="0" smtClean="0">
                <a:solidFill>
                  <a:schemeClr val="bg1"/>
                </a:solidFill>
              </a:rPr>
              <a:t>Tanı</a:t>
            </a:r>
            <a:endParaRPr lang="tr-TR" dirty="0">
              <a:solidFill>
                <a:schemeClr val="bg1"/>
              </a:solidFill>
            </a:endParaRPr>
          </a:p>
        </p:txBody>
      </p:sp>
      <p:sp>
        <p:nvSpPr>
          <p:cNvPr id="3" name="İçerik Yer Tutucusu 2"/>
          <p:cNvSpPr>
            <a:spLocks noGrp="1"/>
          </p:cNvSpPr>
          <p:nvPr>
            <p:ph idx="1"/>
          </p:nvPr>
        </p:nvSpPr>
        <p:spPr/>
        <p:txBody>
          <a:bodyPr/>
          <a:lstStyle/>
          <a:p>
            <a:r>
              <a:rPr lang="en-US" altLang="tr-TR" dirty="0" smtClean="0">
                <a:ea typeface="ＭＳ Ｐゴシック" charset="-128"/>
              </a:rPr>
              <a:t>Her </a:t>
            </a:r>
            <a:r>
              <a:rPr lang="en-US" altLang="tr-TR" dirty="0" err="1" smtClean="0">
                <a:ea typeface="ＭＳ Ｐゴシック" charset="-128"/>
              </a:rPr>
              <a:t>doğumdan</a:t>
            </a:r>
            <a:r>
              <a:rPr lang="en-US" altLang="tr-TR" dirty="0" smtClean="0">
                <a:ea typeface="ＭＳ Ｐゴシック" charset="-128"/>
              </a:rPr>
              <a:t> </a:t>
            </a:r>
            <a:r>
              <a:rPr lang="en-US" altLang="tr-TR" dirty="0" err="1" smtClean="0">
                <a:ea typeface="ＭＳ Ｐゴシック" charset="-128"/>
              </a:rPr>
              <a:t>sonra</a:t>
            </a:r>
            <a:r>
              <a:rPr lang="en-US" altLang="tr-TR" dirty="0" smtClean="0">
                <a:ea typeface="ＭＳ Ｐゴシック" charset="-128"/>
              </a:rPr>
              <a:t> </a:t>
            </a:r>
            <a:r>
              <a:rPr lang="en-US" altLang="tr-TR" dirty="0" err="1" smtClean="0">
                <a:ea typeface="ＭＳ Ｐゴシック" charset="-128"/>
              </a:rPr>
              <a:t>rektal</a:t>
            </a:r>
            <a:r>
              <a:rPr lang="en-US" altLang="tr-TR" dirty="0" smtClean="0">
                <a:ea typeface="ＭＳ Ｐゴシック" charset="-128"/>
              </a:rPr>
              <a:t> </a:t>
            </a:r>
            <a:r>
              <a:rPr lang="en-US" altLang="tr-TR" dirty="0" err="1" smtClean="0">
                <a:ea typeface="ＭＳ Ｐゴシック" charset="-128"/>
              </a:rPr>
              <a:t>tuşe</a:t>
            </a:r>
            <a:r>
              <a:rPr lang="en-US" altLang="tr-TR" dirty="0" smtClean="0">
                <a:ea typeface="ＭＳ Ｐゴシック" charset="-128"/>
              </a:rPr>
              <a:t> </a:t>
            </a:r>
            <a:r>
              <a:rPr lang="en-US" altLang="tr-TR" dirty="0" err="1" smtClean="0">
                <a:ea typeface="ＭＳ Ｐゴシック" charset="-128"/>
              </a:rPr>
              <a:t>yapılmalı</a:t>
            </a:r>
            <a:endParaRPr lang="en-US" altLang="tr-TR" dirty="0" smtClean="0">
              <a:ea typeface="ＭＳ Ｐゴシック" charset="-128"/>
            </a:endParaRPr>
          </a:p>
          <a:p>
            <a:pPr lvl="1"/>
            <a:r>
              <a:rPr lang="en-US" altLang="tr-TR" dirty="0" err="1" smtClean="0">
                <a:ea typeface="ＭＳ Ｐゴシック" charset="-128"/>
              </a:rPr>
              <a:t>İzole</a:t>
            </a:r>
            <a:r>
              <a:rPr lang="en-US" altLang="tr-TR" dirty="0" smtClean="0">
                <a:ea typeface="ＭＳ Ｐゴシック" charset="-128"/>
              </a:rPr>
              <a:t> </a:t>
            </a:r>
            <a:r>
              <a:rPr lang="en-US" altLang="tr-TR" dirty="0" err="1" smtClean="0">
                <a:ea typeface="ＭＳ Ｐゴシック" charset="-128"/>
              </a:rPr>
              <a:t>rektal</a:t>
            </a:r>
            <a:r>
              <a:rPr lang="en-US" altLang="tr-TR" dirty="0" smtClean="0">
                <a:ea typeface="ＭＳ Ｐゴシック" charset="-128"/>
              </a:rPr>
              <a:t> </a:t>
            </a:r>
            <a:r>
              <a:rPr lang="en-US" altLang="tr-TR" dirty="0" err="1" smtClean="0">
                <a:ea typeface="ＭＳ Ｐゴシック" charset="-128"/>
              </a:rPr>
              <a:t>hasar</a:t>
            </a:r>
            <a:endParaRPr lang="en-US" altLang="tr-TR" dirty="0" smtClean="0">
              <a:ea typeface="ＭＳ Ｐゴシック" charset="-128"/>
            </a:endParaRPr>
          </a:p>
          <a:p>
            <a:r>
              <a:rPr lang="en-US" altLang="tr-TR" dirty="0" smtClean="0">
                <a:ea typeface="ＭＳ Ｐゴシック" charset="-128"/>
              </a:rPr>
              <a:t>Sol </a:t>
            </a:r>
            <a:r>
              <a:rPr lang="en-US" altLang="tr-TR" dirty="0" err="1" smtClean="0">
                <a:ea typeface="ＭＳ Ｐゴシック" charset="-128"/>
              </a:rPr>
              <a:t>elin</a:t>
            </a:r>
            <a:r>
              <a:rPr lang="en-US" altLang="tr-TR" dirty="0" smtClean="0">
                <a:ea typeface="ＭＳ Ｐゴシック" charset="-128"/>
              </a:rPr>
              <a:t> </a:t>
            </a:r>
            <a:r>
              <a:rPr lang="en-US" altLang="tr-TR" dirty="0" err="1" smtClean="0">
                <a:ea typeface="ＭＳ Ｐゴシック" charset="-128"/>
              </a:rPr>
              <a:t>işaret</a:t>
            </a:r>
            <a:r>
              <a:rPr lang="en-US" altLang="tr-TR" dirty="0" smtClean="0">
                <a:ea typeface="ＭＳ Ｐゴシック" charset="-128"/>
              </a:rPr>
              <a:t> </a:t>
            </a:r>
            <a:r>
              <a:rPr lang="en-US" altLang="tr-TR" dirty="0" err="1" smtClean="0">
                <a:ea typeface="ＭＳ Ｐゴシック" charset="-128"/>
              </a:rPr>
              <a:t>ve</a:t>
            </a:r>
            <a:r>
              <a:rPr lang="en-US" altLang="tr-TR" dirty="0" smtClean="0">
                <a:ea typeface="ＭＳ Ｐゴシック" charset="-128"/>
              </a:rPr>
              <a:t> </a:t>
            </a:r>
            <a:r>
              <a:rPr lang="en-US" altLang="tr-TR" dirty="0" err="1" smtClean="0">
                <a:ea typeface="ＭＳ Ｐゴシック" charset="-128"/>
              </a:rPr>
              <a:t>orta</a:t>
            </a:r>
            <a:r>
              <a:rPr lang="en-US" altLang="tr-TR" dirty="0" smtClean="0">
                <a:ea typeface="ＭＳ Ｐゴシック" charset="-128"/>
              </a:rPr>
              <a:t> </a:t>
            </a:r>
            <a:r>
              <a:rPr lang="en-US" altLang="tr-TR" dirty="0" err="1" smtClean="0">
                <a:ea typeface="ＭＳ Ｐゴシック" charset="-128"/>
              </a:rPr>
              <a:t>parmağı</a:t>
            </a:r>
            <a:r>
              <a:rPr lang="en-US" altLang="tr-TR" dirty="0" smtClean="0">
                <a:ea typeface="ＭＳ Ｐゴシック" charset="-128"/>
              </a:rPr>
              <a:t> </a:t>
            </a:r>
            <a:r>
              <a:rPr lang="en-US" altLang="tr-TR" dirty="0" err="1" smtClean="0">
                <a:ea typeface="ＭＳ Ｐゴシック" charset="-128"/>
              </a:rPr>
              <a:t>ile</a:t>
            </a:r>
            <a:r>
              <a:rPr lang="en-US" altLang="tr-TR" dirty="0" smtClean="0">
                <a:ea typeface="ＭＳ Ｐゴシック" charset="-128"/>
              </a:rPr>
              <a:t> </a:t>
            </a:r>
            <a:r>
              <a:rPr lang="en-US" altLang="tr-TR" dirty="0" err="1" smtClean="0">
                <a:ea typeface="ＭＳ Ｐゴシック" charset="-128"/>
              </a:rPr>
              <a:t>labiumlar</a:t>
            </a:r>
            <a:r>
              <a:rPr lang="en-US" altLang="tr-TR" dirty="0" smtClean="0">
                <a:ea typeface="ＭＳ Ｐゴシック" charset="-128"/>
              </a:rPr>
              <a:t> </a:t>
            </a:r>
            <a:r>
              <a:rPr lang="en-US" altLang="tr-TR" dirty="0" err="1" smtClean="0">
                <a:ea typeface="ＭＳ Ｐゴシック" charset="-128"/>
              </a:rPr>
              <a:t>ayrılır</a:t>
            </a:r>
            <a:r>
              <a:rPr lang="en-US" altLang="tr-TR" dirty="0" smtClean="0">
                <a:ea typeface="ＭＳ Ｐゴシック" charset="-128"/>
              </a:rPr>
              <a:t>. </a:t>
            </a:r>
          </a:p>
          <a:p>
            <a:r>
              <a:rPr lang="en-US" altLang="tr-TR" dirty="0" err="1" smtClean="0">
                <a:ea typeface="ＭＳ Ｐゴシック" charset="-128"/>
              </a:rPr>
              <a:t>Diğer</a:t>
            </a:r>
            <a:r>
              <a:rPr lang="en-US" altLang="tr-TR" dirty="0" smtClean="0">
                <a:ea typeface="ＭＳ Ｐゴシック" charset="-128"/>
              </a:rPr>
              <a:t> </a:t>
            </a:r>
            <a:r>
              <a:rPr lang="en-US" altLang="tr-TR" dirty="0" err="1" smtClean="0">
                <a:ea typeface="ＭＳ Ｐゴシック" charset="-128"/>
              </a:rPr>
              <a:t>elin</a:t>
            </a:r>
            <a:r>
              <a:rPr lang="en-US" altLang="tr-TR" dirty="0" smtClean="0">
                <a:ea typeface="ＭＳ Ｐゴシック" charset="-128"/>
              </a:rPr>
              <a:t> </a:t>
            </a:r>
            <a:r>
              <a:rPr lang="en-US" altLang="tr-TR" dirty="0" err="1" smtClean="0">
                <a:ea typeface="ＭＳ Ｐゴシック" charset="-128"/>
              </a:rPr>
              <a:t>işaret</a:t>
            </a:r>
            <a:r>
              <a:rPr lang="en-US" altLang="tr-TR" dirty="0" smtClean="0">
                <a:ea typeface="ＭＳ Ｐゴシック" charset="-128"/>
              </a:rPr>
              <a:t> </a:t>
            </a:r>
            <a:r>
              <a:rPr lang="en-US" altLang="tr-TR" dirty="0" err="1" smtClean="0">
                <a:ea typeface="ＭＳ Ｐゴシック" charset="-128"/>
              </a:rPr>
              <a:t>parmağı</a:t>
            </a:r>
            <a:r>
              <a:rPr lang="en-US" altLang="tr-TR" dirty="0" smtClean="0">
                <a:ea typeface="ＭＳ Ｐゴシック" charset="-128"/>
              </a:rPr>
              <a:t> anal </a:t>
            </a:r>
            <a:r>
              <a:rPr lang="en-US" altLang="tr-TR" dirty="0" err="1" smtClean="0">
                <a:ea typeface="ＭＳ Ｐゴシック" charset="-128"/>
              </a:rPr>
              <a:t>kanalda</a:t>
            </a:r>
            <a:r>
              <a:rPr lang="en-US" altLang="tr-TR" dirty="0" smtClean="0">
                <a:ea typeface="ＭＳ Ｐゴシック" charset="-128"/>
              </a:rPr>
              <a:t>, </a:t>
            </a:r>
            <a:r>
              <a:rPr lang="en-US" altLang="tr-TR" dirty="0" err="1" smtClean="0">
                <a:ea typeface="ＭＳ Ｐゴシック" charset="-128"/>
              </a:rPr>
              <a:t>başparmak</a:t>
            </a:r>
            <a:r>
              <a:rPr lang="en-US" altLang="tr-TR" dirty="0" smtClean="0">
                <a:ea typeface="ＭＳ Ｐゴシック" charset="-128"/>
              </a:rPr>
              <a:t> </a:t>
            </a:r>
            <a:r>
              <a:rPr lang="en-US" altLang="tr-TR" dirty="0" err="1" smtClean="0">
                <a:ea typeface="ＭＳ Ｐゴシック" charset="-128"/>
              </a:rPr>
              <a:t>ise</a:t>
            </a:r>
            <a:r>
              <a:rPr lang="en-US" altLang="tr-TR" dirty="0" smtClean="0">
                <a:ea typeface="ＭＳ Ｐゴシック" charset="-128"/>
              </a:rPr>
              <a:t> </a:t>
            </a:r>
            <a:r>
              <a:rPr lang="en-US" altLang="tr-TR" dirty="0" err="1" smtClean="0">
                <a:ea typeface="ＭＳ Ｐゴシック" charset="-128"/>
              </a:rPr>
              <a:t>vaginada</a:t>
            </a:r>
            <a:r>
              <a:rPr lang="en-US" altLang="tr-TR" dirty="0" smtClean="0">
                <a:ea typeface="ＭＳ Ｐゴシック" charset="-128"/>
              </a:rPr>
              <a:t>. </a:t>
            </a:r>
            <a:r>
              <a:rPr lang="en-US" altLang="tr-TR" dirty="0" err="1" smtClean="0">
                <a:ea typeface="ＭＳ Ｐゴシック" charset="-128"/>
              </a:rPr>
              <a:t>Dokular</a:t>
            </a:r>
            <a:r>
              <a:rPr lang="en-US" altLang="tr-TR" dirty="0" smtClean="0">
                <a:ea typeface="ＭＳ Ｐゴシック" charset="-128"/>
              </a:rPr>
              <a:t> </a:t>
            </a:r>
            <a:r>
              <a:rPr lang="en-US" altLang="tr-TR" dirty="0" err="1" smtClean="0">
                <a:ea typeface="ＭＳ Ｐゴシック" charset="-128"/>
              </a:rPr>
              <a:t>iki</a:t>
            </a:r>
            <a:r>
              <a:rPr lang="en-US" altLang="tr-TR" dirty="0" smtClean="0">
                <a:ea typeface="ＭＳ Ｐゴシック" charset="-128"/>
              </a:rPr>
              <a:t> </a:t>
            </a:r>
            <a:r>
              <a:rPr lang="en-US" altLang="tr-TR" dirty="0" err="1" smtClean="0">
                <a:ea typeface="ＭＳ Ｐゴシック" charset="-128"/>
              </a:rPr>
              <a:t>parmak</a:t>
            </a:r>
            <a:r>
              <a:rPr lang="en-US" altLang="tr-TR" dirty="0" smtClean="0">
                <a:ea typeface="ＭＳ Ｐゴシック" charset="-128"/>
              </a:rPr>
              <a:t> </a:t>
            </a:r>
            <a:r>
              <a:rPr lang="en-US" altLang="tr-TR" dirty="0" err="1" smtClean="0">
                <a:ea typeface="ＭＳ Ｐゴシック" charset="-128"/>
              </a:rPr>
              <a:t>arasında</a:t>
            </a:r>
            <a:r>
              <a:rPr lang="en-US" altLang="tr-TR" dirty="0" smtClean="0">
                <a:ea typeface="ＭＳ Ｐゴシック" charset="-128"/>
              </a:rPr>
              <a:t> </a:t>
            </a:r>
            <a:r>
              <a:rPr lang="en-US" altLang="tr-TR" dirty="0" err="1" smtClean="0">
                <a:ea typeface="ＭＳ Ｐゴシック" charset="-128"/>
              </a:rPr>
              <a:t>palpe</a:t>
            </a:r>
            <a:r>
              <a:rPr lang="en-US" altLang="tr-TR" dirty="0" smtClean="0">
                <a:ea typeface="ＭＳ Ｐゴシック" charset="-128"/>
              </a:rPr>
              <a:t> </a:t>
            </a:r>
            <a:r>
              <a:rPr lang="en-US" altLang="tr-TR" dirty="0" err="1" smtClean="0">
                <a:ea typeface="ＭＳ Ｐゴシック" charset="-128"/>
              </a:rPr>
              <a:t>edilir</a:t>
            </a:r>
            <a:r>
              <a:rPr lang="en-US" altLang="tr-TR" dirty="0" smtClean="0">
                <a:ea typeface="ＭＳ Ｐゴシック" charset="-128"/>
              </a:rPr>
              <a:t>. </a:t>
            </a:r>
          </a:p>
          <a:p>
            <a:pPr lvl="1"/>
            <a:r>
              <a:rPr lang="en-US" altLang="tr-TR" dirty="0" smtClean="0">
                <a:ea typeface="ＭＳ Ｐゴシック" charset="-128"/>
              </a:rPr>
              <a:t>Para </a:t>
            </a:r>
            <a:r>
              <a:rPr lang="en-US" altLang="tr-TR" dirty="0" err="1" smtClean="0">
                <a:ea typeface="ＭＳ Ｐゴシック" charset="-128"/>
              </a:rPr>
              <a:t>sayma</a:t>
            </a:r>
            <a:r>
              <a:rPr lang="en-US" altLang="tr-TR" dirty="0" smtClean="0">
                <a:ea typeface="ＭＳ Ｐゴシック" charset="-128"/>
              </a:rPr>
              <a:t> </a:t>
            </a:r>
            <a:r>
              <a:rPr lang="en-US" altLang="tr-TR" dirty="0" err="1" smtClean="0">
                <a:ea typeface="ＭＳ Ｐゴシック" charset="-128"/>
              </a:rPr>
              <a:t>hareketi</a:t>
            </a:r>
            <a:r>
              <a:rPr lang="en-US" altLang="tr-TR" dirty="0" smtClean="0">
                <a:ea typeface="ＭＳ Ｐゴシック" charset="-128"/>
              </a:rPr>
              <a:t> </a:t>
            </a:r>
            <a:r>
              <a:rPr lang="en-US" altLang="tr-TR" dirty="0" err="1" smtClean="0">
                <a:ea typeface="ＭＳ Ｐゴシック" charset="-128"/>
              </a:rPr>
              <a:t>ile</a:t>
            </a:r>
            <a:endParaRPr lang="en-US" altLang="tr-TR" dirty="0">
              <a:ea typeface="ＭＳ Ｐゴシック" charset="-128"/>
            </a:endParaRPr>
          </a:p>
          <a:p>
            <a:r>
              <a:rPr lang="en-US" altLang="tr-TR" dirty="0" err="1">
                <a:ea typeface="ＭＳ Ｐゴシック" charset="-128"/>
              </a:rPr>
              <a:t>Şüphe</a:t>
            </a:r>
            <a:r>
              <a:rPr lang="en-US" altLang="tr-TR" dirty="0">
                <a:ea typeface="ＭＳ Ｐゴシック" charset="-128"/>
              </a:rPr>
              <a:t> </a:t>
            </a:r>
            <a:r>
              <a:rPr lang="en-US" altLang="tr-TR" dirty="0" err="1">
                <a:ea typeface="ＭＳ Ｐゴシック" charset="-128"/>
              </a:rPr>
              <a:t>varsa</a:t>
            </a:r>
            <a:r>
              <a:rPr lang="en-US" altLang="tr-TR" dirty="0">
                <a:ea typeface="ＭＳ Ｐゴシック" charset="-128"/>
              </a:rPr>
              <a:t>, </a:t>
            </a:r>
            <a:r>
              <a:rPr lang="en-US" altLang="tr-TR" dirty="0" err="1">
                <a:ea typeface="ＭＳ Ｐゴシック" charset="-128"/>
              </a:rPr>
              <a:t>hastadan</a:t>
            </a:r>
            <a:r>
              <a:rPr lang="en-US" altLang="tr-TR" dirty="0">
                <a:ea typeface="ＭＳ Ｐゴシック" charset="-128"/>
              </a:rPr>
              <a:t> anal </a:t>
            </a:r>
            <a:r>
              <a:rPr lang="en-US" altLang="tr-TR" dirty="0" err="1">
                <a:ea typeface="ＭＳ Ｐゴシック" charset="-128"/>
              </a:rPr>
              <a:t>sfinkterini</a:t>
            </a:r>
            <a:r>
              <a:rPr lang="en-US" altLang="tr-TR" dirty="0">
                <a:ea typeface="ＭＳ Ｐゴシック" charset="-128"/>
              </a:rPr>
              <a:t> </a:t>
            </a:r>
            <a:r>
              <a:rPr lang="en-US" altLang="tr-TR" dirty="0" err="1">
                <a:ea typeface="ＭＳ Ｐゴシック" charset="-128"/>
              </a:rPr>
              <a:t>kontrakte</a:t>
            </a:r>
            <a:r>
              <a:rPr lang="en-US" altLang="tr-TR" dirty="0">
                <a:ea typeface="ＭＳ Ｐゴシック" charset="-128"/>
              </a:rPr>
              <a:t> </a:t>
            </a:r>
            <a:r>
              <a:rPr lang="en-US" altLang="tr-TR" dirty="0" err="1">
                <a:ea typeface="ＭＳ Ｐゴシック" charset="-128"/>
              </a:rPr>
              <a:t>etmesi</a:t>
            </a:r>
            <a:r>
              <a:rPr lang="en-US" altLang="tr-TR" dirty="0">
                <a:ea typeface="ＭＳ Ｐゴシック" charset="-128"/>
              </a:rPr>
              <a:t> </a:t>
            </a:r>
            <a:r>
              <a:rPr lang="en-US" altLang="tr-TR" dirty="0" err="1">
                <a:ea typeface="ＭＳ Ｐゴシック" charset="-128"/>
              </a:rPr>
              <a:t>istenir</a:t>
            </a:r>
            <a:r>
              <a:rPr lang="en-US" altLang="tr-TR" dirty="0">
                <a:ea typeface="ＭＳ Ｐゴシック" charset="-128"/>
              </a:rPr>
              <a:t>. </a:t>
            </a:r>
          </a:p>
          <a:p>
            <a:pPr lvl="1"/>
            <a:r>
              <a:rPr lang="en-US" altLang="tr-TR" dirty="0" err="1">
                <a:ea typeface="ＭＳ Ｐゴシック" charset="-128"/>
              </a:rPr>
              <a:t>Genel</a:t>
            </a:r>
            <a:r>
              <a:rPr lang="en-US" altLang="tr-TR" dirty="0">
                <a:ea typeface="ＭＳ Ｐゴシック" charset="-128"/>
              </a:rPr>
              <a:t> </a:t>
            </a:r>
            <a:r>
              <a:rPr lang="en-US" altLang="tr-TR" dirty="0" err="1">
                <a:ea typeface="ＭＳ Ｐゴシック" charset="-128"/>
              </a:rPr>
              <a:t>ve</a:t>
            </a:r>
            <a:r>
              <a:rPr lang="en-US" altLang="tr-TR" dirty="0">
                <a:ea typeface="ＭＳ Ｐゴシック" charset="-128"/>
              </a:rPr>
              <a:t> </a:t>
            </a:r>
            <a:r>
              <a:rPr lang="en-US" altLang="tr-TR" dirty="0" err="1">
                <a:ea typeface="ＭＳ Ｐゴシック" charset="-128"/>
              </a:rPr>
              <a:t>rejyonel</a:t>
            </a:r>
            <a:r>
              <a:rPr lang="en-US" altLang="tr-TR" dirty="0">
                <a:ea typeface="ＭＳ Ｐゴシック" charset="-128"/>
              </a:rPr>
              <a:t> </a:t>
            </a:r>
            <a:r>
              <a:rPr lang="en-US" altLang="tr-TR" dirty="0" err="1">
                <a:ea typeface="ＭＳ Ｐゴシック" charset="-128"/>
              </a:rPr>
              <a:t>anestezide</a:t>
            </a:r>
            <a:r>
              <a:rPr lang="en-US" altLang="tr-TR" dirty="0">
                <a:ea typeface="ＭＳ Ｐゴシック" charset="-128"/>
              </a:rPr>
              <a:t> </a:t>
            </a:r>
            <a:r>
              <a:rPr lang="en-US" altLang="tr-TR" dirty="0" err="1">
                <a:ea typeface="ＭＳ Ｐゴシック" charset="-128"/>
              </a:rPr>
              <a:t>anlaşılamayabilir</a:t>
            </a:r>
            <a:r>
              <a:rPr lang="en-US" altLang="tr-TR" dirty="0" smtClean="0">
                <a:ea typeface="ＭＳ Ｐゴシック" charset="-128"/>
              </a:rPr>
              <a:t>.</a:t>
            </a:r>
            <a:endParaRPr lang="en-US" altLang="tr-TR" dirty="0">
              <a:ea typeface="ＭＳ Ｐゴシック" charset="-128"/>
            </a:endParaRPr>
          </a:p>
        </p:txBody>
      </p:sp>
    </p:spTree>
    <p:extLst>
      <p:ext uri="{BB962C8B-B14F-4D97-AF65-F5344CB8AC3E}">
        <p14:creationId xmlns:p14="http://schemas.microsoft.com/office/powerpoint/2010/main" val="158072381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1" y="1176735"/>
            <a:ext cx="3910013" cy="4525963"/>
          </a:xfrm>
        </p:spPr>
        <p:txBody>
          <a:bodyPr>
            <a:normAutofit/>
          </a:bodyPr>
          <a:lstStyle/>
          <a:p>
            <a:r>
              <a:rPr lang="en-US" altLang="tr-TR" sz="3000" dirty="0">
                <a:ea typeface="ＭＳ Ｐゴシック" charset="-128"/>
              </a:rPr>
              <a:t>EAS </a:t>
            </a:r>
            <a:r>
              <a:rPr lang="en-US" altLang="tr-TR" sz="3000" dirty="0" err="1">
                <a:ea typeface="ＭＳ Ｐゴシック" charset="-128"/>
              </a:rPr>
              <a:t>çizgili</a:t>
            </a:r>
            <a:r>
              <a:rPr lang="en-US" altLang="tr-TR" sz="3000" dirty="0">
                <a:ea typeface="ＭＳ Ｐゴシック" charset="-128"/>
              </a:rPr>
              <a:t> </a:t>
            </a:r>
            <a:r>
              <a:rPr lang="en-US" altLang="tr-TR" sz="3000" dirty="0" err="1">
                <a:ea typeface="ＭＳ Ｐゴシック" charset="-128"/>
              </a:rPr>
              <a:t>kastır</a:t>
            </a:r>
            <a:endParaRPr lang="en-US" altLang="tr-TR" sz="3000" dirty="0">
              <a:ea typeface="ＭＳ Ｐゴシック" charset="-128"/>
            </a:endParaRPr>
          </a:p>
          <a:p>
            <a:pPr lvl="1"/>
            <a:r>
              <a:rPr lang="en-US" altLang="tr-TR" sz="2600" dirty="0" err="1">
                <a:ea typeface="ＭＳ Ｐゴシック" charset="-128"/>
              </a:rPr>
              <a:t>Kırmızı</a:t>
            </a:r>
            <a:r>
              <a:rPr lang="en-US" altLang="tr-TR" sz="2600" dirty="0">
                <a:ea typeface="ＭＳ Ｐゴシック" charset="-128"/>
              </a:rPr>
              <a:t> et </a:t>
            </a:r>
            <a:r>
              <a:rPr lang="en-US" altLang="tr-TR" sz="2600" dirty="0" err="1">
                <a:ea typeface="ＭＳ Ｐゴシック" charset="-128"/>
              </a:rPr>
              <a:t>renginde</a:t>
            </a:r>
            <a:endParaRPr lang="en-US" altLang="tr-TR" sz="2600" dirty="0">
              <a:ea typeface="ＭＳ Ｐゴシック" charset="-128"/>
            </a:endParaRPr>
          </a:p>
          <a:p>
            <a:pPr eaLnBrk="1" hangingPunct="1">
              <a:lnSpc>
                <a:spcPct val="90000"/>
              </a:lnSpc>
            </a:pPr>
            <a:r>
              <a:rPr lang="en-US" altLang="tr-TR" sz="3000" dirty="0" smtClean="0">
                <a:ea typeface="ＭＳ Ｐゴシック" charset="-128"/>
              </a:rPr>
              <a:t>İAS </a:t>
            </a:r>
            <a:r>
              <a:rPr lang="en-US" altLang="tr-TR" sz="3000" dirty="0" err="1">
                <a:ea typeface="ＭＳ Ｐゴシック" charset="-128"/>
              </a:rPr>
              <a:t>sirküler</a:t>
            </a:r>
            <a:r>
              <a:rPr lang="en-US" altLang="tr-TR" sz="3000" dirty="0">
                <a:ea typeface="ＭＳ Ｐゴシック" charset="-128"/>
              </a:rPr>
              <a:t> </a:t>
            </a:r>
            <a:r>
              <a:rPr lang="en-US" altLang="tr-TR" sz="3000" dirty="0" err="1">
                <a:ea typeface="ＭＳ Ｐゴシック" charset="-128"/>
              </a:rPr>
              <a:t>düz</a:t>
            </a:r>
            <a:r>
              <a:rPr lang="en-US" altLang="tr-TR" sz="3000" dirty="0">
                <a:ea typeface="ＭＳ Ｐゴシック" charset="-128"/>
              </a:rPr>
              <a:t> </a:t>
            </a:r>
            <a:r>
              <a:rPr lang="en-US" altLang="tr-TR" sz="3000" dirty="0" err="1">
                <a:ea typeface="ＭＳ Ｐゴシック" charset="-128"/>
              </a:rPr>
              <a:t>kastır</a:t>
            </a:r>
            <a:endParaRPr lang="en-US" altLang="tr-TR" sz="3000" dirty="0">
              <a:ea typeface="ＭＳ Ｐゴシック" charset="-128"/>
            </a:endParaRPr>
          </a:p>
          <a:p>
            <a:pPr lvl="1" eaLnBrk="1" hangingPunct="1">
              <a:lnSpc>
                <a:spcPct val="90000"/>
              </a:lnSpc>
            </a:pPr>
            <a:r>
              <a:rPr lang="en-US" altLang="tr-TR" sz="2600" dirty="0" err="1">
                <a:ea typeface="ＭＳ Ｐゴシック" charset="-128"/>
              </a:rPr>
              <a:t>Rengi</a:t>
            </a:r>
            <a:r>
              <a:rPr lang="en-US" altLang="tr-TR" sz="2600" dirty="0">
                <a:ea typeface="ＭＳ Ｐゴシック" charset="-128"/>
              </a:rPr>
              <a:t> </a:t>
            </a:r>
            <a:r>
              <a:rPr lang="en-US" altLang="tr-TR" sz="2600" dirty="0" err="1">
                <a:ea typeface="ＭＳ Ｐゴシック" charset="-128"/>
              </a:rPr>
              <a:t>soluktur</a:t>
            </a:r>
            <a:endParaRPr lang="en-US" altLang="tr-TR" sz="2600" dirty="0">
              <a:ea typeface="ＭＳ Ｐゴシック" charset="-128"/>
            </a:endParaRPr>
          </a:p>
          <a:p>
            <a:pPr lvl="1" eaLnBrk="1" hangingPunct="1">
              <a:lnSpc>
                <a:spcPct val="90000"/>
              </a:lnSpc>
            </a:pPr>
            <a:r>
              <a:rPr lang="en-US" altLang="tr-TR" sz="2600" dirty="0" err="1">
                <a:ea typeface="ＭＳ Ｐゴシック" charset="-128"/>
              </a:rPr>
              <a:t>Pişmemiş</a:t>
            </a:r>
            <a:r>
              <a:rPr lang="en-US" altLang="tr-TR" sz="2600" dirty="0">
                <a:ea typeface="ＭＳ Ｐゴシック" charset="-128"/>
              </a:rPr>
              <a:t> </a:t>
            </a:r>
            <a:r>
              <a:rPr lang="en-US" altLang="tr-TR" sz="2600" dirty="0" err="1">
                <a:ea typeface="ＭＳ Ｐゴシック" charset="-128"/>
              </a:rPr>
              <a:t>balık</a:t>
            </a:r>
            <a:r>
              <a:rPr lang="en-US" altLang="tr-TR" sz="2600" dirty="0">
                <a:ea typeface="ＭＳ Ｐゴシック" charset="-128"/>
              </a:rPr>
              <a:t> </a:t>
            </a:r>
            <a:r>
              <a:rPr lang="en-US" altLang="tr-TR" sz="2600" dirty="0" err="1">
                <a:ea typeface="ＭＳ Ｐゴシック" charset="-128"/>
              </a:rPr>
              <a:t>renginde</a:t>
            </a:r>
            <a:endParaRPr lang="en-US" altLang="tr-TR" sz="2600" dirty="0">
              <a:ea typeface="ＭＳ Ｐゴシック" charset="-128"/>
            </a:endParaRPr>
          </a:p>
          <a:p>
            <a:pPr eaLnBrk="1" hangingPunct="1">
              <a:lnSpc>
                <a:spcPct val="90000"/>
              </a:lnSpc>
            </a:pPr>
            <a:r>
              <a:rPr lang="en-US" altLang="tr-TR" sz="3000" dirty="0" err="1" smtClean="0">
                <a:ea typeface="ＭＳ Ｐゴシック" charset="-128"/>
              </a:rPr>
              <a:t>Eğer</a:t>
            </a:r>
            <a:r>
              <a:rPr lang="en-US" altLang="tr-TR" sz="3000" dirty="0" smtClean="0">
                <a:ea typeface="ＭＳ Ｐゴシック" charset="-128"/>
              </a:rPr>
              <a:t> </a:t>
            </a:r>
            <a:r>
              <a:rPr lang="en-US" altLang="tr-TR" sz="3000" dirty="0">
                <a:ea typeface="ＭＳ Ｐゴシック" charset="-128"/>
              </a:rPr>
              <a:t>İAS </a:t>
            </a:r>
            <a:r>
              <a:rPr lang="en-US" altLang="tr-TR" sz="3000" dirty="0" err="1">
                <a:ea typeface="ＭＳ Ｐゴシック" charset="-128"/>
              </a:rPr>
              <a:t>hasarlandıysa</a:t>
            </a:r>
            <a:r>
              <a:rPr lang="en-US" altLang="tr-TR" sz="3000" dirty="0">
                <a:ea typeface="ＭＳ Ｐゴシック" charset="-128"/>
              </a:rPr>
              <a:t>, EAS </a:t>
            </a:r>
            <a:r>
              <a:rPr lang="en-US" altLang="tr-TR" sz="3000" dirty="0" err="1">
                <a:ea typeface="ＭＳ Ｐゴシック" charset="-128"/>
              </a:rPr>
              <a:t>mutlaka</a:t>
            </a:r>
            <a:r>
              <a:rPr lang="en-US" altLang="tr-TR" sz="3000" dirty="0">
                <a:ea typeface="ＭＳ Ｐゴシック" charset="-128"/>
              </a:rPr>
              <a:t> </a:t>
            </a:r>
            <a:r>
              <a:rPr lang="en-US" altLang="tr-TR" sz="3000" dirty="0" err="1">
                <a:ea typeface="ＭＳ Ｐゴシック" charset="-128"/>
              </a:rPr>
              <a:t>hasarlanmıştır</a:t>
            </a:r>
            <a:r>
              <a:rPr lang="en-US" altLang="tr-TR" sz="3000" dirty="0">
                <a:ea typeface="ＭＳ Ｐゴシック" charset="-128"/>
              </a:rPr>
              <a:t>. </a:t>
            </a:r>
          </a:p>
        </p:txBody>
      </p:sp>
      <p:pic>
        <p:nvPicPr>
          <p:cNvPr id="5" name="Content Placeholder 6" descr="Screen Shot 2015-04-19 at 18.55.02.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076700" y="1433712"/>
            <a:ext cx="4038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Content Placeholder 9" descr="Screen Shot 2015-04-19 at 19.07.0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153400" y="1433711"/>
            <a:ext cx="4038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Content Placeholder 2"/>
          <p:cNvSpPr txBox="1">
            <a:spLocks noGrp="1"/>
          </p:cNvSpPr>
          <p:nvPr>
            <p:ph type="title"/>
          </p:nvPr>
        </p:nvSpPr>
        <p:spPr>
          <a:xfrm>
            <a:off x="4100514" y="1433711"/>
            <a:ext cx="1883735" cy="1325563"/>
          </a:xfrm>
          <a:prstGeom prst="rect">
            <a:avLst/>
          </a:prstGeom>
          <a:ln>
            <a:solidFill>
              <a:srgbClr val="FFFFFF"/>
            </a:solidFill>
          </a:ln>
        </p:spPr>
        <p:style>
          <a:lnRef idx="2">
            <a:schemeClr val="accent2">
              <a:shade val="50000"/>
            </a:schemeClr>
          </a:lnRef>
          <a:fillRef idx="1">
            <a:schemeClr val="accent2"/>
          </a:fillRef>
          <a:effectRef idx="0">
            <a:schemeClr val="accent2"/>
          </a:effectRef>
          <a:fontRef idx="minor">
            <a:schemeClr val="lt1"/>
          </a:fontRef>
        </p:style>
        <p:txBody>
          <a:bodyPr>
            <a:normAutofit/>
          </a:bodyPr>
          <a:lstStyle>
            <a:lvl1pPr marL="342900" indent="-342900" algn="l" defTabSz="457200" rtl="0" eaLnBrk="1" latinLnBrk="0" hangingPunct="1">
              <a:spcBef>
                <a:spcPct val="20000"/>
              </a:spcBef>
              <a:buFont typeface="Arial"/>
              <a:buChar char="•"/>
              <a:defRPr sz="2800" kern="1200">
                <a:solidFill>
                  <a:schemeClr val="dk1"/>
                </a:solidFill>
                <a:latin typeface="+mn-lt"/>
                <a:ea typeface="+mn-ea"/>
                <a:cs typeface="+mn-cs"/>
              </a:defRPr>
            </a:lvl1pPr>
            <a:lvl2pPr marL="742950" indent="-285750" algn="l" defTabSz="457200" rtl="0" eaLnBrk="1" latinLnBrk="0" hangingPunct="1">
              <a:spcBef>
                <a:spcPct val="20000"/>
              </a:spcBef>
              <a:buFont typeface="Arial"/>
              <a:buChar char="–"/>
              <a:defRPr sz="2400" kern="1200">
                <a:solidFill>
                  <a:schemeClr val="dk1"/>
                </a:solidFill>
                <a:latin typeface="+mn-lt"/>
                <a:ea typeface="+mn-ea"/>
                <a:cs typeface="+mn-cs"/>
              </a:defRPr>
            </a:lvl2pPr>
            <a:lvl3pPr marL="1143000" indent="-228600" algn="l" defTabSz="457200" rtl="0" eaLnBrk="1" latinLnBrk="0" hangingPunct="1">
              <a:spcBef>
                <a:spcPct val="20000"/>
              </a:spcBef>
              <a:buFont typeface="Arial"/>
              <a:buChar char="•"/>
              <a:defRPr sz="2000" kern="1200">
                <a:solidFill>
                  <a:schemeClr val="dk1"/>
                </a:solidFill>
                <a:latin typeface="+mn-lt"/>
                <a:ea typeface="+mn-ea"/>
                <a:cs typeface="+mn-cs"/>
              </a:defRPr>
            </a:lvl3pPr>
            <a:lvl4pPr marL="1600200" indent="-228600" algn="l" defTabSz="457200" rtl="0" eaLnBrk="1" latinLnBrk="0" hangingPunct="1">
              <a:spcBef>
                <a:spcPct val="20000"/>
              </a:spcBef>
              <a:buFont typeface="Arial"/>
              <a:buChar char="–"/>
              <a:defRPr sz="1800" kern="1200">
                <a:solidFill>
                  <a:schemeClr val="dk1"/>
                </a:solidFill>
                <a:latin typeface="+mn-lt"/>
                <a:ea typeface="+mn-ea"/>
                <a:cs typeface="+mn-cs"/>
              </a:defRPr>
            </a:lvl4pPr>
            <a:lvl5pPr marL="2057400" indent="-228600" algn="l" defTabSz="457200" rtl="0" eaLnBrk="1" latinLnBrk="0" hangingPunct="1">
              <a:spcBef>
                <a:spcPct val="20000"/>
              </a:spcBef>
              <a:buFont typeface="Arial"/>
              <a:buChar char="»"/>
              <a:defRPr sz="1800" kern="1200">
                <a:solidFill>
                  <a:schemeClr val="dk1"/>
                </a:solidFill>
                <a:latin typeface="+mn-lt"/>
                <a:ea typeface="+mn-ea"/>
                <a:cs typeface="+mn-cs"/>
              </a:defRPr>
            </a:lvl5pPr>
            <a:lvl6pPr marL="2514600" indent="-228600" algn="l" defTabSz="457200" rtl="0" eaLnBrk="1" latinLnBrk="0" hangingPunct="1">
              <a:spcBef>
                <a:spcPct val="20000"/>
              </a:spcBef>
              <a:buFont typeface="Arial"/>
              <a:buChar char="•"/>
              <a:defRPr sz="1800" kern="1200">
                <a:solidFill>
                  <a:schemeClr val="dk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dk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dk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dk1"/>
                </a:solidFill>
                <a:latin typeface="+mn-lt"/>
                <a:ea typeface="+mn-ea"/>
                <a:cs typeface="+mn-cs"/>
              </a:defRPr>
            </a:lvl9pPr>
          </a:lstStyle>
          <a:p>
            <a:pPr marL="0" indent="0">
              <a:buFont typeface="Arial"/>
              <a:buNone/>
              <a:defRPr/>
            </a:pPr>
            <a:r>
              <a:rPr lang="en-US" b="1" dirty="0" err="1">
                <a:solidFill>
                  <a:schemeClr val="bg1"/>
                </a:solidFill>
              </a:rPr>
              <a:t>E</a:t>
            </a:r>
            <a:r>
              <a:rPr lang="en-US" b="1" dirty="0" err="1" smtClean="0">
                <a:solidFill>
                  <a:schemeClr val="bg1"/>
                </a:solidFill>
              </a:rPr>
              <a:t>ksternal</a:t>
            </a:r>
            <a:r>
              <a:rPr lang="en-US" b="1" dirty="0" smtClean="0">
                <a:solidFill>
                  <a:schemeClr val="bg1"/>
                </a:solidFill>
              </a:rPr>
              <a:t> </a:t>
            </a:r>
            <a:r>
              <a:rPr lang="en-US" b="1" dirty="0" err="1" smtClean="0">
                <a:solidFill>
                  <a:schemeClr val="bg1"/>
                </a:solidFill>
              </a:rPr>
              <a:t>sfinkter</a:t>
            </a:r>
            <a:endParaRPr lang="en-US" b="1" dirty="0">
              <a:solidFill>
                <a:schemeClr val="bg1"/>
              </a:solidFill>
            </a:endParaRPr>
          </a:p>
        </p:txBody>
      </p:sp>
      <p:sp>
        <p:nvSpPr>
          <p:cNvPr id="9" name="Content Placeholder 3"/>
          <p:cNvSpPr txBox="1">
            <a:spLocks/>
          </p:cNvSpPr>
          <p:nvPr/>
        </p:nvSpPr>
        <p:spPr bwMode="auto">
          <a:xfrm>
            <a:off x="8130472" y="1433710"/>
            <a:ext cx="1630216" cy="1325563"/>
          </a:xfrm>
          <a:prstGeom prst="rect">
            <a:avLst/>
          </a:prstGeom>
          <a:gradFill rotWithShape="1">
            <a:gsLst>
              <a:gs pos="0">
                <a:srgbClr val="FFE5E5"/>
              </a:gs>
              <a:gs pos="64999">
                <a:srgbClr val="FFBEBD"/>
              </a:gs>
              <a:gs pos="100000">
                <a:srgbClr val="FFA2A1"/>
              </a:gs>
            </a:gsLst>
            <a:lin ang="5400000" scaled="1"/>
          </a:gradFill>
          <a:ln w="9525">
            <a:solidFill>
              <a:srgbClr val="BE4B48"/>
            </a:solidFill>
            <a:miter lim="800000"/>
            <a:headEnd/>
            <a:tailEnd/>
          </a:ln>
          <a:effectLst>
            <a:outerShdw blurRad="40000" dist="20000" dir="5400000" rotWithShape="0">
              <a:srgbClr val="000000">
                <a:alpha val="37999"/>
              </a:srgbClr>
            </a:outerShdw>
          </a:effectLst>
        </p:spPr>
        <p:txBody>
          <a:bodyPr/>
          <a:lstStyle>
            <a:lvl1pPr marL="342900" indent="-342900" algn="l" defTabSz="457200" rtl="0" eaLnBrk="1" latinLnBrk="0" hangingPunct="1">
              <a:spcBef>
                <a:spcPct val="20000"/>
              </a:spcBef>
              <a:buFont typeface="Arial"/>
              <a:buChar char="•"/>
              <a:defRPr sz="2800" kern="1200">
                <a:solidFill>
                  <a:schemeClr val="dk1"/>
                </a:solidFill>
                <a:latin typeface="+mn-lt"/>
                <a:ea typeface="+mn-ea"/>
                <a:cs typeface="+mn-cs"/>
              </a:defRPr>
            </a:lvl1pPr>
            <a:lvl2pPr marL="742950" indent="-285750" algn="l" defTabSz="457200" rtl="0" eaLnBrk="1" latinLnBrk="0" hangingPunct="1">
              <a:spcBef>
                <a:spcPct val="20000"/>
              </a:spcBef>
              <a:buFont typeface="Arial"/>
              <a:buChar char="–"/>
              <a:defRPr sz="2400" kern="1200">
                <a:solidFill>
                  <a:schemeClr val="dk1"/>
                </a:solidFill>
                <a:latin typeface="+mn-lt"/>
                <a:ea typeface="+mn-ea"/>
                <a:cs typeface="+mn-cs"/>
              </a:defRPr>
            </a:lvl2pPr>
            <a:lvl3pPr marL="1143000" indent="-228600" algn="l" defTabSz="457200" rtl="0" eaLnBrk="1" latinLnBrk="0" hangingPunct="1">
              <a:spcBef>
                <a:spcPct val="20000"/>
              </a:spcBef>
              <a:buFont typeface="Arial"/>
              <a:buChar char="•"/>
              <a:defRPr sz="2000" kern="1200">
                <a:solidFill>
                  <a:schemeClr val="dk1"/>
                </a:solidFill>
                <a:latin typeface="+mn-lt"/>
                <a:ea typeface="+mn-ea"/>
                <a:cs typeface="+mn-cs"/>
              </a:defRPr>
            </a:lvl3pPr>
            <a:lvl4pPr marL="1600200" indent="-228600" algn="l" defTabSz="457200" rtl="0" eaLnBrk="1" latinLnBrk="0" hangingPunct="1">
              <a:spcBef>
                <a:spcPct val="20000"/>
              </a:spcBef>
              <a:buFont typeface="Arial"/>
              <a:buChar char="–"/>
              <a:defRPr sz="1800" kern="1200">
                <a:solidFill>
                  <a:schemeClr val="dk1"/>
                </a:solidFill>
                <a:latin typeface="+mn-lt"/>
                <a:ea typeface="+mn-ea"/>
                <a:cs typeface="+mn-cs"/>
              </a:defRPr>
            </a:lvl4pPr>
            <a:lvl5pPr marL="2057400" indent="-228600" algn="l" defTabSz="457200" rtl="0" eaLnBrk="1" latinLnBrk="0" hangingPunct="1">
              <a:spcBef>
                <a:spcPct val="20000"/>
              </a:spcBef>
              <a:buFont typeface="Arial"/>
              <a:buChar char="»"/>
              <a:defRPr sz="1800" kern="1200">
                <a:solidFill>
                  <a:schemeClr val="dk1"/>
                </a:solidFill>
                <a:latin typeface="+mn-lt"/>
                <a:ea typeface="+mn-ea"/>
                <a:cs typeface="+mn-cs"/>
              </a:defRPr>
            </a:lvl5pPr>
            <a:lvl6pPr marL="2514600" indent="-228600" algn="l" defTabSz="457200" rtl="0" eaLnBrk="1" latinLnBrk="0" hangingPunct="1">
              <a:spcBef>
                <a:spcPct val="20000"/>
              </a:spcBef>
              <a:buFont typeface="Arial"/>
              <a:buChar char="•"/>
              <a:defRPr sz="1800" kern="1200">
                <a:solidFill>
                  <a:schemeClr val="dk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dk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dk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dk1"/>
                </a:solidFill>
                <a:latin typeface="+mn-lt"/>
                <a:ea typeface="+mn-ea"/>
                <a:cs typeface="+mn-cs"/>
              </a:defRPr>
            </a:lvl9pPr>
          </a:lstStyle>
          <a:p>
            <a:pPr marL="0" indent="0">
              <a:buFont typeface="Arial"/>
              <a:buNone/>
              <a:defRPr/>
            </a:pPr>
            <a:r>
              <a:rPr lang="en-US" b="1" dirty="0" smtClean="0"/>
              <a:t>Internal </a:t>
            </a:r>
          </a:p>
          <a:p>
            <a:pPr marL="0" indent="0">
              <a:buFont typeface="Arial"/>
              <a:buNone/>
              <a:defRPr/>
            </a:pPr>
            <a:r>
              <a:rPr lang="en-US" b="1" dirty="0" smtClean="0"/>
              <a:t>sfinkter</a:t>
            </a:r>
            <a:endParaRPr lang="en-US" b="1" dirty="0"/>
          </a:p>
        </p:txBody>
      </p:sp>
    </p:spTree>
    <p:extLst>
      <p:ext uri="{BB962C8B-B14F-4D97-AF65-F5344CB8AC3E}">
        <p14:creationId xmlns:p14="http://schemas.microsoft.com/office/powerpoint/2010/main" val="4269870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5"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616201" y="0"/>
            <a:ext cx="69500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8401916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9" name="Pictur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0980575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eması">
  <a:themeElements>
    <a:clrScheme name="Ofis">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is">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eması">
  <a:themeElements>
    <a:clrScheme name="Ofis">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is">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12995</TotalTime>
  <Words>1554</Words>
  <Application>Microsoft Macintosh PowerPoint</Application>
  <PresentationFormat>Geniş Ekran</PresentationFormat>
  <Paragraphs>188</Paragraphs>
  <Slides>40</Slides>
  <Notes>2</Notes>
  <HiddenSlides>0</HiddenSlides>
  <MMClips>0</MMClips>
  <ScaleCrop>false</ScaleCrop>
  <HeadingPairs>
    <vt:vector size="6" baseType="variant">
      <vt:variant>
        <vt:lpstr>Kullanılan Yazı Tipleri</vt:lpstr>
      </vt:variant>
      <vt:variant>
        <vt:i4>6</vt:i4>
      </vt:variant>
      <vt:variant>
        <vt:lpstr>Tema</vt:lpstr>
      </vt:variant>
      <vt:variant>
        <vt:i4>1</vt:i4>
      </vt:variant>
      <vt:variant>
        <vt:lpstr>Slayt Başlıkları</vt:lpstr>
      </vt:variant>
      <vt:variant>
        <vt:i4>40</vt:i4>
      </vt:variant>
    </vt:vector>
  </HeadingPairs>
  <TitlesOfParts>
    <vt:vector size="47" baseType="lpstr">
      <vt:lpstr>Apple Chancery</vt:lpstr>
      <vt:lpstr>Calibri Light</vt:lpstr>
      <vt:lpstr>ＭＳ Ｐゴシック</vt:lpstr>
      <vt:lpstr>Trebuchet MS</vt:lpstr>
      <vt:lpstr>Arial</vt:lpstr>
      <vt:lpstr>Calibri</vt:lpstr>
      <vt:lpstr>Office Teması</vt:lpstr>
      <vt:lpstr>Obstetrik anal sfinkter hasarlarının tanısı, risk faktörleri, tamir teknikleri ve obstetrik anal sfinkter hasarları engellenebilir mi?</vt:lpstr>
      <vt:lpstr>Tanım</vt:lpstr>
      <vt:lpstr>Görülme sıklığı</vt:lpstr>
      <vt:lpstr>Sınıflama</vt:lpstr>
      <vt:lpstr>Tanı</vt:lpstr>
      <vt:lpstr>Tanı</vt:lpstr>
      <vt:lpstr>Eksternal sfinkter</vt:lpstr>
      <vt:lpstr>PowerPoint Sunusu</vt:lpstr>
      <vt:lpstr>PowerPoint Sunusu</vt:lpstr>
      <vt:lpstr>PowerPoint Sunusu</vt:lpstr>
      <vt:lpstr>PowerPoint Sunusu</vt:lpstr>
      <vt:lpstr>PowerPoint Sunusu</vt:lpstr>
      <vt:lpstr>PowerPoint Sunusu</vt:lpstr>
      <vt:lpstr>PowerPoint Sunusu</vt:lpstr>
      <vt:lpstr>Risk Faktörleri</vt:lpstr>
      <vt:lpstr>PowerPoint Sunusu</vt:lpstr>
      <vt:lpstr>PowerPoint Sunusu</vt:lpstr>
      <vt:lpstr>Tamir Teknikleri</vt:lpstr>
      <vt:lpstr>Tamir hedefi ne olmalı?</vt:lpstr>
      <vt:lpstr>Dördüncü Derece Perine Yırtığı</vt:lpstr>
      <vt:lpstr>Sfinkter Tamiri</vt:lpstr>
      <vt:lpstr>PowerPoint Sunusu</vt:lpstr>
      <vt:lpstr>Onarım Tekniklerinin Karşılaştırılması</vt:lpstr>
      <vt:lpstr>PowerPoint Sunusu</vt:lpstr>
      <vt:lpstr>Postoperatif Bakım</vt:lpstr>
      <vt:lpstr>Postoperatif Bakım</vt:lpstr>
      <vt:lpstr>Postoperatif Bakım</vt:lpstr>
      <vt:lpstr>Sonraki Gebeliklerde Rekürrens Riski</vt:lpstr>
      <vt:lpstr>Sonraki gebeliklerin yönetimi</vt:lpstr>
      <vt:lpstr>Asemptomatik Kadınlar</vt:lpstr>
      <vt:lpstr>Korunma</vt:lpstr>
      <vt:lpstr>PowerPoint Sunusu</vt:lpstr>
      <vt:lpstr>PowerPoint Sunusu</vt:lpstr>
      <vt:lpstr>PowerPoint Sunusu</vt:lpstr>
      <vt:lpstr>PowerPoint Sunusu</vt:lpstr>
      <vt:lpstr>PowerPoint Sunusu</vt:lpstr>
      <vt:lpstr>PowerPoint Sunusu</vt:lpstr>
      <vt:lpstr>PowerPoint Sunusu</vt:lpstr>
      <vt:lpstr>SONUÇ</vt:lpstr>
      <vt:lpstr>PowerPoint Sunusu</vt:lpstr>
    </vt:vector>
  </TitlesOfParts>
  <Company/>
  <LinksUpToDate>false</LinksUpToDate>
  <SharedDoc>false</SharedDoc>
  <HyperlinksChanged>false</HyperlinksChanged>
  <AppVersion>15.0027</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Obstetrik anal sfinkter hasarlarının risk faktörleri, tanısı, tamir teknikleri ve obstetrik anal sfinkter hasarları engellenebilir mi?</dc:title>
  <dc:creator>Microsoft Office Kullanıcısı</dc:creator>
  <cp:lastModifiedBy>Microsoft Office Kullanıcısı</cp:lastModifiedBy>
  <cp:revision>47</cp:revision>
  <dcterms:created xsi:type="dcterms:W3CDTF">2017-02-01T18:51:28Z</dcterms:created>
  <dcterms:modified xsi:type="dcterms:W3CDTF">2017-02-11T22:39:18Z</dcterms:modified>
</cp:coreProperties>
</file>