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75" r:id="rId3"/>
    <p:sldId id="276" r:id="rId4"/>
    <p:sldId id="277" r:id="rId5"/>
    <p:sldId id="273" r:id="rId6"/>
    <p:sldId id="274" r:id="rId7"/>
    <p:sldId id="271" r:id="rId8"/>
    <p:sldId id="258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79" r:id="rId18"/>
    <p:sldId id="285" r:id="rId19"/>
    <p:sldId id="281" r:id="rId20"/>
    <p:sldId id="282" r:id="rId21"/>
    <p:sldId id="283" r:id="rId22"/>
    <p:sldId id="284" r:id="rId23"/>
    <p:sldId id="268" r:id="rId24"/>
    <p:sldId id="269" r:id="rId25"/>
    <p:sldId id="286" r:id="rId26"/>
    <p:sldId id="278" r:id="rId27"/>
    <p:sldId id="287" r:id="rId2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0" d="100"/>
          <a:sy n="60" d="100"/>
        </p:scale>
        <p:origin x="1140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4A5488-C0DC-4D64-84BC-0F892BE6F8B5}" type="doc">
      <dgm:prSet loTypeId="urn:microsoft.com/office/officeart/2005/8/layout/venn1" loCatId="relationship" qsTypeId="urn:microsoft.com/office/officeart/2005/8/quickstyle/3d2#1" qsCatId="3D" csTypeId="urn:microsoft.com/office/officeart/2005/8/colors/accent1_4" csCatId="accent1" phldr="1"/>
      <dgm:spPr/>
      <dgm:t>
        <a:bodyPr/>
        <a:lstStyle/>
        <a:p>
          <a:endParaRPr lang="en-GB"/>
        </a:p>
      </dgm:t>
    </dgm:pt>
    <dgm:pt modelId="{78094754-473A-4578-85B5-FD6D282369DB}">
      <dgm:prSet phldrT="[Text]" custT="1"/>
      <dgm:spPr/>
      <dgm:t>
        <a:bodyPr/>
        <a:lstStyle/>
        <a:p>
          <a:r>
            <a:rPr lang="en-US" sz="2000" dirty="0"/>
            <a:t>P</a:t>
          </a:r>
          <a:r>
            <a:rPr lang="tr-TR" sz="2000" dirty="0"/>
            <a:t>s</a:t>
          </a:r>
          <a:r>
            <a:rPr lang="en-US" sz="2000" dirty="0" err="1"/>
            <a:t>i</a:t>
          </a:r>
          <a:r>
            <a:rPr lang="tr-TR" sz="2000" dirty="0" err="1"/>
            <a:t>kolojik</a:t>
          </a:r>
          <a:br>
            <a:rPr lang="en-US" sz="2000" dirty="0"/>
          </a:br>
          <a:r>
            <a:rPr lang="en-GB" sz="2000" dirty="0"/>
            <a:t>fa</a:t>
          </a:r>
          <a:r>
            <a:rPr lang="tr-TR" sz="2000" dirty="0" err="1"/>
            <a:t>ktörler</a:t>
          </a:r>
          <a:endParaRPr lang="en-GB" sz="2000" dirty="0"/>
        </a:p>
      </dgm:t>
    </dgm:pt>
    <dgm:pt modelId="{E4371A10-83E6-4506-A9B1-17A3EF8001CF}" type="parTrans" cxnId="{40CA6F21-F237-4B78-8F2F-E87284C8BE6E}">
      <dgm:prSet/>
      <dgm:spPr/>
      <dgm:t>
        <a:bodyPr/>
        <a:lstStyle/>
        <a:p>
          <a:endParaRPr lang="en-GB" sz="2000"/>
        </a:p>
      </dgm:t>
    </dgm:pt>
    <dgm:pt modelId="{D8DD525B-A9E4-46D0-B507-D03362A83136}" type="sibTrans" cxnId="{40CA6F21-F237-4B78-8F2F-E87284C8BE6E}">
      <dgm:prSet/>
      <dgm:spPr/>
      <dgm:t>
        <a:bodyPr/>
        <a:lstStyle/>
        <a:p>
          <a:endParaRPr lang="en-GB" sz="2000"/>
        </a:p>
      </dgm:t>
    </dgm:pt>
    <dgm:pt modelId="{4D186809-7ECF-44A6-9AA7-0A0F20497A0A}">
      <dgm:prSet phldrT="[Text]" custT="1"/>
      <dgm:spPr/>
      <dgm:t>
        <a:bodyPr/>
        <a:lstStyle/>
        <a:p>
          <a:r>
            <a:rPr lang="tr-TR" sz="2000" dirty="0"/>
            <a:t>Kültürel</a:t>
          </a:r>
          <a:r>
            <a:rPr lang="en-GB" sz="2000" dirty="0"/>
            <a:t> f</a:t>
          </a:r>
          <a:r>
            <a:rPr lang="tr-TR" sz="2000" dirty="0"/>
            <a:t>aktörler</a:t>
          </a:r>
          <a:endParaRPr lang="en-GB" sz="2000" dirty="0"/>
        </a:p>
      </dgm:t>
    </dgm:pt>
    <dgm:pt modelId="{AFEA265C-9B41-4209-B8F7-72834FD5CAE2}" type="parTrans" cxnId="{4D441F18-35C1-4FEE-BEE5-FF3D22AF6C8F}">
      <dgm:prSet/>
      <dgm:spPr/>
      <dgm:t>
        <a:bodyPr/>
        <a:lstStyle/>
        <a:p>
          <a:endParaRPr lang="en-GB"/>
        </a:p>
      </dgm:t>
    </dgm:pt>
    <dgm:pt modelId="{F71D84C1-8065-4C94-95DA-294D029A115B}" type="sibTrans" cxnId="{4D441F18-35C1-4FEE-BEE5-FF3D22AF6C8F}">
      <dgm:prSet/>
      <dgm:spPr/>
      <dgm:t>
        <a:bodyPr/>
        <a:lstStyle/>
        <a:p>
          <a:endParaRPr lang="en-GB"/>
        </a:p>
      </dgm:t>
    </dgm:pt>
    <dgm:pt modelId="{A08883FA-94DC-4264-A447-316D0F385E49}">
      <dgm:prSet phldrT="[Text]" custT="1"/>
      <dgm:spPr/>
      <dgm:t>
        <a:bodyPr/>
        <a:lstStyle/>
        <a:p>
          <a:r>
            <a:rPr lang="en-GB" sz="2000" dirty="0"/>
            <a:t>Bi</a:t>
          </a:r>
          <a:r>
            <a:rPr lang="tr-TR" sz="2000" dirty="0" err="1"/>
            <a:t>yolojik</a:t>
          </a:r>
          <a:r>
            <a:rPr lang="en-GB" sz="2000" dirty="0"/>
            <a:t> fa</a:t>
          </a:r>
          <a:r>
            <a:rPr lang="tr-TR" sz="2000" dirty="0" err="1"/>
            <a:t>ktörler</a:t>
          </a:r>
          <a:endParaRPr lang="en-GB" sz="2000" dirty="0"/>
        </a:p>
      </dgm:t>
    </dgm:pt>
    <dgm:pt modelId="{A324452C-3646-4B6E-96E8-57E9DCD73E53}" type="parTrans" cxnId="{7620AC19-FFE0-4042-88E8-B82787B999AE}">
      <dgm:prSet/>
      <dgm:spPr/>
      <dgm:t>
        <a:bodyPr/>
        <a:lstStyle/>
        <a:p>
          <a:endParaRPr lang="en-GB"/>
        </a:p>
      </dgm:t>
    </dgm:pt>
    <dgm:pt modelId="{0F05D7B5-ED44-4BE2-8072-5498B2C3CE36}" type="sibTrans" cxnId="{7620AC19-FFE0-4042-88E8-B82787B999AE}">
      <dgm:prSet/>
      <dgm:spPr/>
      <dgm:t>
        <a:bodyPr/>
        <a:lstStyle/>
        <a:p>
          <a:endParaRPr lang="en-GB"/>
        </a:p>
      </dgm:t>
    </dgm:pt>
    <dgm:pt modelId="{DD723CC6-A9F9-4110-B131-ECE65CADB756}">
      <dgm:prSet phldrT="[Text]" custT="1"/>
      <dgm:spPr/>
      <dgm:t>
        <a:bodyPr/>
        <a:lstStyle/>
        <a:p>
          <a:r>
            <a:rPr lang="tr-TR" sz="2000" dirty="0"/>
            <a:t>Partnerle ilgili faktörler</a:t>
          </a:r>
          <a:endParaRPr lang="en-GB" sz="2000" dirty="0"/>
        </a:p>
      </dgm:t>
    </dgm:pt>
    <dgm:pt modelId="{E3C679BD-53E8-4AEC-B90F-DA31D5CAA7AB}" type="parTrans" cxnId="{EBB7188F-271A-43C1-A5CC-38C540A9FB91}">
      <dgm:prSet/>
      <dgm:spPr/>
      <dgm:t>
        <a:bodyPr/>
        <a:lstStyle/>
        <a:p>
          <a:endParaRPr lang="tr-TR"/>
        </a:p>
      </dgm:t>
    </dgm:pt>
    <dgm:pt modelId="{226EAC6B-894E-4493-B164-D77C4B578086}" type="sibTrans" cxnId="{EBB7188F-271A-43C1-A5CC-38C540A9FB91}">
      <dgm:prSet/>
      <dgm:spPr/>
      <dgm:t>
        <a:bodyPr/>
        <a:lstStyle/>
        <a:p>
          <a:endParaRPr lang="tr-TR"/>
        </a:p>
      </dgm:t>
    </dgm:pt>
    <dgm:pt modelId="{DBEA64A8-ADB3-4867-8182-AF2E884246EC}" type="pres">
      <dgm:prSet presAssocID="{B74A5488-C0DC-4D64-84BC-0F892BE6F8B5}" presName="compositeShape" presStyleCnt="0">
        <dgm:presLayoutVars>
          <dgm:chMax val="7"/>
          <dgm:dir/>
          <dgm:resizeHandles val="exact"/>
        </dgm:presLayoutVars>
      </dgm:prSet>
      <dgm:spPr/>
    </dgm:pt>
    <dgm:pt modelId="{5BCB79A0-D826-4C30-9F35-736F9688F9B2}" type="pres">
      <dgm:prSet presAssocID="{78094754-473A-4578-85B5-FD6D282369DB}" presName="circ1" presStyleLbl="vennNode1" presStyleIdx="0" presStyleCnt="4" custLinFactNeighborX="-1443" custLinFactNeighborY="2165"/>
      <dgm:spPr/>
    </dgm:pt>
    <dgm:pt modelId="{23F60830-E292-4A94-8E41-FB380539F623}" type="pres">
      <dgm:prSet presAssocID="{78094754-473A-4578-85B5-FD6D282369DB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2E951C0F-5D28-4F87-8D48-C64DB158CC2B}" type="pres">
      <dgm:prSet presAssocID="{A08883FA-94DC-4264-A447-316D0F385E49}" presName="circ2" presStyleLbl="vennNode1" presStyleIdx="1" presStyleCnt="4" custScaleX="114966"/>
      <dgm:spPr/>
    </dgm:pt>
    <dgm:pt modelId="{7E8AE3D8-54CF-4A23-92B7-D99D448E2581}" type="pres">
      <dgm:prSet presAssocID="{A08883FA-94DC-4264-A447-316D0F385E49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99F29189-FDF5-462B-B0C9-3BE7DAF35CAC}" type="pres">
      <dgm:prSet presAssocID="{DD723CC6-A9F9-4110-B131-ECE65CADB756}" presName="circ3" presStyleLbl="vennNode1" presStyleIdx="2" presStyleCnt="4"/>
      <dgm:spPr/>
    </dgm:pt>
    <dgm:pt modelId="{DBD4E763-2B24-40BF-B740-8B90D347E381}" type="pres">
      <dgm:prSet presAssocID="{DD723CC6-A9F9-4110-B131-ECE65CADB756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95D0C459-BFD5-4419-9EF1-EFF68E5B4712}" type="pres">
      <dgm:prSet presAssocID="{4D186809-7ECF-44A6-9AA7-0A0F20497A0A}" presName="circ4" presStyleLbl="vennNode1" presStyleIdx="3" presStyleCnt="4" custScaleX="113927"/>
      <dgm:spPr/>
    </dgm:pt>
    <dgm:pt modelId="{BD801635-59D2-4273-9C55-0D96165848D1}" type="pres">
      <dgm:prSet presAssocID="{4D186809-7ECF-44A6-9AA7-0A0F20497A0A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3458515B-86E0-4551-8430-86779897A97E}" type="presOf" srcId="{A08883FA-94DC-4264-A447-316D0F385E49}" destId="{2E951C0F-5D28-4F87-8D48-C64DB158CC2B}" srcOrd="0" destOrd="0" presId="urn:microsoft.com/office/officeart/2005/8/layout/venn1"/>
    <dgm:cxn modelId="{4D441F18-35C1-4FEE-BEE5-FF3D22AF6C8F}" srcId="{B74A5488-C0DC-4D64-84BC-0F892BE6F8B5}" destId="{4D186809-7ECF-44A6-9AA7-0A0F20497A0A}" srcOrd="3" destOrd="0" parTransId="{AFEA265C-9B41-4209-B8F7-72834FD5CAE2}" sibTransId="{F71D84C1-8065-4C94-95DA-294D029A115B}"/>
    <dgm:cxn modelId="{40CA6F21-F237-4B78-8F2F-E87284C8BE6E}" srcId="{B74A5488-C0DC-4D64-84BC-0F892BE6F8B5}" destId="{78094754-473A-4578-85B5-FD6D282369DB}" srcOrd="0" destOrd="0" parTransId="{E4371A10-83E6-4506-A9B1-17A3EF8001CF}" sibTransId="{D8DD525B-A9E4-46D0-B507-D03362A83136}"/>
    <dgm:cxn modelId="{AD05E744-FFCB-438F-AA69-8D292DE7517B}" type="presOf" srcId="{DD723CC6-A9F9-4110-B131-ECE65CADB756}" destId="{99F29189-FDF5-462B-B0C9-3BE7DAF35CAC}" srcOrd="0" destOrd="0" presId="urn:microsoft.com/office/officeart/2005/8/layout/venn1"/>
    <dgm:cxn modelId="{7281D531-3180-43BC-AD63-C5409C54D935}" type="presOf" srcId="{B74A5488-C0DC-4D64-84BC-0F892BE6F8B5}" destId="{DBEA64A8-ADB3-4867-8182-AF2E884246EC}" srcOrd="0" destOrd="0" presId="urn:microsoft.com/office/officeart/2005/8/layout/venn1"/>
    <dgm:cxn modelId="{B7355E95-6ACD-41B8-B6D6-6780A640CFA8}" type="presOf" srcId="{4D186809-7ECF-44A6-9AA7-0A0F20497A0A}" destId="{95D0C459-BFD5-4419-9EF1-EFF68E5B4712}" srcOrd="0" destOrd="0" presId="urn:microsoft.com/office/officeart/2005/8/layout/venn1"/>
    <dgm:cxn modelId="{DA895F37-36EF-4448-B0A9-AA2E6422503D}" type="presOf" srcId="{DD723CC6-A9F9-4110-B131-ECE65CADB756}" destId="{DBD4E763-2B24-40BF-B740-8B90D347E381}" srcOrd="1" destOrd="0" presId="urn:microsoft.com/office/officeart/2005/8/layout/venn1"/>
    <dgm:cxn modelId="{627DCD0F-5034-426C-893F-146CEDC6156E}" type="presOf" srcId="{78094754-473A-4578-85B5-FD6D282369DB}" destId="{5BCB79A0-D826-4C30-9F35-736F9688F9B2}" srcOrd="0" destOrd="0" presId="urn:microsoft.com/office/officeart/2005/8/layout/venn1"/>
    <dgm:cxn modelId="{7620AC19-FFE0-4042-88E8-B82787B999AE}" srcId="{B74A5488-C0DC-4D64-84BC-0F892BE6F8B5}" destId="{A08883FA-94DC-4264-A447-316D0F385E49}" srcOrd="1" destOrd="0" parTransId="{A324452C-3646-4B6E-96E8-57E9DCD73E53}" sibTransId="{0F05D7B5-ED44-4BE2-8072-5498B2C3CE36}"/>
    <dgm:cxn modelId="{FCC1B63C-FDC9-4142-B58A-D6199D2A630E}" type="presOf" srcId="{A08883FA-94DC-4264-A447-316D0F385E49}" destId="{7E8AE3D8-54CF-4A23-92B7-D99D448E2581}" srcOrd="1" destOrd="0" presId="urn:microsoft.com/office/officeart/2005/8/layout/venn1"/>
    <dgm:cxn modelId="{BE91E771-AF7C-46E8-B34E-3ABCAA00925B}" type="presOf" srcId="{78094754-473A-4578-85B5-FD6D282369DB}" destId="{23F60830-E292-4A94-8E41-FB380539F623}" srcOrd="1" destOrd="0" presId="urn:microsoft.com/office/officeart/2005/8/layout/venn1"/>
    <dgm:cxn modelId="{EBB7188F-271A-43C1-A5CC-38C540A9FB91}" srcId="{B74A5488-C0DC-4D64-84BC-0F892BE6F8B5}" destId="{DD723CC6-A9F9-4110-B131-ECE65CADB756}" srcOrd="2" destOrd="0" parTransId="{E3C679BD-53E8-4AEC-B90F-DA31D5CAA7AB}" sibTransId="{226EAC6B-894E-4493-B164-D77C4B578086}"/>
    <dgm:cxn modelId="{DC63F306-F9AC-482C-9077-B5D31B93E70E}" type="presOf" srcId="{4D186809-7ECF-44A6-9AA7-0A0F20497A0A}" destId="{BD801635-59D2-4273-9C55-0D96165848D1}" srcOrd="1" destOrd="0" presId="urn:microsoft.com/office/officeart/2005/8/layout/venn1"/>
    <dgm:cxn modelId="{5BE873EA-2991-4FB5-9E29-B577DB7EC178}" type="presParOf" srcId="{DBEA64A8-ADB3-4867-8182-AF2E884246EC}" destId="{5BCB79A0-D826-4C30-9F35-736F9688F9B2}" srcOrd="0" destOrd="0" presId="urn:microsoft.com/office/officeart/2005/8/layout/venn1"/>
    <dgm:cxn modelId="{FD949676-ADA2-437D-B696-525CB423BFC8}" type="presParOf" srcId="{DBEA64A8-ADB3-4867-8182-AF2E884246EC}" destId="{23F60830-E292-4A94-8E41-FB380539F623}" srcOrd="1" destOrd="0" presId="urn:microsoft.com/office/officeart/2005/8/layout/venn1"/>
    <dgm:cxn modelId="{2C55BC8C-4807-4A73-AFC4-399C35092E42}" type="presParOf" srcId="{DBEA64A8-ADB3-4867-8182-AF2E884246EC}" destId="{2E951C0F-5D28-4F87-8D48-C64DB158CC2B}" srcOrd="2" destOrd="0" presId="urn:microsoft.com/office/officeart/2005/8/layout/venn1"/>
    <dgm:cxn modelId="{00AF46B2-D2FB-4509-9677-C8BB7257FB7E}" type="presParOf" srcId="{DBEA64A8-ADB3-4867-8182-AF2E884246EC}" destId="{7E8AE3D8-54CF-4A23-92B7-D99D448E2581}" srcOrd="3" destOrd="0" presId="urn:microsoft.com/office/officeart/2005/8/layout/venn1"/>
    <dgm:cxn modelId="{5E3FD6D5-42C8-461C-AD02-106B2FE0B0FC}" type="presParOf" srcId="{DBEA64A8-ADB3-4867-8182-AF2E884246EC}" destId="{99F29189-FDF5-462B-B0C9-3BE7DAF35CAC}" srcOrd="4" destOrd="0" presId="urn:microsoft.com/office/officeart/2005/8/layout/venn1"/>
    <dgm:cxn modelId="{C1F75EA4-83AA-415C-885A-F60AA6CEA00B}" type="presParOf" srcId="{DBEA64A8-ADB3-4867-8182-AF2E884246EC}" destId="{DBD4E763-2B24-40BF-B740-8B90D347E381}" srcOrd="5" destOrd="0" presId="urn:microsoft.com/office/officeart/2005/8/layout/venn1"/>
    <dgm:cxn modelId="{CD832642-B721-4D45-867F-78DF3CE0383D}" type="presParOf" srcId="{DBEA64A8-ADB3-4867-8182-AF2E884246EC}" destId="{95D0C459-BFD5-4419-9EF1-EFF68E5B4712}" srcOrd="6" destOrd="0" presId="urn:microsoft.com/office/officeart/2005/8/layout/venn1"/>
    <dgm:cxn modelId="{8EB5EAEF-1FE6-4D6A-8970-351A9818CBFB}" type="presParOf" srcId="{DBEA64A8-ADB3-4867-8182-AF2E884246EC}" destId="{BD801635-59D2-4273-9C55-0D96165848D1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AC07AC-B635-4CC8-8EDC-23EDEBDCB159}" type="doc">
      <dgm:prSet loTypeId="urn:microsoft.com/office/officeart/2005/8/layout/arrow3" loCatId="relationship" qsTypeId="urn:microsoft.com/office/officeart/2005/8/quickstyle/3d2#2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17D6143-7E69-47E8-8189-14674C643A64}">
      <dgm:prSet phldrT="[Text]"/>
      <dgm:spPr/>
      <dgm:t>
        <a:bodyPr/>
        <a:lstStyle/>
        <a:p>
          <a:pPr algn="l">
            <a:lnSpc>
              <a:spcPct val="100000"/>
            </a:lnSpc>
          </a:pPr>
          <a:r>
            <a:rPr lang="tr-TR" i="1" dirty="0"/>
            <a:t>Uyarıcı faktörler</a:t>
          </a:r>
          <a:r>
            <a:rPr lang="en-GB" i="1" dirty="0"/>
            <a:t>:</a:t>
          </a:r>
          <a:br>
            <a:rPr lang="en-GB" i="1" dirty="0"/>
          </a:br>
          <a:r>
            <a:rPr lang="en-GB" dirty="0">
              <a:latin typeface="Arial"/>
              <a:cs typeface="Arial"/>
            </a:rPr>
            <a:t>▪ </a:t>
          </a:r>
          <a:r>
            <a:rPr lang="en-GB" dirty="0" err="1">
              <a:latin typeface="+mn-lt"/>
              <a:ea typeface="+mn-ea"/>
              <a:cs typeface="+mn-cs"/>
            </a:rPr>
            <a:t>Testosteron</a:t>
          </a:r>
          <a:br>
            <a:rPr lang="en-GB" dirty="0">
              <a:latin typeface="+mn-lt"/>
              <a:ea typeface="+mn-ea"/>
              <a:cs typeface="+mn-cs"/>
            </a:rPr>
          </a:br>
          <a:r>
            <a:rPr lang="en-GB" dirty="0">
              <a:latin typeface="Arial"/>
              <a:cs typeface="Arial"/>
            </a:rPr>
            <a:t>▪ </a:t>
          </a:r>
          <a:r>
            <a:rPr lang="tr-TR" dirty="0">
              <a:latin typeface="Arial"/>
              <a:cs typeface="Arial"/>
            </a:rPr>
            <a:t>Östrojen</a:t>
          </a:r>
          <a:br>
            <a:rPr lang="en-GB" dirty="0">
              <a:latin typeface="+mn-lt"/>
              <a:ea typeface="+mn-ea"/>
              <a:cs typeface="+mn-cs"/>
            </a:rPr>
          </a:br>
          <a:r>
            <a:rPr lang="en-GB" dirty="0">
              <a:latin typeface="Arial"/>
              <a:cs typeface="Arial"/>
            </a:rPr>
            <a:t>▪ </a:t>
          </a:r>
          <a:r>
            <a:rPr lang="en-GB" dirty="0" err="1">
              <a:latin typeface="+mn-lt"/>
              <a:ea typeface="+mn-ea"/>
              <a:cs typeface="+mn-cs"/>
            </a:rPr>
            <a:t>Progesteron</a:t>
          </a:r>
          <a:br>
            <a:rPr lang="en-GB" dirty="0">
              <a:latin typeface="+mn-lt"/>
              <a:ea typeface="+mn-ea"/>
              <a:cs typeface="+mn-cs"/>
            </a:rPr>
          </a:br>
          <a:r>
            <a:rPr lang="en-GB" dirty="0">
              <a:latin typeface="Arial"/>
              <a:cs typeface="Arial"/>
            </a:rPr>
            <a:t>▪ </a:t>
          </a:r>
          <a:r>
            <a:rPr lang="en-GB" dirty="0" err="1">
              <a:latin typeface="+mn-lt"/>
              <a:ea typeface="+mn-ea"/>
              <a:cs typeface="+mn-cs"/>
            </a:rPr>
            <a:t>Dopamin</a:t>
          </a:r>
          <a:endParaRPr lang="en-GB" dirty="0"/>
        </a:p>
      </dgm:t>
    </dgm:pt>
    <dgm:pt modelId="{D8CF53EB-A41C-4D07-A8AC-AD890D9E0968}" type="parTrans" cxnId="{51EBD9E5-F7B5-4F10-8F10-F601DEA611BB}">
      <dgm:prSet/>
      <dgm:spPr/>
      <dgm:t>
        <a:bodyPr/>
        <a:lstStyle/>
        <a:p>
          <a:endParaRPr lang="en-GB"/>
        </a:p>
      </dgm:t>
    </dgm:pt>
    <dgm:pt modelId="{F67FEBF1-5223-47AE-A51C-5E9F43535FF8}" type="sibTrans" cxnId="{51EBD9E5-F7B5-4F10-8F10-F601DEA611BB}">
      <dgm:prSet/>
      <dgm:spPr/>
      <dgm:t>
        <a:bodyPr/>
        <a:lstStyle/>
        <a:p>
          <a:endParaRPr lang="en-GB"/>
        </a:p>
      </dgm:t>
    </dgm:pt>
    <dgm:pt modelId="{F2B14B3E-4F13-48B4-B3E5-DA634AF8E750}">
      <dgm:prSet phldrT="[Text]" custT="1"/>
      <dgm:spPr/>
      <dgm:t>
        <a:bodyPr/>
        <a:lstStyle/>
        <a:p>
          <a:pPr algn="l">
            <a:lnSpc>
              <a:spcPct val="100000"/>
            </a:lnSpc>
          </a:pPr>
          <a:r>
            <a:rPr lang="tr-TR" sz="2000" i="1" dirty="0" err="1"/>
            <a:t>İnhibe</a:t>
          </a:r>
          <a:r>
            <a:rPr lang="tr-TR" sz="2000" i="1" dirty="0"/>
            <a:t> edici faktörler</a:t>
          </a:r>
          <a:r>
            <a:rPr lang="en-GB" sz="2000" i="1" dirty="0"/>
            <a:t>:</a:t>
          </a:r>
          <a:br>
            <a:rPr lang="en-GB" sz="2000" i="1" dirty="0"/>
          </a:br>
          <a:r>
            <a:rPr lang="en-GB" sz="2000" dirty="0">
              <a:latin typeface="Arial"/>
              <a:cs typeface="Arial"/>
            </a:rPr>
            <a:t>▪ </a:t>
          </a:r>
          <a:r>
            <a:rPr lang="en-GB" sz="2000" dirty="0">
              <a:latin typeface="+mn-lt"/>
              <a:ea typeface="+mn-ea"/>
              <a:cs typeface="+mn-cs"/>
            </a:rPr>
            <a:t>Serotonin</a:t>
          </a:r>
          <a:br>
            <a:rPr lang="en-GB" sz="2000" dirty="0">
              <a:latin typeface="+mn-lt"/>
              <a:ea typeface="+mn-ea"/>
              <a:cs typeface="+mn-cs"/>
            </a:rPr>
          </a:br>
          <a:r>
            <a:rPr lang="en-GB" sz="2000" dirty="0">
              <a:latin typeface="Arial"/>
              <a:cs typeface="Arial"/>
            </a:rPr>
            <a:t>▪ </a:t>
          </a:r>
          <a:r>
            <a:rPr lang="en-GB" sz="2000" dirty="0" err="1">
              <a:latin typeface="+mn-lt"/>
              <a:ea typeface="+mn-ea"/>
              <a:cs typeface="+mn-cs"/>
            </a:rPr>
            <a:t>Prola</a:t>
          </a:r>
          <a:r>
            <a:rPr lang="tr-TR" sz="2000" dirty="0">
              <a:latin typeface="+mn-lt"/>
              <a:ea typeface="+mn-ea"/>
              <a:cs typeface="+mn-cs"/>
            </a:rPr>
            <a:t>k</a:t>
          </a:r>
          <a:r>
            <a:rPr lang="en-GB" sz="2000" dirty="0">
              <a:latin typeface="+mn-lt"/>
              <a:ea typeface="+mn-ea"/>
              <a:cs typeface="+mn-cs"/>
            </a:rPr>
            <a:t>tin</a:t>
          </a:r>
          <a:br>
            <a:rPr lang="en-GB" sz="2000" dirty="0">
              <a:latin typeface="+mn-lt"/>
              <a:ea typeface="+mn-ea"/>
              <a:cs typeface="+mn-cs"/>
            </a:rPr>
          </a:br>
          <a:r>
            <a:rPr lang="en-GB" sz="2000" dirty="0">
              <a:latin typeface="Arial"/>
              <a:cs typeface="Arial"/>
            </a:rPr>
            <a:t>▪ </a:t>
          </a:r>
          <a:r>
            <a:rPr lang="en-GB" sz="2000" dirty="0">
              <a:latin typeface="+mn-lt"/>
              <a:ea typeface="+mn-ea"/>
              <a:cs typeface="+mn-cs"/>
            </a:rPr>
            <a:t>Opioid</a:t>
          </a:r>
          <a:r>
            <a:rPr lang="tr-TR" sz="2000" dirty="0" err="1">
              <a:latin typeface="+mn-lt"/>
              <a:ea typeface="+mn-ea"/>
              <a:cs typeface="+mn-cs"/>
            </a:rPr>
            <a:t>ler</a:t>
          </a:r>
          <a:endParaRPr lang="en-GB" sz="2000" dirty="0"/>
        </a:p>
      </dgm:t>
    </dgm:pt>
    <dgm:pt modelId="{B03ACCC1-5F11-4BC9-A7AD-F29960DED03A}" type="parTrans" cxnId="{D71CF1D3-D840-47A8-8000-788AD5614C20}">
      <dgm:prSet/>
      <dgm:spPr/>
      <dgm:t>
        <a:bodyPr/>
        <a:lstStyle/>
        <a:p>
          <a:endParaRPr lang="en-GB"/>
        </a:p>
      </dgm:t>
    </dgm:pt>
    <dgm:pt modelId="{C7F0CBC7-FAE9-455D-AE67-9E1108852E10}" type="sibTrans" cxnId="{D71CF1D3-D840-47A8-8000-788AD5614C20}">
      <dgm:prSet/>
      <dgm:spPr/>
      <dgm:t>
        <a:bodyPr/>
        <a:lstStyle/>
        <a:p>
          <a:endParaRPr lang="en-GB"/>
        </a:p>
      </dgm:t>
    </dgm:pt>
    <dgm:pt modelId="{2FDB91D5-33E9-4913-95F2-499060C8E859}" type="pres">
      <dgm:prSet presAssocID="{E0AC07AC-B635-4CC8-8EDC-23EDEBDCB159}" presName="compositeShape" presStyleCnt="0">
        <dgm:presLayoutVars>
          <dgm:chMax val="2"/>
          <dgm:dir/>
          <dgm:resizeHandles val="exact"/>
        </dgm:presLayoutVars>
      </dgm:prSet>
      <dgm:spPr/>
    </dgm:pt>
    <dgm:pt modelId="{4F78136F-79A3-442D-A652-43967EDCFC4C}" type="pres">
      <dgm:prSet presAssocID="{E0AC07AC-B635-4CC8-8EDC-23EDEBDCB159}" presName="divider" presStyleLbl="fgShp" presStyleIdx="0" presStyleCnt="1"/>
      <dgm:spPr/>
    </dgm:pt>
    <dgm:pt modelId="{4DD797D0-E950-456A-A492-F834C8E981C3}" type="pres">
      <dgm:prSet presAssocID="{A17D6143-7E69-47E8-8189-14674C643A64}" presName="downArrow" presStyleLbl="node1" presStyleIdx="0" presStyleCnt="2"/>
      <dgm:spPr/>
    </dgm:pt>
    <dgm:pt modelId="{7049F206-745C-4FEC-A37D-61B7DB37E297}" type="pres">
      <dgm:prSet presAssocID="{A17D6143-7E69-47E8-8189-14674C643A64}" presName="downArrowText" presStyleLbl="revTx" presStyleIdx="0" presStyleCnt="2">
        <dgm:presLayoutVars>
          <dgm:bulletEnabled val="1"/>
        </dgm:presLayoutVars>
      </dgm:prSet>
      <dgm:spPr/>
    </dgm:pt>
    <dgm:pt modelId="{08EA9DE2-5E4D-4A50-839F-8C3C35B76511}" type="pres">
      <dgm:prSet presAssocID="{F2B14B3E-4F13-48B4-B3E5-DA634AF8E750}" presName="upArrow" presStyleLbl="node1" presStyleIdx="1" presStyleCnt="2"/>
      <dgm:spPr/>
    </dgm:pt>
    <dgm:pt modelId="{07B69998-F965-4EF5-8DFD-FEB8C7E70857}" type="pres">
      <dgm:prSet presAssocID="{F2B14B3E-4F13-48B4-B3E5-DA634AF8E750}" presName="upArrowText" presStyleLbl="revTx" presStyleIdx="1" presStyleCnt="2">
        <dgm:presLayoutVars>
          <dgm:bulletEnabled val="1"/>
        </dgm:presLayoutVars>
      </dgm:prSet>
      <dgm:spPr/>
    </dgm:pt>
  </dgm:ptLst>
  <dgm:cxnLst>
    <dgm:cxn modelId="{47F6F979-80B6-442B-AB5D-E9377B67238C}" type="presOf" srcId="{E0AC07AC-B635-4CC8-8EDC-23EDEBDCB159}" destId="{2FDB91D5-33E9-4913-95F2-499060C8E859}" srcOrd="0" destOrd="0" presId="urn:microsoft.com/office/officeart/2005/8/layout/arrow3"/>
    <dgm:cxn modelId="{E75852BE-275E-4EA3-918B-6FB7C231250C}" type="presOf" srcId="{F2B14B3E-4F13-48B4-B3E5-DA634AF8E750}" destId="{07B69998-F965-4EF5-8DFD-FEB8C7E70857}" srcOrd="0" destOrd="0" presId="urn:microsoft.com/office/officeart/2005/8/layout/arrow3"/>
    <dgm:cxn modelId="{51EBD9E5-F7B5-4F10-8F10-F601DEA611BB}" srcId="{E0AC07AC-B635-4CC8-8EDC-23EDEBDCB159}" destId="{A17D6143-7E69-47E8-8189-14674C643A64}" srcOrd="0" destOrd="0" parTransId="{D8CF53EB-A41C-4D07-A8AC-AD890D9E0968}" sibTransId="{F67FEBF1-5223-47AE-A51C-5E9F43535FF8}"/>
    <dgm:cxn modelId="{079DC4C1-5D66-4BF6-BE06-B5BF22BEB784}" type="presOf" srcId="{A17D6143-7E69-47E8-8189-14674C643A64}" destId="{7049F206-745C-4FEC-A37D-61B7DB37E297}" srcOrd="0" destOrd="0" presId="urn:microsoft.com/office/officeart/2005/8/layout/arrow3"/>
    <dgm:cxn modelId="{D71CF1D3-D840-47A8-8000-788AD5614C20}" srcId="{E0AC07AC-B635-4CC8-8EDC-23EDEBDCB159}" destId="{F2B14B3E-4F13-48B4-B3E5-DA634AF8E750}" srcOrd="1" destOrd="0" parTransId="{B03ACCC1-5F11-4BC9-A7AD-F29960DED03A}" sibTransId="{C7F0CBC7-FAE9-455D-AE67-9E1108852E10}"/>
    <dgm:cxn modelId="{8EC010EC-1993-41CD-B6B5-3844984E60B9}" type="presParOf" srcId="{2FDB91D5-33E9-4913-95F2-499060C8E859}" destId="{4F78136F-79A3-442D-A652-43967EDCFC4C}" srcOrd="0" destOrd="0" presId="urn:microsoft.com/office/officeart/2005/8/layout/arrow3"/>
    <dgm:cxn modelId="{9CCCCED4-FA33-4D6A-A640-6146A386723C}" type="presParOf" srcId="{2FDB91D5-33E9-4913-95F2-499060C8E859}" destId="{4DD797D0-E950-456A-A492-F834C8E981C3}" srcOrd="1" destOrd="0" presId="urn:microsoft.com/office/officeart/2005/8/layout/arrow3"/>
    <dgm:cxn modelId="{5464EECB-D3D7-474E-B061-4FC34EE16430}" type="presParOf" srcId="{2FDB91D5-33E9-4913-95F2-499060C8E859}" destId="{7049F206-745C-4FEC-A37D-61B7DB37E297}" srcOrd="2" destOrd="0" presId="urn:microsoft.com/office/officeart/2005/8/layout/arrow3"/>
    <dgm:cxn modelId="{EBDECBFA-CECE-4F93-B4A3-1ADD4A7DFC88}" type="presParOf" srcId="{2FDB91D5-33E9-4913-95F2-499060C8E859}" destId="{08EA9DE2-5E4D-4A50-839F-8C3C35B76511}" srcOrd="3" destOrd="0" presId="urn:microsoft.com/office/officeart/2005/8/layout/arrow3"/>
    <dgm:cxn modelId="{AC7B5273-561A-4133-9604-0785C6F9D7E7}" type="presParOf" srcId="{2FDB91D5-33E9-4913-95F2-499060C8E859}" destId="{07B69998-F965-4EF5-8DFD-FEB8C7E70857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1E6AADC-A9D5-4D69-89C1-34836081311B}" type="doc">
      <dgm:prSet loTypeId="urn:microsoft.com/office/officeart/2005/8/layout/radial3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3225341-837F-44D2-BD72-D1EE59345246}">
      <dgm:prSet phldrT="[Text]" custT="1"/>
      <dgm:spPr/>
      <dgm:t>
        <a:bodyPr/>
        <a:lstStyle/>
        <a:p>
          <a:r>
            <a:rPr lang="tr-TR" sz="2600" b="0" dirty="0"/>
            <a:t>Medikal etkenler</a:t>
          </a:r>
          <a:endParaRPr lang="en-GB" sz="2600" b="0" dirty="0"/>
        </a:p>
      </dgm:t>
    </dgm:pt>
    <dgm:pt modelId="{F3FF9493-469C-49EE-811A-F6C5E51A9577}" type="parTrans" cxnId="{1EFDAE48-4B4E-482B-BAD9-78B1671EE375}">
      <dgm:prSet/>
      <dgm:spPr/>
      <dgm:t>
        <a:bodyPr/>
        <a:lstStyle/>
        <a:p>
          <a:endParaRPr lang="en-GB" sz="1200" b="0"/>
        </a:p>
      </dgm:t>
    </dgm:pt>
    <dgm:pt modelId="{0C880FA3-1F83-443A-9861-BBE7AAAA26BF}" type="sibTrans" cxnId="{1EFDAE48-4B4E-482B-BAD9-78B1671EE375}">
      <dgm:prSet/>
      <dgm:spPr/>
      <dgm:t>
        <a:bodyPr/>
        <a:lstStyle/>
        <a:p>
          <a:endParaRPr lang="en-GB" sz="1200" b="0"/>
        </a:p>
      </dgm:t>
    </dgm:pt>
    <dgm:pt modelId="{083130D7-EB1A-47FB-AE24-4B98514C2609}">
      <dgm:prSet phldrT="[Text]" custT="1"/>
      <dgm:spPr/>
      <dgm:t>
        <a:bodyPr/>
        <a:lstStyle/>
        <a:p>
          <a:r>
            <a:rPr lang="en-GB" sz="1200" b="0" dirty="0"/>
            <a:t>Ps</a:t>
          </a:r>
          <a:r>
            <a:rPr lang="tr-TR" sz="1200" b="0" dirty="0" err="1"/>
            <a:t>ikiyatrik</a:t>
          </a:r>
          <a:r>
            <a:rPr lang="tr-TR" sz="1200" b="0" dirty="0"/>
            <a:t> hastalıklar</a:t>
          </a:r>
          <a:endParaRPr lang="en-GB" sz="1200" b="0" dirty="0"/>
        </a:p>
      </dgm:t>
    </dgm:pt>
    <dgm:pt modelId="{75DAF87A-6DB3-4AF7-AD75-0EBF63FA6DA7}" type="parTrans" cxnId="{7FB3A903-C790-44A6-A814-AF1DB29C5B5A}">
      <dgm:prSet/>
      <dgm:spPr/>
      <dgm:t>
        <a:bodyPr/>
        <a:lstStyle/>
        <a:p>
          <a:endParaRPr lang="en-GB" sz="1200" b="0"/>
        </a:p>
      </dgm:t>
    </dgm:pt>
    <dgm:pt modelId="{0E716A46-B2C8-4FE4-8C99-1F1F42746C83}" type="sibTrans" cxnId="{7FB3A903-C790-44A6-A814-AF1DB29C5B5A}">
      <dgm:prSet/>
      <dgm:spPr/>
      <dgm:t>
        <a:bodyPr/>
        <a:lstStyle/>
        <a:p>
          <a:endParaRPr lang="en-GB" sz="1200" b="0"/>
        </a:p>
      </dgm:t>
    </dgm:pt>
    <dgm:pt modelId="{C7DF72C2-45F1-4B6B-BE9E-C5B73746491D}">
      <dgm:prSet phldrT="[Text]" custT="1"/>
      <dgm:spPr/>
      <dgm:t>
        <a:bodyPr/>
        <a:lstStyle/>
        <a:p>
          <a:r>
            <a:rPr lang="en-GB" sz="1200" b="0" dirty="0"/>
            <a:t>N</a:t>
          </a:r>
          <a:r>
            <a:rPr lang="tr-TR" sz="1200" b="0" dirty="0" err="1"/>
            <a:t>örolojik</a:t>
          </a:r>
          <a:r>
            <a:rPr lang="tr-TR" sz="1200" b="0" dirty="0"/>
            <a:t> hastalıklar</a:t>
          </a:r>
          <a:endParaRPr lang="en-GB" sz="1200" b="0" dirty="0"/>
        </a:p>
      </dgm:t>
    </dgm:pt>
    <dgm:pt modelId="{8122AC77-962E-4CC4-8E1D-48529826EFCE}" type="parTrans" cxnId="{A0D8B28A-96C9-4382-8B86-8BE1F46C7CA2}">
      <dgm:prSet/>
      <dgm:spPr/>
      <dgm:t>
        <a:bodyPr/>
        <a:lstStyle/>
        <a:p>
          <a:endParaRPr lang="en-GB" sz="1200" b="0"/>
        </a:p>
      </dgm:t>
    </dgm:pt>
    <dgm:pt modelId="{41C27CD7-A8E1-4B54-A373-E229C640AE71}" type="sibTrans" cxnId="{A0D8B28A-96C9-4382-8B86-8BE1F46C7CA2}">
      <dgm:prSet/>
      <dgm:spPr/>
      <dgm:t>
        <a:bodyPr/>
        <a:lstStyle/>
        <a:p>
          <a:endParaRPr lang="en-GB" sz="1200" b="0"/>
        </a:p>
      </dgm:t>
    </dgm:pt>
    <dgm:pt modelId="{FEDAB3E1-BDF9-40A2-A81D-8953F61B5DD4}">
      <dgm:prSet custT="1"/>
      <dgm:spPr/>
      <dgm:t>
        <a:bodyPr/>
        <a:lstStyle/>
        <a:p>
          <a:r>
            <a:rPr lang="tr-TR" sz="1200" b="0" dirty="0" err="1"/>
            <a:t>Kardiyo-vasküler</a:t>
          </a:r>
          <a:r>
            <a:rPr lang="tr-TR" sz="1200" b="0" dirty="0"/>
            <a:t> hastalıklar</a:t>
          </a:r>
          <a:endParaRPr lang="en-GB" sz="1200" b="0" dirty="0"/>
        </a:p>
      </dgm:t>
    </dgm:pt>
    <dgm:pt modelId="{887F588A-C926-486E-BA91-68CB8EE55E6D}" type="parTrans" cxnId="{57564DF5-2D73-4BE0-9161-3A2FD063ADC0}">
      <dgm:prSet/>
      <dgm:spPr/>
      <dgm:t>
        <a:bodyPr/>
        <a:lstStyle/>
        <a:p>
          <a:endParaRPr lang="en-GB" sz="1200" b="0"/>
        </a:p>
      </dgm:t>
    </dgm:pt>
    <dgm:pt modelId="{A56292BC-7487-4F09-B6D9-7643ED4D3E78}" type="sibTrans" cxnId="{57564DF5-2D73-4BE0-9161-3A2FD063ADC0}">
      <dgm:prSet/>
      <dgm:spPr/>
      <dgm:t>
        <a:bodyPr/>
        <a:lstStyle/>
        <a:p>
          <a:endParaRPr lang="en-GB" sz="1200" b="0"/>
        </a:p>
      </dgm:t>
    </dgm:pt>
    <dgm:pt modelId="{D7A2CA1D-0572-4C85-B0D5-601BCEA1F4AC}">
      <dgm:prSet custT="1"/>
      <dgm:spPr/>
      <dgm:t>
        <a:bodyPr/>
        <a:lstStyle/>
        <a:p>
          <a:r>
            <a:rPr lang="en-GB" sz="1200" b="0" dirty="0"/>
            <a:t>Endo</a:t>
          </a:r>
          <a:r>
            <a:rPr lang="tr-TR" sz="1200" b="0" dirty="0" err="1"/>
            <a:t>krin</a:t>
          </a:r>
          <a:r>
            <a:rPr lang="tr-TR" sz="1200" b="0" dirty="0"/>
            <a:t> hastalıklar</a:t>
          </a:r>
          <a:endParaRPr lang="en-GB" sz="1200" b="0" dirty="0"/>
        </a:p>
      </dgm:t>
    </dgm:pt>
    <dgm:pt modelId="{FC6648A1-DEE1-47BC-A2D1-F5561656C2AC}" type="parTrans" cxnId="{CA0BF0B1-B516-41AB-9375-29E8D60B9A4B}">
      <dgm:prSet/>
      <dgm:spPr/>
      <dgm:t>
        <a:bodyPr/>
        <a:lstStyle/>
        <a:p>
          <a:endParaRPr lang="en-GB" sz="1200" b="0"/>
        </a:p>
      </dgm:t>
    </dgm:pt>
    <dgm:pt modelId="{548BCDC3-DEF5-48A0-95DA-E387F655DBFF}" type="sibTrans" cxnId="{CA0BF0B1-B516-41AB-9375-29E8D60B9A4B}">
      <dgm:prSet/>
      <dgm:spPr/>
      <dgm:t>
        <a:bodyPr/>
        <a:lstStyle/>
        <a:p>
          <a:endParaRPr lang="en-GB" sz="1200" b="0"/>
        </a:p>
      </dgm:t>
    </dgm:pt>
    <dgm:pt modelId="{B670F031-3DA5-4384-81A5-69497F2593A8}">
      <dgm:prSet custT="1"/>
      <dgm:spPr/>
      <dgm:t>
        <a:bodyPr/>
        <a:lstStyle/>
        <a:p>
          <a:r>
            <a:rPr lang="tr-TR" sz="1200" b="0" dirty="0" err="1"/>
            <a:t>İnkontinans</a:t>
          </a:r>
          <a:endParaRPr lang="en-GB" sz="1200" b="0" dirty="0"/>
        </a:p>
      </dgm:t>
    </dgm:pt>
    <dgm:pt modelId="{F372F2F5-1891-464A-9B9F-01028DAF47A1}" type="parTrans" cxnId="{B950ADA0-F235-4584-A062-E371F2CCA822}">
      <dgm:prSet/>
      <dgm:spPr/>
      <dgm:t>
        <a:bodyPr/>
        <a:lstStyle/>
        <a:p>
          <a:endParaRPr lang="en-GB" sz="1200" b="0"/>
        </a:p>
      </dgm:t>
    </dgm:pt>
    <dgm:pt modelId="{8B3CCF8C-E03C-4D48-ABAB-ED6744E2CEBC}" type="sibTrans" cxnId="{B950ADA0-F235-4584-A062-E371F2CCA822}">
      <dgm:prSet/>
      <dgm:spPr/>
      <dgm:t>
        <a:bodyPr/>
        <a:lstStyle/>
        <a:p>
          <a:endParaRPr lang="en-GB" sz="1200" b="0"/>
        </a:p>
      </dgm:t>
    </dgm:pt>
    <dgm:pt modelId="{E8C4804B-9E5D-4001-931D-7804E3E19F0A}">
      <dgm:prSet custT="1"/>
      <dgm:spPr/>
      <dgm:t>
        <a:bodyPr/>
        <a:lstStyle/>
        <a:p>
          <a:r>
            <a:rPr lang="tr-TR" sz="1200" b="0" dirty="0"/>
            <a:t>Kronik ağrı</a:t>
          </a:r>
          <a:endParaRPr lang="en-GB" sz="1200" b="0" dirty="0"/>
        </a:p>
      </dgm:t>
    </dgm:pt>
    <dgm:pt modelId="{180C99A3-96AB-4598-B640-B9E3E4966E88}" type="parTrans" cxnId="{A366973D-C069-48EC-BD2B-118D910E4D1B}">
      <dgm:prSet/>
      <dgm:spPr/>
      <dgm:t>
        <a:bodyPr/>
        <a:lstStyle/>
        <a:p>
          <a:endParaRPr lang="en-GB"/>
        </a:p>
      </dgm:t>
    </dgm:pt>
    <dgm:pt modelId="{12C8FA4D-35F5-4409-8F10-BE35236EC3FD}" type="sibTrans" cxnId="{A366973D-C069-48EC-BD2B-118D910E4D1B}">
      <dgm:prSet/>
      <dgm:spPr/>
      <dgm:t>
        <a:bodyPr/>
        <a:lstStyle/>
        <a:p>
          <a:endParaRPr lang="en-GB"/>
        </a:p>
      </dgm:t>
    </dgm:pt>
    <dgm:pt modelId="{9D7839D5-6574-4E39-81CD-B3C5F637C9FE}">
      <dgm:prSet custT="1"/>
      <dgm:spPr/>
      <dgm:t>
        <a:bodyPr/>
        <a:lstStyle/>
        <a:p>
          <a:r>
            <a:rPr lang="tr-TR" sz="1200" b="0" dirty="0"/>
            <a:t>Cerrahi operasyonlar</a:t>
          </a:r>
          <a:endParaRPr lang="en-GB" sz="1200" b="0" dirty="0"/>
        </a:p>
      </dgm:t>
    </dgm:pt>
    <dgm:pt modelId="{B8D23719-31FE-47AB-AFAC-4F9D57512FEB}" type="parTrans" cxnId="{63771926-5858-4EF1-AADC-FDC3FD50D66F}">
      <dgm:prSet/>
      <dgm:spPr/>
      <dgm:t>
        <a:bodyPr/>
        <a:lstStyle/>
        <a:p>
          <a:endParaRPr lang="en-GB"/>
        </a:p>
      </dgm:t>
    </dgm:pt>
    <dgm:pt modelId="{80CD82AF-4DD9-4E60-9CFF-FA046A441CE6}" type="sibTrans" cxnId="{63771926-5858-4EF1-AADC-FDC3FD50D66F}">
      <dgm:prSet/>
      <dgm:spPr/>
      <dgm:t>
        <a:bodyPr/>
        <a:lstStyle/>
        <a:p>
          <a:endParaRPr lang="en-GB"/>
        </a:p>
      </dgm:t>
    </dgm:pt>
    <dgm:pt modelId="{9DBD93AB-8A1A-43B6-823C-3DEC4DAC3B63}">
      <dgm:prSet custT="1"/>
      <dgm:spPr/>
      <dgm:t>
        <a:bodyPr/>
        <a:lstStyle/>
        <a:p>
          <a:r>
            <a:rPr lang="tr-TR" sz="1200" b="0" dirty="0"/>
            <a:t>Kanser</a:t>
          </a:r>
          <a:endParaRPr lang="en-GB" sz="1200" b="0" dirty="0"/>
        </a:p>
      </dgm:t>
    </dgm:pt>
    <dgm:pt modelId="{9719EB8F-9B40-4B9E-BD5F-E6EB54FA1F4F}" type="parTrans" cxnId="{4C3B1324-4A3D-4B5C-94D6-1DA50C43DBE8}">
      <dgm:prSet/>
      <dgm:spPr/>
      <dgm:t>
        <a:bodyPr/>
        <a:lstStyle/>
        <a:p>
          <a:endParaRPr lang="en-GB"/>
        </a:p>
      </dgm:t>
    </dgm:pt>
    <dgm:pt modelId="{B0730A15-205B-4470-A7B3-643B0F6EEA10}" type="sibTrans" cxnId="{4C3B1324-4A3D-4B5C-94D6-1DA50C43DBE8}">
      <dgm:prSet/>
      <dgm:spPr/>
      <dgm:t>
        <a:bodyPr/>
        <a:lstStyle/>
        <a:p>
          <a:endParaRPr lang="en-GB"/>
        </a:p>
      </dgm:t>
    </dgm:pt>
    <dgm:pt modelId="{57B11CD4-50CF-4995-A5F8-FB0DD0A9436F}" type="pres">
      <dgm:prSet presAssocID="{91E6AADC-A9D5-4D69-89C1-34836081311B}" presName="composite" presStyleCnt="0">
        <dgm:presLayoutVars>
          <dgm:chMax val="1"/>
          <dgm:dir/>
          <dgm:resizeHandles val="exact"/>
        </dgm:presLayoutVars>
      </dgm:prSet>
      <dgm:spPr/>
    </dgm:pt>
    <dgm:pt modelId="{2AC1151D-C52D-44CB-B066-91F6A8B3D6A0}" type="pres">
      <dgm:prSet presAssocID="{91E6AADC-A9D5-4D69-89C1-34836081311B}" presName="radial" presStyleCnt="0">
        <dgm:presLayoutVars>
          <dgm:animLvl val="ctr"/>
        </dgm:presLayoutVars>
      </dgm:prSet>
      <dgm:spPr/>
    </dgm:pt>
    <dgm:pt modelId="{C1D73C70-76F3-4307-9CB3-E308698BB600}" type="pres">
      <dgm:prSet presAssocID="{23225341-837F-44D2-BD72-D1EE59345246}" presName="centerShape" presStyleLbl="vennNode1" presStyleIdx="0" presStyleCnt="9"/>
      <dgm:spPr/>
    </dgm:pt>
    <dgm:pt modelId="{4E7BD148-B2EB-46E0-8B4E-4D3B0B922D47}" type="pres">
      <dgm:prSet presAssocID="{083130D7-EB1A-47FB-AE24-4B98514C2609}" presName="node" presStyleLbl="vennNode1" presStyleIdx="1" presStyleCnt="9" custScaleX="105279" custRadScaleRad="99056" custRadScaleInc="-3813">
        <dgm:presLayoutVars>
          <dgm:bulletEnabled val="1"/>
        </dgm:presLayoutVars>
      </dgm:prSet>
      <dgm:spPr/>
    </dgm:pt>
    <dgm:pt modelId="{0684D45F-09B5-4A40-A79B-A88D1902842C}" type="pres">
      <dgm:prSet presAssocID="{B670F031-3DA5-4384-81A5-69497F2593A8}" presName="node" presStyleLbl="vennNode1" presStyleIdx="2" presStyleCnt="9">
        <dgm:presLayoutVars>
          <dgm:bulletEnabled val="1"/>
        </dgm:presLayoutVars>
      </dgm:prSet>
      <dgm:spPr/>
    </dgm:pt>
    <dgm:pt modelId="{0D743EFF-D23E-4941-8C3B-2D4D6AF6BE59}" type="pres">
      <dgm:prSet presAssocID="{C7DF72C2-45F1-4B6B-BE9E-C5B73746491D}" presName="node" presStyleLbl="vennNode1" presStyleIdx="3" presStyleCnt="9">
        <dgm:presLayoutVars>
          <dgm:bulletEnabled val="1"/>
        </dgm:presLayoutVars>
      </dgm:prSet>
      <dgm:spPr/>
    </dgm:pt>
    <dgm:pt modelId="{50B2C3AE-A3F5-4DF2-B39D-436542FCBC85}" type="pres">
      <dgm:prSet presAssocID="{FEDAB3E1-BDF9-40A2-A81D-8953F61B5DD4}" presName="node" presStyleLbl="vennNode1" presStyleIdx="4" presStyleCnt="9">
        <dgm:presLayoutVars>
          <dgm:bulletEnabled val="1"/>
        </dgm:presLayoutVars>
      </dgm:prSet>
      <dgm:spPr/>
    </dgm:pt>
    <dgm:pt modelId="{EF01CB81-E200-4CD2-8126-DFD3991759D7}" type="pres">
      <dgm:prSet presAssocID="{D7A2CA1D-0572-4C85-B0D5-601BCEA1F4AC}" presName="node" presStyleLbl="vennNode1" presStyleIdx="5" presStyleCnt="9">
        <dgm:presLayoutVars>
          <dgm:bulletEnabled val="1"/>
        </dgm:presLayoutVars>
      </dgm:prSet>
      <dgm:spPr/>
    </dgm:pt>
    <dgm:pt modelId="{6701A95B-CBB8-4D53-815E-5188993D978E}" type="pres">
      <dgm:prSet presAssocID="{E8C4804B-9E5D-4001-931D-7804E3E19F0A}" presName="node" presStyleLbl="vennNode1" presStyleIdx="6" presStyleCnt="9">
        <dgm:presLayoutVars>
          <dgm:bulletEnabled val="1"/>
        </dgm:presLayoutVars>
      </dgm:prSet>
      <dgm:spPr/>
    </dgm:pt>
    <dgm:pt modelId="{3A5A7B16-D826-434B-8528-FE683B74E499}" type="pres">
      <dgm:prSet presAssocID="{9D7839D5-6574-4E39-81CD-B3C5F637C9FE}" presName="node" presStyleLbl="vennNode1" presStyleIdx="7" presStyleCnt="9">
        <dgm:presLayoutVars>
          <dgm:bulletEnabled val="1"/>
        </dgm:presLayoutVars>
      </dgm:prSet>
      <dgm:spPr/>
    </dgm:pt>
    <dgm:pt modelId="{9449D83E-7093-4B9B-8782-669F83C80555}" type="pres">
      <dgm:prSet presAssocID="{9DBD93AB-8A1A-43B6-823C-3DEC4DAC3B63}" presName="node" presStyleLbl="vennNode1" presStyleIdx="8" presStyleCnt="9">
        <dgm:presLayoutVars>
          <dgm:bulletEnabled val="1"/>
        </dgm:presLayoutVars>
      </dgm:prSet>
      <dgm:spPr/>
    </dgm:pt>
  </dgm:ptLst>
  <dgm:cxnLst>
    <dgm:cxn modelId="{C5FB860A-7C82-4525-8E0C-0AF4A0412F80}" type="presOf" srcId="{B670F031-3DA5-4384-81A5-69497F2593A8}" destId="{0684D45F-09B5-4A40-A79B-A88D1902842C}" srcOrd="0" destOrd="0" presId="urn:microsoft.com/office/officeart/2005/8/layout/radial3"/>
    <dgm:cxn modelId="{40784AB1-F851-4457-BFBB-4C89B6FEE148}" type="presOf" srcId="{23225341-837F-44D2-BD72-D1EE59345246}" destId="{C1D73C70-76F3-4307-9CB3-E308698BB600}" srcOrd="0" destOrd="0" presId="urn:microsoft.com/office/officeart/2005/8/layout/radial3"/>
    <dgm:cxn modelId="{A0D8B28A-96C9-4382-8B86-8BE1F46C7CA2}" srcId="{23225341-837F-44D2-BD72-D1EE59345246}" destId="{C7DF72C2-45F1-4B6B-BE9E-C5B73746491D}" srcOrd="2" destOrd="0" parTransId="{8122AC77-962E-4CC4-8E1D-48529826EFCE}" sibTransId="{41C27CD7-A8E1-4B54-A373-E229C640AE71}"/>
    <dgm:cxn modelId="{4C3B1324-4A3D-4B5C-94D6-1DA50C43DBE8}" srcId="{23225341-837F-44D2-BD72-D1EE59345246}" destId="{9DBD93AB-8A1A-43B6-823C-3DEC4DAC3B63}" srcOrd="7" destOrd="0" parTransId="{9719EB8F-9B40-4B9E-BD5F-E6EB54FA1F4F}" sibTransId="{B0730A15-205B-4470-A7B3-643B0F6EEA10}"/>
    <dgm:cxn modelId="{A4A31E86-D36D-4E92-B016-97C5A131CFD0}" type="presOf" srcId="{91E6AADC-A9D5-4D69-89C1-34836081311B}" destId="{57B11CD4-50CF-4995-A5F8-FB0DD0A9436F}" srcOrd="0" destOrd="0" presId="urn:microsoft.com/office/officeart/2005/8/layout/radial3"/>
    <dgm:cxn modelId="{05205A3B-FE53-4DFF-8ACA-66FDAE1703FE}" type="presOf" srcId="{9DBD93AB-8A1A-43B6-823C-3DEC4DAC3B63}" destId="{9449D83E-7093-4B9B-8782-669F83C80555}" srcOrd="0" destOrd="0" presId="urn:microsoft.com/office/officeart/2005/8/layout/radial3"/>
    <dgm:cxn modelId="{9D07D556-A795-47A0-BE8E-D9A5A1C2C122}" type="presOf" srcId="{E8C4804B-9E5D-4001-931D-7804E3E19F0A}" destId="{6701A95B-CBB8-4D53-815E-5188993D978E}" srcOrd="0" destOrd="0" presId="urn:microsoft.com/office/officeart/2005/8/layout/radial3"/>
    <dgm:cxn modelId="{B950ADA0-F235-4584-A062-E371F2CCA822}" srcId="{23225341-837F-44D2-BD72-D1EE59345246}" destId="{B670F031-3DA5-4384-81A5-69497F2593A8}" srcOrd="1" destOrd="0" parTransId="{F372F2F5-1891-464A-9B9F-01028DAF47A1}" sibTransId="{8B3CCF8C-E03C-4D48-ABAB-ED6744E2CEBC}"/>
    <dgm:cxn modelId="{0CD58C7F-07EA-439F-81F7-83B2F254EF17}" type="presOf" srcId="{083130D7-EB1A-47FB-AE24-4B98514C2609}" destId="{4E7BD148-B2EB-46E0-8B4E-4D3B0B922D47}" srcOrd="0" destOrd="0" presId="urn:microsoft.com/office/officeart/2005/8/layout/radial3"/>
    <dgm:cxn modelId="{7FB3A903-C790-44A6-A814-AF1DB29C5B5A}" srcId="{23225341-837F-44D2-BD72-D1EE59345246}" destId="{083130D7-EB1A-47FB-AE24-4B98514C2609}" srcOrd="0" destOrd="0" parTransId="{75DAF87A-6DB3-4AF7-AD75-0EBF63FA6DA7}" sibTransId="{0E716A46-B2C8-4FE4-8C99-1F1F42746C83}"/>
    <dgm:cxn modelId="{57564DF5-2D73-4BE0-9161-3A2FD063ADC0}" srcId="{23225341-837F-44D2-BD72-D1EE59345246}" destId="{FEDAB3E1-BDF9-40A2-A81D-8953F61B5DD4}" srcOrd="3" destOrd="0" parTransId="{887F588A-C926-486E-BA91-68CB8EE55E6D}" sibTransId="{A56292BC-7487-4F09-B6D9-7643ED4D3E78}"/>
    <dgm:cxn modelId="{7363CCB4-9D6C-4646-A422-555C21D50EDD}" type="presOf" srcId="{FEDAB3E1-BDF9-40A2-A81D-8953F61B5DD4}" destId="{50B2C3AE-A3F5-4DF2-B39D-436542FCBC85}" srcOrd="0" destOrd="0" presId="urn:microsoft.com/office/officeart/2005/8/layout/radial3"/>
    <dgm:cxn modelId="{CA0BF0B1-B516-41AB-9375-29E8D60B9A4B}" srcId="{23225341-837F-44D2-BD72-D1EE59345246}" destId="{D7A2CA1D-0572-4C85-B0D5-601BCEA1F4AC}" srcOrd="4" destOrd="0" parTransId="{FC6648A1-DEE1-47BC-A2D1-F5561656C2AC}" sibTransId="{548BCDC3-DEF5-48A0-95DA-E387F655DBFF}"/>
    <dgm:cxn modelId="{A366973D-C069-48EC-BD2B-118D910E4D1B}" srcId="{23225341-837F-44D2-BD72-D1EE59345246}" destId="{E8C4804B-9E5D-4001-931D-7804E3E19F0A}" srcOrd="5" destOrd="0" parTransId="{180C99A3-96AB-4598-B640-B9E3E4966E88}" sibTransId="{12C8FA4D-35F5-4409-8F10-BE35236EC3FD}"/>
    <dgm:cxn modelId="{57860C53-1B28-4570-A722-1C22717F00AA}" type="presOf" srcId="{C7DF72C2-45F1-4B6B-BE9E-C5B73746491D}" destId="{0D743EFF-D23E-4941-8C3B-2D4D6AF6BE59}" srcOrd="0" destOrd="0" presId="urn:microsoft.com/office/officeart/2005/8/layout/radial3"/>
    <dgm:cxn modelId="{D11349D4-FD48-4FE3-B594-E0B050312AE3}" type="presOf" srcId="{9D7839D5-6574-4E39-81CD-B3C5F637C9FE}" destId="{3A5A7B16-D826-434B-8528-FE683B74E499}" srcOrd="0" destOrd="0" presId="urn:microsoft.com/office/officeart/2005/8/layout/radial3"/>
    <dgm:cxn modelId="{63771926-5858-4EF1-AADC-FDC3FD50D66F}" srcId="{23225341-837F-44D2-BD72-D1EE59345246}" destId="{9D7839D5-6574-4E39-81CD-B3C5F637C9FE}" srcOrd="6" destOrd="0" parTransId="{B8D23719-31FE-47AB-AFAC-4F9D57512FEB}" sibTransId="{80CD82AF-4DD9-4E60-9CFF-FA046A441CE6}"/>
    <dgm:cxn modelId="{1EFDAE48-4B4E-482B-BAD9-78B1671EE375}" srcId="{91E6AADC-A9D5-4D69-89C1-34836081311B}" destId="{23225341-837F-44D2-BD72-D1EE59345246}" srcOrd="0" destOrd="0" parTransId="{F3FF9493-469C-49EE-811A-F6C5E51A9577}" sibTransId="{0C880FA3-1F83-443A-9861-BBE7AAAA26BF}"/>
    <dgm:cxn modelId="{A27A942D-4337-43A0-972F-A3F1FB888631}" type="presOf" srcId="{D7A2CA1D-0572-4C85-B0D5-601BCEA1F4AC}" destId="{EF01CB81-E200-4CD2-8126-DFD3991759D7}" srcOrd="0" destOrd="0" presId="urn:microsoft.com/office/officeart/2005/8/layout/radial3"/>
    <dgm:cxn modelId="{AABD4D67-C774-44B5-A141-87798E3CCB91}" type="presParOf" srcId="{57B11CD4-50CF-4995-A5F8-FB0DD0A9436F}" destId="{2AC1151D-C52D-44CB-B066-91F6A8B3D6A0}" srcOrd="0" destOrd="0" presId="urn:microsoft.com/office/officeart/2005/8/layout/radial3"/>
    <dgm:cxn modelId="{5FDBFFA8-C991-4DEF-AEA3-24D3580B6557}" type="presParOf" srcId="{2AC1151D-C52D-44CB-B066-91F6A8B3D6A0}" destId="{C1D73C70-76F3-4307-9CB3-E308698BB600}" srcOrd="0" destOrd="0" presId="urn:microsoft.com/office/officeart/2005/8/layout/radial3"/>
    <dgm:cxn modelId="{A89CA951-3E22-4D7F-9C12-042976076E24}" type="presParOf" srcId="{2AC1151D-C52D-44CB-B066-91F6A8B3D6A0}" destId="{4E7BD148-B2EB-46E0-8B4E-4D3B0B922D47}" srcOrd="1" destOrd="0" presId="urn:microsoft.com/office/officeart/2005/8/layout/radial3"/>
    <dgm:cxn modelId="{E2DAB18C-8AE4-4151-8DA4-04B3CB871919}" type="presParOf" srcId="{2AC1151D-C52D-44CB-B066-91F6A8B3D6A0}" destId="{0684D45F-09B5-4A40-A79B-A88D1902842C}" srcOrd="2" destOrd="0" presId="urn:microsoft.com/office/officeart/2005/8/layout/radial3"/>
    <dgm:cxn modelId="{0436E505-45E4-44AB-88F0-76314108A1E4}" type="presParOf" srcId="{2AC1151D-C52D-44CB-B066-91F6A8B3D6A0}" destId="{0D743EFF-D23E-4941-8C3B-2D4D6AF6BE59}" srcOrd="3" destOrd="0" presId="urn:microsoft.com/office/officeart/2005/8/layout/radial3"/>
    <dgm:cxn modelId="{DB0B1EEB-E76D-44EA-B6E8-C649C45B02BD}" type="presParOf" srcId="{2AC1151D-C52D-44CB-B066-91F6A8B3D6A0}" destId="{50B2C3AE-A3F5-4DF2-B39D-436542FCBC85}" srcOrd="4" destOrd="0" presId="urn:microsoft.com/office/officeart/2005/8/layout/radial3"/>
    <dgm:cxn modelId="{540EC99C-CA59-4DCE-876A-9CEEE41D94B0}" type="presParOf" srcId="{2AC1151D-C52D-44CB-B066-91F6A8B3D6A0}" destId="{EF01CB81-E200-4CD2-8126-DFD3991759D7}" srcOrd="5" destOrd="0" presId="urn:microsoft.com/office/officeart/2005/8/layout/radial3"/>
    <dgm:cxn modelId="{24BC3501-23A5-459C-9FCE-3267CE38A88D}" type="presParOf" srcId="{2AC1151D-C52D-44CB-B066-91F6A8B3D6A0}" destId="{6701A95B-CBB8-4D53-815E-5188993D978E}" srcOrd="6" destOrd="0" presId="urn:microsoft.com/office/officeart/2005/8/layout/radial3"/>
    <dgm:cxn modelId="{2AA450BD-1B6E-4C26-9F65-871F62EE60FF}" type="presParOf" srcId="{2AC1151D-C52D-44CB-B066-91F6A8B3D6A0}" destId="{3A5A7B16-D826-434B-8528-FE683B74E499}" srcOrd="7" destOrd="0" presId="urn:microsoft.com/office/officeart/2005/8/layout/radial3"/>
    <dgm:cxn modelId="{44F5FD6B-DBA8-4DD1-9810-0557CE182355}" type="presParOf" srcId="{2AC1151D-C52D-44CB-B066-91F6A8B3D6A0}" destId="{9449D83E-7093-4B9B-8782-669F83C80555}" srcOrd="8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797A53F-E25D-4133-93D8-D3A5D72F96D8}" type="doc">
      <dgm:prSet loTypeId="urn:microsoft.com/office/officeart/2005/8/layout/radial3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F386EE7-D00D-496A-B439-00F0408C0ADB}">
      <dgm:prSet phldrT="[Text]" custT="1"/>
      <dgm:spPr/>
      <dgm:t>
        <a:bodyPr/>
        <a:lstStyle/>
        <a:p>
          <a:r>
            <a:rPr lang="en-GB" sz="2600" dirty="0"/>
            <a:t>Endo</a:t>
          </a:r>
          <a:r>
            <a:rPr lang="tr-TR" sz="2600" dirty="0" err="1"/>
            <a:t>krin</a:t>
          </a:r>
          <a:r>
            <a:rPr lang="tr-TR" sz="2600" dirty="0"/>
            <a:t> hastalıklar</a:t>
          </a:r>
          <a:endParaRPr lang="en-GB" sz="2600" dirty="0"/>
        </a:p>
      </dgm:t>
    </dgm:pt>
    <dgm:pt modelId="{AFC810E0-9900-487B-821E-68B45BEDC9DE}" type="parTrans" cxnId="{3FA41C1E-0EE1-4FC7-A7C8-20C8DCD1BB63}">
      <dgm:prSet/>
      <dgm:spPr/>
      <dgm:t>
        <a:bodyPr/>
        <a:lstStyle/>
        <a:p>
          <a:endParaRPr lang="en-GB" sz="2400"/>
        </a:p>
      </dgm:t>
    </dgm:pt>
    <dgm:pt modelId="{25F211F2-8FB1-435F-B732-857875C6BC5F}" type="sibTrans" cxnId="{3FA41C1E-0EE1-4FC7-A7C8-20C8DCD1BB63}">
      <dgm:prSet/>
      <dgm:spPr/>
      <dgm:t>
        <a:bodyPr/>
        <a:lstStyle/>
        <a:p>
          <a:endParaRPr lang="en-GB" sz="2400"/>
        </a:p>
      </dgm:t>
    </dgm:pt>
    <dgm:pt modelId="{06CBB0C3-8B44-4DF8-8FB6-A9BC833D161F}">
      <dgm:prSet phldrT="[Text]" custT="1"/>
      <dgm:spPr/>
      <dgm:t>
        <a:bodyPr/>
        <a:lstStyle/>
        <a:p>
          <a:r>
            <a:rPr lang="en-GB" sz="1200" dirty="0" err="1"/>
            <a:t>Andro</a:t>
          </a:r>
          <a:r>
            <a:rPr lang="tr-TR" sz="1200" dirty="0" err="1"/>
            <a:t>jen</a:t>
          </a:r>
          <a:r>
            <a:rPr lang="tr-TR" sz="1200" dirty="0"/>
            <a:t> yetersizliği</a:t>
          </a:r>
          <a:endParaRPr lang="en-GB" sz="1200" dirty="0"/>
        </a:p>
      </dgm:t>
    </dgm:pt>
    <dgm:pt modelId="{B8A40A2E-22B1-4C2C-A753-F55CE88FDDC0}" type="parTrans" cxnId="{D5E5BEC4-CB57-4D6A-91D5-40CA358B0418}">
      <dgm:prSet/>
      <dgm:spPr/>
      <dgm:t>
        <a:bodyPr/>
        <a:lstStyle/>
        <a:p>
          <a:endParaRPr lang="en-GB" sz="2400"/>
        </a:p>
      </dgm:t>
    </dgm:pt>
    <dgm:pt modelId="{480F257E-F498-4314-A852-C35C9CF56FDC}" type="sibTrans" cxnId="{D5E5BEC4-CB57-4D6A-91D5-40CA358B0418}">
      <dgm:prSet/>
      <dgm:spPr/>
      <dgm:t>
        <a:bodyPr/>
        <a:lstStyle/>
        <a:p>
          <a:endParaRPr lang="en-GB" sz="2400"/>
        </a:p>
      </dgm:t>
    </dgm:pt>
    <dgm:pt modelId="{77F4FB60-7873-4C49-A989-FC0A2E54A824}">
      <dgm:prSet phldrT="[Text]" custT="1"/>
      <dgm:spPr/>
      <dgm:t>
        <a:bodyPr/>
        <a:lstStyle/>
        <a:p>
          <a:r>
            <a:rPr lang="en-GB" sz="1200" dirty="0"/>
            <a:t>H</a:t>
          </a:r>
          <a:r>
            <a:rPr lang="tr-TR" sz="1200" dirty="0" err="1"/>
            <a:t>iperprolaktinemi</a:t>
          </a:r>
          <a:endParaRPr lang="en-GB" sz="1200" dirty="0"/>
        </a:p>
      </dgm:t>
    </dgm:pt>
    <dgm:pt modelId="{9D9EB03B-D258-4021-A560-09EBB3E28772}" type="parTrans" cxnId="{E87F8A3B-D953-486F-8083-25A68F67B4B5}">
      <dgm:prSet/>
      <dgm:spPr/>
      <dgm:t>
        <a:bodyPr/>
        <a:lstStyle/>
        <a:p>
          <a:endParaRPr lang="en-GB" sz="2400"/>
        </a:p>
      </dgm:t>
    </dgm:pt>
    <dgm:pt modelId="{629FF56D-89F7-49AF-BD76-31B49CC774EC}" type="sibTrans" cxnId="{E87F8A3B-D953-486F-8083-25A68F67B4B5}">
      <dgm:prSet/>
      <dgm:spPr/>
      <dgm:t>
        <a:bodyPr/>
        <a:lstStyle/>
        <a:p>
          <a:endParaRPr lang="en-GB" sz="2400"/>
        </a:p>
      </dgm:t>
    </dgm:pt>
    <dgm:pt modelId="{452EC9B4-4F76-4D00-AA50-8EFCFFA64AE6}">
      <dgm:prSet phldrT="[Text]" custT="1"/>
      <dgm:spPr/>
      <dgm:t>
        <a:bodyPr/>
        <a:lstStyle/>
        <a:p>
          <a:r>
            <a:rPr lang="en-GB" sz="1200" dirty="0"/>
            <a:t>H</a:t>
          </a:r>
          <a:r>
            <a:rPr lang="tr-TR" sz="1200" dirty="0" err="1"/>
            <a:t>ipotroidi</a:t>
          </a:r>
          <a:endParaRPr lang="en-GB" sz="1200" dirty="0"/>
        </a:p>
      </dgm:t>
    </dgm:pt>
    <dgm:pt modelId="{508D7404-3F35-4B07-8F0A-F314FA2345F4}" type="parTrans" cxnId="{198AA8A8-ADF2-4EB5-9FDE-3B843218A215}">
      <dgm:prSet/>
      <dgm:spPr/>
      <dgm:t>
        <a:bodyPr/>
        <a:lstStyle/>
        <a:p>
          <a:endParaRPr lang="en-GB" sz="2400"/>
        </a:p>
      </dgm:t>
    </dgm:pt>
    <dgm:pt modelId="{92FA6F67-8353-4065-B4DB-4683128EF4BB}" type="sibTrans" cxnId="{198AA8A8-ADF2-4EB5-9FDE-3B843218A215}">
      <dgm:prSet/>
      <dgm:spPr/>
      <dgm:t>
        <a:bodyPr/>
        <a:lstStyle/>
        <a:p>
          <a:endParaRPr lang="en-GB" sz="2400"/>
        </a:p>
      </dgm:t>
    </dgm:pt>
    <dgm:pt modelId="{4518FA84-A67D-4C2A-A9E9-88B21AE67819}">
      <dgm:prSet phldrT="[Text]" custT="1"/>
      <dgm:spPr/>
      <dgm:t>
        <a:bodyPr/>
        <a:lstStyle/>
        <a:p>
          <a:r>
            <a:rPr lang="en-GB" sz="1200" dirty="0"/>
            <a:t>H</a:t>
          </a:r>
          <a:r>
            <a:rPr lang="tr-TR" sz="1200" dirty="0" err="1"/>
            <a:t>ipertroidi</a:t>
          </a:r>
          <a:endParaRPr lang="en-GB" sz="1200" dirty="0"/>
        </a:p>
      </dgm:t>
    </dgm:pt>
    <dgm:pt modelId="{3D94D931-4D1D-40D9-90D0-A7090E7A97F1}" type="parTrans" cxnId="{648357B8-273A-4401-9075-A30628575B32}">
      <dgm:prSet/>
      <dgm:spPr/>
      <dgm:t>
        <a:bodyPr/>
        <a:lstStyle/>
        <a:p>
          <a:endParaRPr lang="en-GB" sz="2400"/>
        </a:p>
      </dgm:t>
    </dgm:pt>
    <dgm:pt modelId="{2CE3309B-C8A2-48AB-B14E-FD37229D1E04}" type="sibTrans" cxnId="{648357B8-273A-4401-9075-A30628575B32}">
      <dgm:prSet/>
      <dgm:spPr/>
      <dgm:t>
        <a:bodyPr/>
        <a:lstStyle/>
        <a:p>
          <a:endParaRPr lang="en-GB" sz="2400"/>
        </a:p>
      </dgm:t>
    </dgm:pt>
    <dgm:pt modelId="{7F746D56-ED35-4330-B457-F5FD32DEF2CC}">
      <dgm:prSet phldrT="[Text]" custT="1"/>
      <dgm:spPr/>
      <dgm:t>
        <a:bodyPr/>
        <a:lstStyle/>
        <a:p>
          <a:r>
            <a:rPr lang="en-GB" sz="1200" dirty="0" err="1"/>
            <a:t>Metaboli</a:t>
          </a:r>
          <a:r>
            <a:rPr lang="tr-TR" sz="1200" dirty="0"/>
            <a:t>k sendrom</a:t>
          </a:r>
          <a:endParaRPr lang="en-GB" sz="1200" dirty="0"/>
        </a:p>
      </dgm:t>
    </dgm:pt>
    <dgm:pt modelId="{0CB3776E-A6D7-4A8F-AB9A-155ED6E5E4BE}" type="parTrans" cxnId="{D7A2A0BE-85CA-4872-B75E-1CFF79A096E3}">
      <dgm:prSet/>
      <dgm:spPr/>
      <dgm:t>
        <a:bodyPr/>
        <a:lstStyle/>
        <a:p>
          <a:endParaRPr lang="en-GB" sz="2400"/>
        </a:p>
      </dgm:t>
    </dgm:pt>
    <dgm:pt modelId="{90913B69-FD33-4B8C-A11B-E428ED9281D6}" type="sibTrans" cxnId="{D7A2A0BE-85CA-4872-B75E-1CFF79A096E3}">
      <dgm:prSet/>
      <dgm:spPr/>
      <dgm:t>
        <a:bodyPr/>
        <a:lstStyle/>
        <a:p>
          <a:endParaRPr lang="en-GB" sz="2400"/>
        </a:p>
      </dgm:t>
    </dgm:pt>
    <dgm:pt modelId="{196FAE28-761D-4267-B8FE-9B2F9C2E5CB8}">
      <dgm:prSet phldrT="[Text]" custT="1"/>
      <dgm:spPr/>
      <dgm:t>
        <a:bodyPr/>
        <a:lstStyle/>
        <a:p>
          <a:r>
            <a:rPr lang="en-GB" sz="1200" dirty="0"/>
            <a:t>Adrenal</a:t>
          </a:r>
          <a:br>
            <a:rPr lang="en-GB" sz="1200" dirty="0"/>
          </a:br>
          <a:r>
            <a:rPr lang="tr-TR" sz="1200" dirty="0"/>
            <a:t>bozukluklar</a:t>
          </a:r>
          <a:endParaRPr lang="en-GB" sz="1200" dirty="0"/>
        </a:p>
      </dgm:t>
    </dgm:pt>
    <dgm:pt modelId="{AFC417FE-A496-4A18-AC53-32F6CE08240F}" type="parTrans" cxnId="{D282F5ED-7C53-4CA4-AFC9-5D460E151AE5}">
      <dgm:prSet/>
      <dgm:spPr/>
      <dgm:t>
        <a:bodyPr/>
        <a:lstStyle/>
        <a:p>
          <a:endParaRPr lang="en-GB" sz="2400"/>
        </a:p>
      </dgm:t>
    </dgm:pt>
    <dgm:pt modelId="{24F14273-A90F-4ECF-990A-94E54E3670C2}" type="sibTrans" cxnId="{D282F5ED-7C53-4CA4-AFC9-5D460E151AE5}">
      <dgm:prSet/>
      <dgm:spPr/>
      <dgm:t>
        <a:bodyPr/>
        <a:lstStyle/>
        <a:p>
          <a:endParaRPr lang="en-GB" sz="2400"/>
        </a:p>
      </dgm:t>
    </dgm:pt>
    <dgm:pt modelId="{80195682-16E2-4302-9107-2EFA60E43D36}">
      <dgm:prSet phldrT="[Text]" custT="1"/>
      <dgm:spPr/>
      <dgm:t>
        <a:bodyPr/>
        <a:lstStyle/>
        <a:p>
          <a:r>
            <a:rPr lang="tr-TR" sz="1200" dirty="0"/>
            <a:t>Östrojen yetersizliği</a:t>
          </a:r>
          <a:endParaRPr lang="en-GB" sz="1200" dirty="0"/>
        </a:p>
      </dgm:t>
    </dgm:pt>
    <dgm:pt modelId="{FDC50CA9-3D01-41D2-AE88-B8742A8387F4}" type="parTrans" cxnId="{C9BA5C16-673C-466A-ADC9-7DDD7437718F}">
      <dgm:prSet/>
      <dgm:spPr/>
      <dgm:t>
        <a:bodyPr/>
        <a:lstStyle/>
        <a:p>
          <a:endParaRPr lang="en-GB" sz="2400"/>
        </a:p>
      </dgm:t>
    </dgm:pt>
    <dgm:pt modelId="{ADDB5F88-1E2F-45A1-9D7F-DDB12822E5A4}" type="sibTrans" cxnId="{C9BA5C16-673C-466A-ADC9-7DDD7437718F}">
      <dgm:prSet/>
      <dgm:spPr/>
      <dgm:t>
        <a:bodyPr/>
        <a:lstStyle/>
        <a:p>
          <a:endParaRPr lang="en-GB" sz="2400"/>
        </a:p>
      </dgm:t>
    </dgm:pt>
    <dgm:pt modelId="{E16F02D8-B936-4187-9C18-3314CA6E0121}" type="pres">
      <dgm:prSet presAssocID="{6797A53F-E25D-4133-93D8-D3A5D72F96D8}" presName="composite" presStyleCnt="0">
        <dgm:presLayoutVars>
          <dgm:chMax val="1"/>
          <dgm:dir/>
          <dgm:resizeHandles val="exact"/>
        </dgm:presLayoutVars>
      </dgm:prSet>
      <dgm:spPr/>
    </dgm:pt>
    <dgm:pt modelId="{52C7DAC4-F300-43C9-986F-DEA60CF86170}" type="pres">
      <dgm:prSet presAssocID="{6797A53F-E25D-4133-93D8-D3A5D72F96D8}" presName="radial" presStyleCnt="0">
        <dgm:presLayoutVars>
          <dgm:animLvl val="ctr"/>
        </dgm:presLayoutVars>
      </dgm:prSet>
      <dgm:spPr/>
    </dgm:pt>
    <dgm:pt modelId="{E41C7694-6067-40BB-817C-6DD0036D1511}" type="pres">
      <dgm:prSet presAssocID="{AF386EE7-D00D-496A-B439-00F0408C0ADB}" presName="centerShape" presStyleLbl="vennNode1" presStyleIdx="0" presStyleCnt="8"/>
      <dgm:spPr/>
    </dgm:pt>
    <dgm:pt modelId="{FC4B5C19-A221-43BB-A724-BC8598CC3EE6}" type="pres">
      <dgm:prSet presAssocID="{06CBB0C3-8B44-4DF8-8FB6-A9BC833D161F}" presName="node" presStyleLbl="vennNode1" presStyleIdx="1" presStyleCnt="8">
        <dgm:presLayoutVars>
          <dgm:bulletEnabled val="1"/>
        </dgm:presLayoutVars>
      </dgm:prSet>
      <dgm:spPr/>
    </dgm:pt>
    <dgm:pt modelId="{4869C891-3ADB-48B6-A14B-09604803BA98}" type="pres">
      <dgm:prSet presAssocID="{77F4FB60-7873-4C49-A989-FC0A2E54A824}" presName="node" presStyleLbl="vennNode1" presStyleIdx="2" presStyleCnt="8" custScaleX="102816">
        <dgm:presLayoutVars>
          <dgm:bulletEnabled val="1"/>
        </dgm:presLayoutVars>
      </dgm:prSet>
      <dgm:spPr/>
    </dgm:pt>
    <dgm:pt modelId="{B7C04365-17AE-42A2-BB20-DDC07DD0E23C}" type="pres">
      <dgm:prSet presAssocID="{452EC9B4-4F76-4D00-AA50-8EFCFFA64AE6}" presName="node" presStyleLbl="vennNode1" presStyleIdx="3" presStyleCnt="8">
        <dgm:presLayoutVars>
          <dgm:bulletEnabled val="1"/>
        </dgm:presLayoutVars>
      </dgm:prSet>
      <dgm:spPr/>
    </dgm:pt>
    <dgm:pt modelId="{845FA285-1018-4C24-8211-9B49C92BB04B}" type="pres">
      <dgm:prSet presAssocID="{4518FA84-A67D-4C2A-A9E9-88B21AE67819}" presName="node" presStyleLbl="vennNode1" presStyleIdx="4" presStyleCnt="8">
        <dgm:presLayoutVars>
          <dgm:bulletEnabled val="1"/>
        </dgm:presLayoutVars>
      </dgm:prSet>
      <dgm:spPr/>
    </dgm:pt>
    <dgm:pt modelId="{0AEF789E-B59E-46DF-8B6A-2329D47F626D}" type="pres">
      <dgm:prSet presAssocID="{7F746D56-ED35-4330-B457-F5FD32DEF2CC}" presName="node" presStyleLbl="vennNode1" presStyleIdx="5" presStyleCnt="8">
        <dgm:presLayoutVars>
          <dgm:bulletEnabled val="1"/>
        </dgm:presLayoutVars>
      </dgm:prSet>
      <dgm:spPr/>
    </dgm:pt>
    <dgm:pt modelId="{251B91EB-2837-4575-8C55-6FEE4A02AE07}" type="pres">
      <dgm:prSet presAssocID="{196FAE28-761D-4267-B8FE-9B2F9C2E5CB8}" presName="node" presStyleLbl="vennNode1" presStyleIdx="6" presStyleCnt="8">
        <dgm:presLayoutVars>
          <dgm:bulletEnabled val="1"/>
        </dgm:presLayoutVars>
      </dgm:prSet>
      <dgm:spPr/>
    </dgm:pt>
    <dgm:pt modelId="{9491B798-70B4-4BE7-A215-8B4DFFF5CBC6}" type="pres">
      <dgm:prSet presAssocID="{80195682-16E2-4302-9107-2EFA60E43D36}" presName="node" presStyleLbl="vennNode1" presStyleIdx="7" presStyleCnt="8">
        <dgm:presLayoutVars>
          <dgm:bulletEnabled val="1"/>
        </dgm:presLayoutVars>
      </dgm:prSet>
      <dgm:spPr/>
    </dgm:pt>
  </dgm:ptLst>
  <dgm:cxnLst>
    <dgm:cxn modelId="{D7A2A0BE-85CA-4872-B75E-1CFF79A096E3}" srcId="{AF386EE7-D00D-496A-B439-00F0408C0ADB}" destId="{7F746D56-ED35-4330-B457-F5FD32DEF2CC}" srcOrd="4" destOrd="0" parTransId="{0CB3776E-A6D7-4A8F-AB9A-155ED6E5E4BE}" sibTransId="{90913B69-FD33-4B8C-A11B-E428ED9281D6}"/>
    <dgm:cxn modelId="{D282F5ED-7C53-4CA4-AFC9-5D460E151AE5}" srcId="{AF386EE7-D00D-496A-B439-00F0408C0ADB}" destId="{196FAE28-761D-4267-B8FE-9B2F9C2E5CB8}" srcOrd="5" destOrd="0" parTransId="{AFC417FE-A496-4A18-AC53-32F6CE08240F}" sibTransId="{24F14273-A90F-4ECF-990A-94E54E3670C2}"/>
    <dgm:cxn modelId="{C9BA5C16-673C-466A-ADC9-7DDD7437718F}" srcId="{AF386EE7-D00D-496A-B439-00F0408C0ADB}" destId="{80195682-16E2-4302-9107-2EFA60E43D36}" srcOrd="6" destOrd="0" parTransId="{FDC50CA9-3D01-41D2-AE88-B8742A8387F4}" sibTransId="{ADDB5F88-1E2F-45A1-9D7F-DDB12822E5A4}"/>
    <dgm:cxn modelId="{198AA8A8-ADF2-4EB5-9FDE-3B843218A215}" srcId="{AF386EE7-D00D-496A-B439-00F0408C0ADB}" destId="{452EC9B4-4F76-4D00-AA50-8EFCFFA64AE6}" srcOrd="2" destOrd="0" parTransId="{508D7404-3F35-4B07-8F0A-F314FA2345F4}" sibTransId="{92FA6F67-8353-4065-B4DB-4683128EF4BB}"/>
    <dgm:cxn modelId="{D5E5BEC4-CB57-4D6A-91D5-40CA358B0418}" srcId="{AF386EE7-D00D-496A-B439-00F0408C0ADB}" destId="{06CBB0C3-8B44-4DF8-8FB6-A9BC833D161F}" srcOrd="0" destOrd="0" parTransId="{B8A40A2E-22B1-4C2C-A753-F55CE88FDDC0}" sibTransId="{480F257E-F498-4314-A852-C35C9CF56FDC}"/>
    <dgm:cxn modelId="{68DC2A35-895A-4E22-95D1-2088725FD57A}" type="presOf" srcId="{4518FA84-A67D-4C2A-A9E9-88B21AE67819}" destId="{845FA285-1018-4C24-8211-9B49C92BB04B}" srcOrd="0" destOrd="0" presId="urn:microsoft.com/office/officeart/2005/8/layout/radial3"/>
    <dgm:cxn modelId="{6AC93B33-06A0-457E-9AB3-055548BBD7EE}" type="presOf" srcId="{77F4FB60-7873-4C49-A989-FC0A2E54A824}" destId="{4869C891-3ADB-48B6-A14B-09604803BA98}" srcOrd="0" destOrd="0" presId="urn:microsoft.com/office/officeart/2005/8/layout/radial3"/>
    <dgm:cxn modelId="{2BE7EDAB-E177-4F34-B63C-64DDC870E83C}" type="presOf" srcId="{196FAE28-761D-4267-B8FE-9B2F9C2E5CB8}" destId="{251B91EB-2837-4575-8C55-6FEE4A02AE07}" srcOrd="0" destOrd="0" presId="urn:microsoft.com/office/officeart/2005/8/layout/radial3"/>
    <dgm:cxn modelId="{DD309F16-9F09-445C-94D0-360EFD427E77}" type="presOf" srcId="{6797A53F-E25D-4133-93D8-D3A5D72F96D8}" destId="{E16F02D8-B936-4187-9C18-3314CA6E0121}" srcOrd="0" destOrd="0" presId="urn:microsoft.com/office/officeart/2005/8/layout/radial3"/>
    <dgm:cxn modelId="{05B94844-C8E2-485E-9D18-F58C07ED3927}" type="presOf" srcId="{06CBB0C3-8B44-4DF8-8FB6-A9BC833D161F}" destId="{FC4B5C19-A221-43BB-A724-BC8598CC3EE6}" srcOrd="0" destOrd="0" presId="urn:microsoft.com/office/officeart/2005/8/layout/radial3"/>
    <dgm:cxn modelId="{23BF1DC9-64DD-497A-9C67-FC1A4758206B}" type="presOf" srcId="{80195682-16E2-4302-9107-2EFA60E43D36}" destId="{9491B798-70B4-4BE7-A215-8B4DFFF5CBC6}" srcOrd="0" destOrd="0" presId="urn:microsoft.com/office/officeart/2005/8/layout/radial3"/>
    <dgm:cxn modelId="{E87F8A3B-D953-486F-8083-25A68F67B4B5}" srcId="{AF386EE7-D00D-496A-B439-00F0408C0ADB}" destId="{77F4FB60-7873-4C49-A989-FC0A2E54A824}" srcOrd="1" destOrd="0" parTransId="{9D9EB03B-D258-4021-A560-09EBB3E28772}" sibTransId="{629FF56D-89F7-49AF-BD76-31B49CC774EC}"/>
    <dgm:cxn modelId="{648357B8-273A-4401-9075-A30628575B32}" srcId="{AF386EE7-D00D-496A-B439-00F0408C0ADB}" destId="{4518FA84-A67D-4C2A-A9E9-88B21AE67819}" srcOrd="3" destOrd="0" parTransId="{3D94D931-4D1D-40D9-90D0-A7090E7A97F1}" sibTransId="{2CE3309B-C8A2-48AB-B14E-FD37229D1E04}"/>
    <dgm:cxn modelId="{B2254AD7-DF40-4213-BAD6-42C3B7F871A2}" type="presOf" srcId="{452EC9B4-4F76-4D00-AA50-8EFCFFA64AE6}" destId="{B7C04365-17AE-42A2-BB20-DDC07DD0E23C}" srcOrd="0" destOrd="0" presId="urn:microsoft.com/office/officeart/2005/8/layout/radial3"/>
    <dgm:cxn modelId="{0F33603E-0EE3-459B-9ACE-F9755103C14C}" type="presOf" srcId="{7F746D56-ED35-4330-B457-F5FD32DEF2CC}" destId="{0AEF789E-B59E-46DF-8B6A-2329D47F626D}" srcOrd="0" destOrd="0" presId="urn:microsoft.com/office/officeart/2005/8/layout/radial3"/>
    <dgm:cxn modelId="{3FA41C1E-0EE1-4FC7-A7C8-20C8DCD1BB63}" srcId="{6797A53F-E25D-4133-93D8-D3A5D72F96D8}" destId="{AF386EE7-D00D-496A-B439-00F0408C0ADB}" srcOrd="0" destOrd="0" parTransId="{AFC810E0-9900-487B-821E-68B45BEDC9DE}" sibTransId="{25F211F2-8FB1-435F-B732-857875C6BC5F}"/>
    <dgm:cxn modelId="{1AC96EB5-CA6F-4D89-8476-D8AED51B7398}" type="presOf" srcId="{AF386EE7-D00D-496A-B439-00F0408C0ADB}" destId="{E41C7694-6067-40BB-817C-6DD0036D1511}" srcOrd="0" destOrd="0" presId="urn:microsoft.com/office/officeart/2005/8/layout/radial3"/>
    <dgm:cxn modelId="{37DE5CDC-258F-438D-8EAE-B948F4DB5A07}" type="presParOf" srcId="{E16F02D8-B936-4187-9C18-3314CA6E0121}" destId="{52C7DAC4-F300-43C9-986F-DEA60CF86170}" srcOrd="0" destOrd="0" presId="urn:microsoft.com/office/officeart/2005/8/layout/radial3"/>
    <dgm:cxn modelId="{42B96C3F-25FC-43FD-BB3E-619CFEDE65CB}" type="presParOf" srcId="{52C7DAC4-F300-43C9-986F-DEA60CF86170}" destId="{E41C7694-6067-40BB-817C-6DD0036D1511}" srcOrd="0" destOrd="0" presId="urn:microsoft.com/office/officeart/2005/8/layout/radial3"/>
    <dgm:cxn modelId="{BB86C5E8-52C4-41AF-A248-C8DFCBD62B0F}" type="presParOf" srcId="{52C7DAC4-F300-43C9-986F-DEA60CF86170}" destId="{FC4B5C19-A221-43BB-A724-BC8598CC3EE6}" srcOrd="1" destOrd="0" presId="urn:microsoft.com/office/officeart/2005/8/layout/radial3"/>
    <dgm:cxn modelId="{6E9B5808-0D1C-4257-8375-7BDE4394270E}" type="presParOf" srcId="{52C7DAC4-F300-43C9-986F-DEA60CF86170}" destId="{4869C891-3ADB-48B6-A14B-09604803BA98}" srcOrd="2" destOrd="0" presId="urn:microsoft.com/office/officeart/2005/8/layout/radial3"/>
    <dgm:cxn modelId="{27EAD12A-8FD1-42D3-A999-38035A3E3FCE}" type="presParOf" srcId="{52C7DAC4-F300-43C9-986F-DEA60CF86170}" destId="{B7C04365-17AE-42A2-BB20-DDC07DD0E23C}" srcOrd="3" destOrd="0" presId="urn:microsoft.com/office/officeart/2005/8/layout/radial3"/>
    <dgm:cxn modelId="{A0B5FF71-0AB6-4869-90F6-74CFB7D350B4}" type="presParOf" srcId="{52C7DAC4-F300-43C9-986F-DEA60CF86170}" destId="{845FA285-1018-4C24-8211-9B49C92BB04B}" srcOrd="4" destOrd="0" presId="urn:microsoft.com/office/officeart/2005/8/layout/radial3"/>
    <dgm:cxn modelId="{3B42813E-66B5-4BFE-9DF0-91680E57480D}" type="presParOf" srcId="{52C7DAC4-F300-43C9-986F-DEA60CF86170}" destId="{0AEF789E-B59E-46DF-8B6A-2329D47F626D}" srcOrd="5" destOrd="0" presId="urn:microsoft.com/office/officeart/2005/8/layout/radial3"/>
    <dgm:cxn modelId="{1BC1E0D3-6F39-4AFA-AF77-3D62109284EC}" type="presParOf" srcId="{52C7DAC4-F300-43C9-986F-DEA60CF86170}" destId="{251B91EB-2837-4575-8C55-6FEE4A02AE07}" srcOrd="6" destOrd="0" presId="urn:microsoft.com/office/officeart/2005/8/layout/radial3"/>
    <dgm:cxn modelId="{3BEDF66F-388F-4C02-B360-BD36FF5E8148}" type="presParOf" srcId="{52C7DAC4-F300-43C9-986F-DEA60CF86170}" destId="{9491B798-70B4-4BE7-A215-8B4DFFF5CBC6}" srcOrd="7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1E6AADC-A9D5-4D69-89C1-34836081311B}" type="doc">
      <dgm:prSet loTypeId="urn:microsoft.com/office/officeart/2005/8/layout/radial3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3225341-837F-44D2-BD72-D1EE59345246}">
      <dgm:prSet phldrT="[Text]" custT="1"/>
      <dgm:spPr/>
      <dgm:t>
        <a:bodyPr/>
        <a:lstStyle/>
        <a:p>
          <a:r>
            <a:rPr lang="en-GB" sz="2800" b="0" dirty="0" err="1"/>
            <a:t>Meno</a:t>
          </a:r>
          <a:r>
            <a:rPr lang="tr-TR" sz="2800" b="0" dirty="0"/>
            <a:t>poz </a:t>
          </a:r>
          <a:endParaRPr lang="en-GB" sz="2800" b="0" dirty="0"/>
        </a:p>
      </dgm:t>
    </dgm:pt>
    <dgm:pt modelId="{F3FF9493-469C-49EE-811A-F6C5E51A9577}" type="parTrans" cxnId="{1EFDAE48-4B4E-482B-BAD9-78B1671EE375}">
      <dgm:prSet/>
      <dgm:spPr/>
      <dgm:t>
        <a:bodyPr/>
        <a:lstStyle/>
        <a:p>
          <a:endParaRPr lang="en-GB"/>
        </a:p>
      </dgm:t>
    </dgm:pt>
    <dgm:pt modelId="{0C880FA3-1F83-443A-9861-BBE7AAAA26BF}" type="sibTrans" cxnId="{1EFDAE48-4B4E-482B-BAD9-78B1671EE375}">
      <dgm:prSet/>
      <dgm:spPr/>
      <dgm:t>
        <a:bodyPr/>
        <a:lstStyle/>
        <a:p>
          <a:endParaRPr lang="en-GB"/>
        </a:p>
      </dgm:t>
    </dgm:pt>
    <dgm:pt modelId="{083130D7-EB1A-47FB-AE24-4B98514C2609}">
      <dgm:prSet phldrT="[Text]" custT="1"/>
      <dgm:spPr/>
      <dgm:t>
        <a:bodyPr/>
        <a:lstStyle/>
        <a:p>
          <a:r>
            <a:rPr lang="tr-TR" sz="1200" dirty="0"/>
            <a:t>Partnerde cinsel sorunlar</a:t>
          </a:r>
          <a:endParaRPr lang="en-GB" sz="1200" dirty="0"/>
        </a:p>
      </dgm:t>
    </dgm:pt>
    <dgm:pt modelId="{75DAF87A-6DB3-4AF7-AD75-0EBF63FA6DA7}" type="parTrans" cxnId="{7FB3A903-C790-44A6-A814-AF1DB29C5B5A}">
      <dgm:prSet/>
      <dgm:spPr/>
      <dgm:t>
        <a:bodyPr/>
        <a:lstStyle/>
        <a:p>
          <a:endParaRPr lang="en-GB"/>
        </a:p>
      </dgm:t>
    </dgm:pt>
    <dgm:pt modelId="{0E716A46-B2C8-4FE4-8C99-1F1F42746C83}" type="sibTrans" cxnId="{7FB3A903-C790-44A6-A814-AF1DB29C5B5A}">
      <dgm:prSet/>
      <dgm:spPr/>
      <dgm:t>
        <a:bodyPr/>
        <a:lstStyle/>
        <a:p>
          <a:endParaRPr lang="en-GB"/>
        </a:p>
      </dgm:t>
    </dgm:pt>
    <dgm:pt modelId="{C7DF72C2-45F1-4B6B-BE9E-C5B73746491D}">
      <dgm:prSet phldrT="[Text]"/>
      <dgm:spPr/>
      <dgm:t>
        <a:bodyPr/>
        <a:lstStyle/>
        <a:p>
          <a:r>
            <a:rPr lang="tr-TR" dirty="0"/>
            <a:t>İstekte azalma</a:t>
          </a:r>
          <a:endParaRPr lang="en-GB" dirty="0"/>
        </a:p>
      </dgm:t>
    </dgm:pt>
    <dgm:pt modelId="{8122AC77-962E-4CC4-8E1D-48529826EFCE}" type="parTrans" cxnId="{A0D8B28A-96C9-4382-8B86-8BE1F46C7CA2}">
      <dgm:prSet/>
      <dgm:spPr/>
      <dgm:t>
        <a:bodyPr/>
        <a:lstStyle/>
        <a:p>
          <a:endParaRPr lang="en-GB"/>
        </a:p>
      </dgm:t>
    </dgm:pt>
    <dgm:pt modelId="{41C27CD7-A8E1-4B54-A373-E229C640AE71}" type="sibTrans" cxnId="{A0D8B28A-96C9-4382-8B86-8BE1F46C7CA2}">
      <dgm:prSet/>
      <dgm:spPr/>
      <dgm:t>
        <a:bodyPr/>
        <a:lstStyle/>
        <a:p>
          <a:endParaRPr lang="en-GB"/>
        </a:p>
      </dgm:t>
    </dgm:pt>
    <dgm:pt modelId="{FEDAB3E1-BDF9-40A2-A81D-8953F61B5DD4}">
      <dgm:prSet/>
      <dgm:spPr/>
      <dgm:t>
        <a:bodyPr/>
        <a:lstStyle/>
        <a:p>
          <a:r>
            <a:rPr lang="tr-TR" dirty="0"/>
            <a:t>Cinsel uyarılmada azalma</a:t>
          </a:r>
          <a:endParaRPr lang="en-GB" dirty="0"/>
        </a:p>
      </dgm:t>
    </dgm:pt>
    <dgm:pt modelId="{887F588A-C926-486E-BA91-68CB8EE55E6D}" type="parTrans" cxnId="{57564DF5-2D73-4BE0-9161-3A2FD063ADC0}">
      <dgm:prSet/>
      <dgm:spPr/>
      <dgm:t>
        <a:bodyPr/>
        <a:lstStyle/>
        <a:p>
          <a:endParaRPr lang="en-GB"/>
        </a:p>
      </dgm:t>
    </dgm:pt>
    <dgm:pt modelId="{A56292BC-7487-4F09-B6D9-7643ED4D3E78}" type="sibTrans" cxnId="{57564DF5-2D73-4BE0-9161-3A2FD063ADC0}">
      <dgm:prSet/>
      <dgm:spPr/>
      <dgm:t>
        <a:bodyPr/>
        <a:lstStyle/>
        <a:p>
          <a:endParaRPr lang="en-GB"/>
        </a:p>
      </dgm:t>
    </dgm:pt>
    <dgm:pt modelId="{D7A2CA1D-0572-4C85-B0D5-601BCEA1F4AC}">
      <dgm:prSet/>
      <dgm:spPr/>
      <dgm:t>
        <a:bodyPr/>
        <a:lstStyle/>
        <a:p>
          <a:r>
            <a:rPr lang="en-GB" dirty="0" err="1"/>
            <a:t>Va</a:t>
          </a:r>
          <a:r>
            <a:rPr lang="tr-TR" dirty="0" err="1"/>
            <a:t>jinal</a:t>
          </a:r>
          <a:r>
            <a:rPr lang="tr-TR" dirty="0"/>
            <a:t> kuruluk ve </a:t>
          </a:r>
          <a:r>
            <a:rPr lang="tr-TR" dirty="0" err="1"/>
            <a:t>disparoni</a:t>
          </a:r>
          <a:r>
            <a:rPr lang="en-GB" dirty="0"/>
            <a:t> </a:t>
          </a:r>
        </a:p>
      </dgm:t>
    </dgm:pt>
    <dgm:pt modelId="{FC6648A1-DEE1-47BC-A2D1-F5561656C2AC}" type="parTrans" cxnId="{CA0BF0B1-B516-41AB-9375-29E8D60B9A4B}">
      <dgm:prSet/>
      <dgm:spPr/>
      <dgm:t>
        <a:bodyPr/>
        <a:lstStyle/>
        <a:p>
          <a:endParaRPr lang="en-GB"/>
        </a:p>
      </dgm:t>
    </dgm:pt>
    <dgm:pt modelId="{548BCDC3-DEF5-48A0-95DA-E387F655DBFF}" type="sibTrans" cxnId="{CA0BF0B1-B516-41AB-9375-29E8D60B9A4B}">
      <dgm:prSet/>
      <dgm:spPr/>
      <dgm:t>
        <a:bodyPr/>
        <a:lstStyle/>
        <a:p>
          <a:endParaRPr lang="en-GB"/>
        </a:p>
      </dgm:t>
    </dgm:pt>
    <dgm:pt modelId="{19C6F700-13E6-4E91-A5BC-CAFC2D25B88D}">
      <dgm:prSet/>
      <dgm:spPr/>
      <dgm:t>
        <a:bodyPr/>
        <a:lstStyle/>
        <a:p>
          <a:r>
            <a:rPr lang="tr-TR" dirty="0"/>
            <a:t>Kişisel  ve bedensel algıda bozulma</a:t>
          </a:r>
          <a:endParaRPr lang="en-GB" dirty="0"/>
        </a:p>
      </dgm:t>
    </dgm:pt>
    <dgm:pt modelId="{2C6DD3A2-AB18-45EF-8F38-EB7EDB9F1F1B}" type="parTrans" cxnId="{BAECAAC8-9AAC-4D74-A0C3-D884BF267571}">
      <dgm:prSet/>
      <dgm:spPr/>
      <dgm:t>
        <a:bodyPr/>
        <a:lstStyle/>
        <a:p>
          <a:endParaRPr lang="en-GB"/>
        </a:p>
      </dgm:t>
    </dgm:pt>
    <dgm:pt modelId="{429D5F01-0C27-431D-AFB0-F88290EA0B14}" type="sibTrans" cxnId="{BAECAAC8-9AAC-4D74-A0C3-D884BF267571}">
      <dgm:prSet/>
      <dgm:spPr/>
      <dgm:t>
        <a:bodyPr/>
        <a:lstStyle/>
        <a:p>
          <a:endParaRPr lang="en-GB"/>
        </a:p>
      </dgm:t>
    </dgm:pt>
    <dgm:pt modelId="{57B11CD4-50CF-4995-A5F8-FB0DD0A9436F}" type="pres">
      <dgm:prSet presAssocID="{91E6AADC-A9D5-4D69-89C1-34836081311B}" presName="composite" presStyleCnt="0">
        <dgm:presLayoutVars>
          <dgm:chMax val="1"/>
          <dgm:dir/>
          <dgm:resizeHandles val="exact"/>
        </dgm:presLayoutVars>
      </dgm:prSet>
      <dgm:spPr/>
    </dgm:pt>
    <dgm:pt modelId="{2AC1151D-C52D-44CB-B066-91F6A8B3D6A0}" type="pres">
      <dgm:prSet presAssocID="{91E6AADC-A9D5-4D69-89C1-34836081311B}" presName="radial" presStyleCnt="0">
        <dgm:presLayoutVars>
          <dgm:animLvl val="ctr"/>
        </dgm:presLayoutVars>
      </dgm:prSet>
      <dgm:spPr/>
    </dgm:pt>
    <dgm:pt modelId="{C1D73C70-76F3-4307-9CB3-E308698BB600}" type="pres">
      <dgm:prSet presAssocID="{23225341-837F-44D2-BD72-D1EE59345246}" presName="centerShape" presStyleLbl="vennNode1" presStyleIdx="0" presStyleCnt="6"/>
      <dgm:spPr/>
    </dgm:pt>
    <dgm:pt modelId="{4E7BD148-B2EB-46E0-8B4E-4D3B0B922D47}" type="pres">
      <dgm:prSet presAssocID="{083130D7-EB1A-47FB-AE24-4B98514C2609}" presName="node" presStyleLbl="vennNode1" presStyleIdx="1" presStyleCnt="6" custScaleX="105279">
        <dgm:presLayoutVars>
          <dgm:bulletEnabled val="1"/>
        </dgm:presLayoutVars>
      </dgm:prSet>
      <dgm:spPr/>
    </dgm:pt>
    <dgm:pt modelId="{0D743EFF-D23E-4941-8C3B-2D4D6AF6BE59}" type="pres">
      <dgm:prSet presAssocID="{C7DF72C2-45F1-4B6B-BE9E-C5B73746491D}" presName="node" presStyleLbl="vennNode1" presStyleIdx="2" presStyleCnt="6">
        <dgm:presLayoutVars>
          <dgm:bulletEnabled val="1"/>
        </dgm:presLayoutVars>
      </dgm:prSet>
      <dgm:spPr/>
    </dgm:pt>
    <dgm:pt modelId="{50B2C3AE-A3F5-4DF2-B39D-436542FCBC85}" type="pres">
      <dgm:prSet presAssocID="{FEDAB3E1-BDF9-40A2-A81D-8953F61B5DD4}" presName="node" presStyleLbl="vennNode1" presStyleIdx="3" presStyleCnt="6">
        <dgm:presLayoutVars>
          <dgm:bulletEnabled val="1"/>
        </dgm:presLayoutVars>
      </dgm:prSet>
      <dgm:spPr/>
    </dgm:pt>
    <dgm:pt modelId="{EF01CB81-E200-4CD2-8126-DFD3991759D7}" type="pres">
      <dgm:prSet presAssocID="{D7A2CA1D-0572-4C85-B0D5-601BCEA1F4AC}" presName="node" presStyleLbl="vennNode1" presStyleIdx="4" presStyleCnt="6">
        <dgm:presLayoutVars>
          <dgm:bulletEnabled val="1"/>
        </dgm:presLayoutVars>
      </dgm:prSet>
      <dgm:spPr/>
    </dgm:pt>
    <dgm:pt modelId="{FDD53ECC-016C-4073-B093-469D0AF2C775}" type="pres">
      <dgm:prSet presAssocID="{19C6F700-13E6-4E91-A5BC-CAFC2D25B88D}" presName="node" presStyleLbl="vennNode1" presStyleIdx="5" presStyleCnt="6">
        <dgm:presLayoutVars>
          <dgm:bulletEnabled val="1"/>
        </dgm:presLayoutVars>
      </dgm:prSet>
      <dgm:spPr/>
    </dgm:pt>
  </dgm:ptLst>
  <dgm:cxnLst>
    <dgm:cxn modelId="{A293F262-18B8-43F8-803E-AF554BB68E8B}" type="presOf" srcId="{23225341-837F-44D2-BD72-D1EE59345246}" destId="{C1D73C70-76F3-4307-9CB3-E308698BB600}" srcOrd="0" destOrd="0" presId="urn:microsoft.com/office/officeart/2005/8/layout/radial3"/>
    <dgm:cxn modelId="{1EFDAE48-4B4E-482B-BAD9-78B1671EE375}" srcId="{91E6AADC-A9D5-4D69-89C1-34836081311B}" destId="{23225341-837F-44D2-BD72-D1EE59345246}" srcOrd="0" destOrd="0" parTransId="{F3FF9493-469C-49EE-811A-F6C5E51A9577}" sibTransId="{0C880FA3-1F83-443A-9861-BBE7AAAA26BF}"/>
    <dgm:cxn modelId="{16C2CDD1-36E9-433F-A3AB-3D3BAC0A9D76}" type="presOf" srcId="{D7A2CA1D-0572-4C85-B0D5-601BCEA1F4AC}" destId="{EF01CB81-E200-4CD2-8126-DFD3991759D7}" srcOrd="0" destOrd="0" presId="urn:microsoft.com/office/officeart/2005/8/layout/radial3"/>
    <dgm:cxn modelId="{57564DF5-2D73-4BE0-9161-3A2FD063ADC0}" srcId="{23225341-837F-44D2-BD72-D1EE59345246}" destId="{FEDAB3E1-BDF9-40A2-A81D-8953F61B5DD4}" srcOrd="2" destOrd="0" parTransId="{887F588A-C926-486E-BA91-68CB8EE55E6D}" sibTransId="{A56292BC-7487-4F09-B6D9-7643ED4D3E78}"/>
    <dgm:cxn modelId="{BAECAAC8-9AAC-4D74-A0C3-D884BF267571}" srcId="{23225341-837F-44D2-BD72-D1EE59345246}" destId="{19C6F700-13E6-4E91-A5BC-CAFC2D25B88D}" srcOrd="4" destOrd="0" parTransId="{2C6DD3A2-AB18-45EF-8F38-EB7EDB9F1F1B}" sibTransId="{429D5F01-0C27-431D-AFB0-F88290EA0B14}"/>
    <dgm:cxn modelId="{F5EF1C3E-97AB-4E4B-B3FC-A6E6C35E2956}" type="presOf" srcId="{19C6F700-13E6-4E91-A5BC-CAFC2D25B88D}" destId="{FDD53ECC-016C-4073-B093-469D0AF2C775}" srcOrd="0" destOrd="0" presId="urn:microsoft.com/office/officeart/2005/8/layout/radial3"/>
    <dgm:cxn modelId="{EDB9C273-009A-4075-A262-99DCFF2FF19B}" type="presOf" srcId="{083130D7-EB1A-47FB-AE24-4B98514C2609}" destId="{4E7BD148-B2EB-46E0-8B4E-4D3B0B922D47}" srcOrd="0" destOrd="0" presId="urn:microsoft.com/office/officeart/2005/8/layout/radial3"/>
    <dgm:cxn modelId="{CA0BF0B1-B516-41AB-9375-29E8D60B9A4B}" srcId="{23225341-837F-44D2-BD72-D1EE59345246}" destId="{D7A2CA1D-0572-4C85-B0D5-601BCEA1F4AC}" srcOrd="3" destOrd="0" parTransId="{FC6648A1-DEE1-47BC-A2D1-F5561656C2AC}" sibTransId="{548BCDC3-DEF5-48A0-95DA-E387F655DBFF}"/>
    <dgm:cxn modelId="{A0D8B28A-96C9-4382-8B86-8BE1F46C7CA2}" srcId="{23225341-837F-44D2-BD72-D1EE59345246}" destId="{C7DF72C2-45F1-4B6B-BE9E-C5B73746491D}" srcOrd="1" destOrd="0" parTransId="{8122AC77-962E-4CC4-8E1D-48529826EFCE}" sibTransId="{41C27CD7-A8E1-4B54-A373-E229C640AE71}"/>
    <dgm:cxn modelId="{59112247-B25A-4D96-838E-EFB9BEAF054E}" type="presOf" srcId="{91E6AADC-A9D5-4D69-89C1-34836081311B}" destId="{57B11CD4-50CF-4995-A5F8-FB0DD0A9436F}" srcOrd="0" destOrd="0" presId="urn:microsoft.com/office/officeart/2005/8/layout/radial3"/>
    <dgm:cxn modelId="{7FB3A903-C790-44A6-A814-AF1DB29C5B5A}" srcId="{23225341-837F-44D2-BD72-D1EE59345246}" destId="{083130D7-EB1A-47FB-AE24-4B98514C2609}" srcOrd="0" destOrd="0" parTransId="{75DAF87A-6DB3-4AF7-AD75-0EBF63FA6DA7}" sibTransId="{0E716A46-B2C8-4FE4-8C99-1F1F42746C83}"/>
    <dgm:cxn modelId="{FC8319DA-F4FC-45C1-A152-C2C5005F6855}" type="presOf" srcId="{FEDAB3E1-BDF9-40A2-A81D-8953F61B5DD4}" destId="{50B2C3AE-A3F5-4DF2-B39D-436542FCBC85}" srcOrd="0" destOrd="0" presId="urn:microsoft.com/office/officeart/2005/8/layout/radial3"/>
    <dgm:cxn modelId="{61A6EA60-E778-4F1B-A4F6-070AC1D666FD}" type="presOf" srcId="{C7DF72C2-45F1-4B6B-BE9E-C5B73746491D}" destId="{0D743EFF-D23E-4941-8C3B-2D4D6AF6BE59}" srcOrd="0" destOrd="0" presId="urn:microsoft.com/office/officeart/2005/8/layout/radial3"/>
    <dgm:cxn modelId="{B4BA086C-42FA-4C3C-B5BB-DB5F9CFBDE41}" type="presParOf" srcId="{57B11CD4-50CF-4995-A5F8-FB0DD0A9436F}" destId="{2AC1151D-C52D-44CB-B066-91F6A8B3D6A0}" srcOrd="0" destOrd="0" presId="urn:microsoft.com/office/officeart/2005/8/layout/radial3"/>
    <dgm:cxn modelId="{9E4EA56F-99C4-4614-B209-C46D2E8A7CE6}" type="presParOf" srcId="{2AC1151D-C52D-44CB-B066-91F6A8B3D6A0}" destId="{C1D73C70-76F3-4307-9CB3-E308698BB600}" srcOrd="0" destOrd="0" presId="urn:microsoft.com/office/officeart/2005/8/layout/radial3"/>
    <dgm:cxn modelId="{4FA6886B-2B18-4713-8E13-2B0F6E6014FB}" type="presParOf" srcId="{2AC1151D-C52D-44CB-B066-91F6A8B3D6A0}" destId="{4E7BD148-B2EB-46E0-8B4E-4D3B0B922D47}" srcOrd="1" destOrd="0" presId="urn:microsoft.com/office/officeart/2005/8/layout/radial3"/>
    <dgm:cxn modelId="{32110A1A-F24F-4E29-AFEF-F600E04AC1B8}" type="presParOf" srcId="{2AC1151D-C52D-44CB-B066-91F6A8B3D6A0}" destId="{0D743EFF-D23E-4941-8C3B-2D4D6AF6BE59}" srcOrd="2" destOrd="0" presId="urn:microsoft.com/office/officeart/2005/8/layout/radial3"/>
    <dgm:cxn modelId="{99ACB205-6685-47AF-9E70-B0B791A4326B}" type="presParOf" srcId="{2AC1151D-C52D-44CB-B066-91F6A8B3D6A0}" destId="{50B2C3AE-A3F5-4DF2-B39D-436542FCBC85}" srcOrd="3" destOrd="0" presId="urn:microsoft.com/office/officeart/2005/8/layout/radial3"/>
    <dgm:cxn modelId="{FFA88387-59C0-4DDA-BCB5-DFF339AAD414}" type="presParOf" srcId="{2AC1151D-C52D-44CB-B066-91F6A8B3D6A0}" destId="{EF01CB81-E200-4CD2-8126-DFD3991759D7}" srcOrd="4" destOrd="0" presId="urn:microsoft.com/office/officeart/2005/8/layout/radial3"/>
    <dgm:cxn modelId="{554B5658-DA1A-4AF5-A1AC-D18410EEBCC2}" type="presParOf" srcId="{2AC1151D-C52D-44CB-B066-91F6A8B3D6A0}" destId="{FDD53ECC-016C-4073-B093-469D0AF2C775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797A53F-E25D-4133-93D8-D3A5D72F96D8}" type="doc">
      <dgm:prSet loTypeId="urn:microsoft.com/office/officeart/2005/8/layout/radial3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F386EE7-D00D-496A-B439-00F0408C0ADB}">
      <dgm:prSet phldrT="[Text]" custT="1"/>
      <dgm:spPr/>
      <dgm:t>
        <a:bodyPr/>
        <a:lstStyle/>
        <a:p>
          <a:r>
            <a:rPr lang="en-GB" sz="2800" dirty="0"/>
            <a:t>N</a:t>
          </a:r>
          <a:r>
            <a:rPr lang="tr-TR" sz="2800" dirty="0" err="1"/>
            <a:t>örolojik</a:t>
          </a:r>
          <a:r>
            <a:rPr lang="tr-TR" sz="2800" dirty="0"/>
            <a:t> hastalıklar</a:t>
          </a:r>
          <a:endParaRPr lang="en-GB" sz="2800" dirty="0"/>
        </a:p>
      </dgm:t>
    </dgm:pt>
    <dgm:pt modelId="{AFC810E0-9900-487B-821E-68B45BEDC9DE}" type="parTrans" cxnId="{3FA41C1E-0EE1-4FC7-A7C8-20C8DCD1BB63}">
      <dgm:prSet/>
      <dgm:spPr/>
      <dgm:t>
        <a:bodyPr/>
        <a:lstStyle/>
        <a:p>
          <a:endParaRPr lang="en-GB"/>
        </a:p>
      </dgm:t>
    </dgm:pt>
    <dgm:pt modelId="{25F211F2-8FB1-435F-B732-857875C6BC5F}" type="sibTrans" cxnId="{3FA41C1E-0EE1-4FC7-A7C8-20C8DCD1BB63}">
      <dgm:prSet/>
      <dgm:spPr/>
      <dgm:t>
        <a:bodyPr/>
        <a:lstStyle/>
        <a:p>
          <a:endParaRPr lang="en-GB"/>
        </a:p>
      </dgm:t>
    </dgm:pt>
    <dgm:pt modelId="{06CBB0C3-8B44-4DF8-8FB6-A9BC833D161F}">
      <dgm:prSet phldrT="[Text]"/>
      <dgm:spPr/>
      <dgm:t>
        <a:bodyPr/>
        <a:lstStyle/>
        <a:p>
          <a:r>
            <a:rPr lang="en-GB" dirty="0"/>
            <a:t>B</a:t>
          </a:r>
          <a:r>
            <a:rPr lang="tr-TR" dirty="0" err="1"/>
            <a:t>eyin</a:t>
          </a:r>
          <a:r>
            <a:rPr lang="tr-TR" dirty="0"/>
            <a:t> hasarı</a:t>
          </a:r>
          <a:endParaRPr lang="en-GB" dirty="0"/>
        </a:p>
      </dgm:t>
    </dgm:pt>
    <dgm:pt modelId="{B8A40A2E-22B1-4C2C-A753-F55CE88FDDC0}" type="parTrans" cxnId="{D5E5BEC4-CB57-4D6A-91D5-40CA358B0418}">
      <dgm:prSet/>
      <dgm:spPr/>
      <dgm:t>
        <a:bodyPr/>
        <a:lstStyle/>
        <a:p>
          <a:endParaRPr lang="en-GB"/>
        </a:p>
      </dgm:t>
    </dgm:pt>
    <dgm:pt modelId="{480F257E-F498-4314-A852-C35C9CF56FDC}" type="sibTrans" cxnId="{D5E5BEC4-CB57-4D6A-91D5-40CA358B0418}">
      <dgm:prSet/>
      <dgm:spPr/>
      <dgm:t>
        <a:bodyPr/>
        <a:lstStyle/>
        <a:p>
          <a:endParaRPr lang="en-GB"/>
        </a:p>
      </dgm:t>
    </dgm:pt>
    <dgm:pt modelId="{77F4FB60-7873-4C49-A989-FC0A2E54A824}">
      <dgm:prSet phldrT="[Text]"/>
      <dgm:spPr/>
      <dgm:t>
        <a:bodyPr/>
        <a:lstStyle/>
        <a:p>
          <a:r>
            <a:rPr lang="tr-TR" dirty="0"/>
            <a:t>CVA</a:t>
          </a:r>
          <a:endParaRPr lang="en-GB" dirty="0"/>
        </a:p>
      </dgm:t>
    </dgm:pt>
    <dgm:pt modelId="{9D9EB03B-D258-4021-A560-09EBB3E28772}" type="parTrans" cxnId="{E87F8A3B-D953-486F-8083-25A68F67B4B5}">
      <dgm:prSet/>
      <dgm:spPr/>
      <dgm:t>
        <a:bodyPr/>
        <a:lstStyle/>
        <a:p>
          <a:endParaRPr lang="en-GB"/>
        </a:p>
      </dgm:t>
    </dgm:pt>
    <dgm:pt modelId="{629FF56D-89F7-49AF-BD76-31B49CC774EC}" type="sibTrans" cxnId="{E87F8A3B-D953-486F-8083-25A68F67B4B5}">
      <dgm:prSet/>
      <dgm:spPr/>
      <dgm:t>
        <a:bodyPr/>
        <a:lstStyle/>
        <a:p>
          <a:endParaRPr lang="en-GB"/>
        </a:p>
      </dgm:t>
    </dgm:pt>
    <dgm:pt modelId="{46DA9AE4-F8A7-4581-A080-D5C90E9EE685}">
      <dgm:prSet phldrT="[Text]"/>
      <dgm:spPr/>
      <dgm:t>
        <a:bodyPr/>
        <a:lstStyle/>
        <a:p>
          <a:r>
            <a:rPr lang="en-GB" dirty="0" err="1"/>
            <a:t>Epilep</a:t>
          </a:r>
          <a:r>
            <a:rPr lang="tr-TR" dirty="0"/>
            <a:t>si</a:t>
          </a:r>
          <a:endParaRPr lang="en-GB" dirty="0"/>
        </a:p>
      </dgm:t>
    </dgm:pt>
    <dgm:pt modelId="{489C8E39-07F9-4752-88C6-B8C905200DBE}" type="parTrans" cxnId="{0790011B-80B9-4147-ABAB-6CC6199E7E6B}">
      <dgm:prSet/>
      <dgm:spPr/>
      <dgm:t>
        <a:bodyPr/>
        <a:lstStyle/>
        <a:p>
          <a:endParaRPr lang="en-GB"/>
        </a:p>
      </dgm:t>
    </dgm:pt>
    <dgm:pt modelId="{94B1BF21-AE6F-4471-A706-D190167E4C18}" type="sibTrans" cxnId="{0790011B-80B9-4147-ABAB-6CC6199E7E6B}">
      <dgm:prSet/>
      <dgm:spPr/>
      <dgm:t>
        <a:bodyPr/>
        <a:lstStyle/>
        <a:p>
          <a:endParaRPr lang="en-GB"/>
        </a:p>
      </dgm:t>
    </dgm:pt>
    <dgm:pt modelId="{C7B32D43-E24B-43F2-8CBF-98B8E7346781}">
      <dgm:prSet phldrT="[Text]"/>
      <dgm:spPr/>
      <dgm:t>
        <a:bodyPr/>
        <a:lstStyle/>
        <a:p>
          <a:r>
            <a:rPr lang="tr-TR" dirty="0"/>
            <a:t>Omurilik hasarları</a:t>
          </a:r>
          <a:endParaRPr lang="en-GB" dirty="0"/>
        </a:p>
      </dgm:t>
    </dgm:pt>
    <dgm:pt modelId="{325B9EAC-A290-4929-9592-48F4AF7C6A86}" type="parTrans" cxnId="{BD7DEDD2-8AB1-4E28-B32D-DCB13E436322}">
      <dgm:prSet/>
      <dgm:spPr/>
      <dgm:t>
        <a:bodyPr/>
        <a:lstStyle/>
        <a:p>
          <a:endParaRPr lang="en-GB"/>
        </a:p>
      </dgm:t>
    </dgm:pt>
    <dgm:pt modelId="{B52ECDD8-5E2C-4AE7-B041-E2CBFCF8E27B}" type="sibTrans" cxnId="{BD7DEDD2-8AB1-4E28-B32D-DCB13E436322}">
      <dgm:prSet/>
      <dgm:spPr/>
      <dgm:t>
        <a:bodyPr/>
        <a:lstStyle/>
        <a:p>
          <a:endParaRPr lang="en-GB"/>
        </a:p>
      </dgm:t>
    </dgm:pt>
    <dgm:pt modelId="{EEA381C3-0F97-411D-A031-5D150F583705}">
      <dgm:prSet phldrT="[Text]"/>
      <dgm:spPr/>
      <dgm:t>
        <a:bodyPr/>
        <a:lstStyle/>
        <a:p>
          <a:r>
            <a:rPr lang="en-GB" dirty="0"/>
            <a:t>Parkinson</a:t>
          </a:r>
          <a:r>
            <a:rPr lang="tr-TR" dirty="0"/>
            <a:t> hastalığı</a:t>
          </a:r>
          <a:endParaRPr lang="en-GB" dirty="0"/>
        </a:p>
      </dgm:t>
    </dgm:pt>
    <dgm:pt modelId="{5C380B37-B65F-4166-B668-0456E623DF3C}" type="parTrans" cxnId="{D4D405B9-90C8-442E-930E-6ABBC441F372}">
      <dgm:prSet/>
      <dgm:spPr/>
      <dgm:t>
        <a:bodyPr/>
        <a:lstStyle/>
        <a:p>
          <a:endParaRPr lang="en-GB"/>
        </a:p>
      </dgm:t>
    </dgm:pt>
    <dgm:pt modelId="{1F5E6597-E392-43B9-83D4-BE012E26DFB9}" type="sibTrans" cxnId="{D4D405B9-90C8-442E-930E-6ABBC441F372}">
      <dgm:prSet/>
      <dgm:spPr/>
      <dgm:t>
        <a:bodyPr/>
        <a:lstStyle/>
        <a:p>
          <a:endParaRPr lang="en-GB"/>
        </a:p>
      </dgm:t>
    </dgm:pt>
    <dgm:pt modelId="{1CB2AC0D-6F79-4D9D-B13D-0419227B8E25}">
      <dgm:prSet phldrT="[Text]"/>
      <dgm:spPr/>
      <dgm:t>
        <a:bodyPr/>
        <a:lstStyle/>
        <a:p>
          <a:r>
            <a:rPr lang="en-GB" dirty="0"/>
            <a:t>M</a:t>
          </a:r>
          <a:r>
            <a:rPr lang="tr-TR" dirty="0"/>
            <a:t>S</a:t>
          </a:r>
          <a:endParaRPr lang="en-GB" dirty="0"/>
        </a:p>
      </dgm:t>
    </dgm:pt>
    <dgm:pt modelId="{AEC6D998-7A9B-4C18-8482-882ABAFC0A0D}" type="parTrans" cxnId="{95A17A62-0BC0-4AF4-AFC8-78E7B1DCE56A}">
      <dgm:prSet/>
      <dgm:spPr/>
      <dgm:t>
        <a:bodyPr/>
        <a:lstStyle/>
        <a:p>
          <a:endParaRPr lang="en-GB"/>
        </a:p>
      </dgm:t>
    </dgm:pt>
    <dgm:pt modelId="{6475AE49-35B5-4853-9EED-BC91B6646A32}" type="sibTrans" cxnId="{95A17A62-0BC0-4AF4-AFC8-78E7B1DCE56A}">
      <dgm:prSet/>
      <dgm:spPr/>
      <dgm:t>
        <a:bodyPr/>
        <a:lstStyle/>
        <a:p>
          <a:endParaRPr lang="en-GB"/>
        </a:p>
      </dgm:t>
    </dgm:pt>
    <dgm:pt modelId="{298F700C-A8EF-40FB-AB06-0AF9F0AF4B78}">
      <dgm:prSet phldrT="[Text]"/>
      <dgm:spPr/>
      <dgm:t>
        <a:bodyPr/>
        <a:lstStyle/>
        <a:p>
          <a:r>
            <a:rPr lang="en-GB" dirty="0"/>
            <a:t>Peri</a:t>
          </a:r>
          <a:r>
            <a:rPr lang="tr-TR" dirty="0"/>
            <a:t>ferik </a:t>
          </a:r>
          <a:r>
            <a:rPr lang="tr-TR" dirty="0" err="1"/>
            <a:t>nöropati</a:t>
          </a:r>
          <a:endParaRPr lang="en-GB" dirty="0"/>
        </a:p>
      </dgm:t>
    </dgm:pt>
    <dgm:pt modelId="{5368C5F2-B916-4A35-8767-7D5DC08957CF}" type="parTrans" cxnId="{08EBBEB3-3438-431A-8F02-5DA69F54CF0B}">
      <dgm:prSet/>
      <dgm:spPr/>
      <dgm:t>
        <a:bodyPr/>
        <a:lstStyle/>
        <a:p>
          <a:endParaRPr lang="en-GB"/>
        </a:p>
      </dgm:t>
    </dgm:pt>
    <dgm:pt modelId="{0825CE9D-860B-4F7F-B2CF-0D985AC228C6}" type="sibTrans" cxnId="{08EBBEB3-3438-431A-8F02-5DA69F54CF0B}">
      <dgm:prSet/>
      <dgm:spPr/>
      <dgm:t>
        <a:bodyPr/>
        <a:lstStyle/>
        <a:p>
          <a:endParaRPr lang="en-GB"/>
        </a:p>
      </dgm:t>
    </dgm:pt>
    <dgm:pt modelId="{E16F02D8-B936-4187-9C18-3314CA6E0121}" type="pres">
      <dgm:prSet presAssocID="{6797A53F-E25D-4133-93D8-D3A5D72F96D8}" presName="composite" presStyleCnt="0">
        <dgm:presLayoutVars>
          <dgm:chMax val="1"/>
          <dgm:dir/>
          <dgm:resizeHandles val="exact"/>
        </dgm:presLayoutVars>
      </dgm:prSet>
      <dgm:spPr/>
    </dgm:pt>
    <dgm:pt modelId="{52C7DAC4-F300-43C9-986F-DEA60CF86170}" type="pres">
      <dgm:prSet presAssocID="{6797A53F-E25D-4133-93D8-D3A5D72F96D8}" presName="radial" presStyleCnt="0">
        <dgm:presLayoutVars>
          <dgm:animLvl val="ctr"/>
        </dgm:presLayoutVars>
      </dgm:prSet>
      <dgm:spPr/>
    </dgm:pt>
    <dgm:pt modelId="{E41C7694-6067-40BB-817C-6DD0036D1511}" type="pres">
      <dgm:prSet presAssocID="{AF386EE7-D00D-496A-B439-00F0408C0ADB}" presName="centerShape" presStyleLbl="vennNode1" presStyleIdx="0" presStyleCnt="8"/>
      <dgm:spPr/>
    </dgm:pt>
    <dgm:pt modelId="{FC4B5C19-A221-43BB-A724-BC8598CC3EE6}" type="pres">
      <dgm:prSet presAssocID="{06CBB0C3-8B44-4DF8-8FB6-A9BC833D161F}" presName="node" presStyleLbl="vennNode1" presStyleIdx="1" presStyleCnt="8">
        <dgm:presLayoutVars>
          <dgm:bulletEnabled val="1"/>
        </dgm:presLayoutVars>
      </dgm:prSet>
      <dgm:spPr/>
    </dgm:pt>
    <dgm:pt modelId="{4869C891-3ADB-48B6-A14B-09604803BA98}" type="pres">
      <dgm:prSet presAssocID="{77F4FB60-7873-4C49-A989-FC0A2E54A824}" presName="node" presStyleLbl="vennNode1" presStyleIdx="2" presStyleCnt="8">
        <dgm:presLayoutVars>
          <dgm:bulletEnabled val="1"/>
        </dgm:presLayoutVars>
      </dgm:prSet>
      <dgm:spPr/>
    </dgm:pt>
    <dgm:pt modelId="{0D333CF0-3F24-400E-8B36-D404E5469C21}" type="pres">
      <dgm:prSet presAssocID="{46DA9AE4-F8A7-4581-A080-D5C90E9EE685}" presName="node" presStyleLbl="vennNode1" presStyleIdx="3" presStyleCnt="8">
        <dgm:presLayoutVars>
          <dgm:bulletEnabled val="1"/>
        </dgm:presLayoutVars>
      </dgm:prSet>
      <dgm:spPr/>
    </dgm:pt>
    <dgm:pt modelId="{0719B965-CD2E-424F-B7CF-88B6799CAA8A}" type="pres">
      <dgm:prSet presAssocID="{EEA381C3-0F97-411D-A031-5D150F583705}" presName="node" presStyleLbl="vennNode1" presStyleIdx="4" presStyleCnt="8">
        <dgm:presLayoutVars>
          <dgm:bulletEnabled val="1"/>
        </dgm:presLayoutVars>
      </dgm:prSet>
      <dgm:spPr/>
    </dgm:pt>
    <dgm:pt modelId="{DAFB46D3-4550-4260-9706-26E158F66DFA}" type="pres">
      <dgm:prSet presAssocID="{C7B32D43-E24B-43F2-8CBF-98B8E7346781}" presName="node" presStyleLbl="vennNode1" presStyleIdx="5" presStyleCnt="8">
        <dgm:presLayoutVars>
          <dgm:bulletEnabled val="1"/>
        </dgm:presLayoutVars>
      </dgm:prSet>
      <dgm:spPr/>
    </dgm:pt>
    <dgm:pt modelId="{E53F472A-1546-40FA-892B-BB14E5ED431F}" type="pres">
      <dgm:prSet presAssocID="{1CB2AC0D-6F79-4D9D-B13D-0419227B8E25}" presName="node" presStyleLbl="vennNode1" presStyleIdx="6" presStyleCnt="8">
        <dgm:presLayoutVars>
          <dgm:bulletEnabled val="1"/>
        </dgm:presLayoutVars>
      </dgm:prSet>
      <dgm:spPr/>
    </dgm:pt>
    <dgm:pt modelId="{FDD5B6D8-BD85-4C5B-A004-409C533A06F5}" type="pres">
      <dgm:prSet presAssocID="{298F700C-A8EF-40FB-AB06-0AF9F0AF4B78}" presName="node" presStyleLbl="vennNode1" presStyleIdx="7" presStyleCnt="8">
        <dgm:presLayoutVars>
          <dgm:bulletEnabled val="1"/>
        </dgm:presLayoutVars>
      </dgm:prSet>
      <dgm:spPr/>
    </dgm:pt>
  </dgm:ptLst>
  <dgm:cxnLst>
    <dgm:cxn modelId="{F0B91F24-2221-451E-980B-9646E847FB9C}" type="presOf" srcId="{6797A53F-E25D-4133-93D8-D3A5D72F96D8}" destId="{E16F02D8-B936-4187-9C18-3314CA6E0121}" srcOrd="0" destOrd="0" presId="urn:microsoft.com/office/officeart/2005/8/layout/radial3"/>
    <dgm:cxn modelId="{BD7DEDD2-8AB1-4E28-B32D-DCB13E436322}" srcId="{AF386EE7-D00D-496A-B439-00F0408C0ADB}" destId="{C7B32D43-E24B-43F2-8CBF-98B8E7346781}" srcOrd="4" destOrd="0" parTransId="{325B9EAC-A290-4929-9592-48F4AF7C6A86}" sibTransId="{B52ECDD8-5E2C-4AE7-B041-E2CBFCF8E27B}"/>
    <dgm:cxn modelId="{0790011B-80B9-4147-ABAB-6CC6199E7E6B}" srcId="{AF386EE7-D00D-496A-B439-00F0408C0ADB}" destId="{46DA9AE4-F8A7-4581-A080-D5C90E9EE685}" srcOrd="2" destOrd="0" parTransId="{489C8E39-07F9-4752-88C6-B8C905200DBE}" sibTransId="{94B1BF21-AE6F-4471-A706-D190167E4C18}"/>
    <dgm:cxn modelId="{89043E34-250A-46C2-99D8-4DDA8C83E5BC}" type="presOf" srcId="{1CB2AC0D-6F79-4D9D-B13D-0419227B8E25}" destId="{E53F472A-1546-40FA-892B-BB14E5ED431F}" srcOrd="0" destOrd="0" presId="urn:microsoft.com/office/officeart/2005/8/layout/radial3"/>
    <dgm:cxn modelId="{08EBBEB3-3438-431A-8F02-5DA69F54CF0B}" srcId="{AF386EE7-D00D-496A-B439-00F0408C0ADB}" destId="{298F700C-A8EF-40FB-AB06-0AF9F0AF4B78}" srcOrd="6" destOrd="0" parTransId="{5368C5F2-B916-4A35-8767-7D5DC08957CF}" sibTransId="{0825CE9D-860B-4F7F-B2CF-0D985AC228C6}"/>
    <dgm:cxn modelId="{8085BC87-D696-4506-AC5E-70CF51012E52}" type="presOf" srcId="{46DA9AE4-F8A7-4581-A080-D5C90E9EE685}" destId="{0D333CF0-3F24-400E-8B36-D404E5469C21}" srcOrd="0" destOrd="0" presId="urn:microsoft.com/office/officeart/2005/8/layout/radial3"/>
    <dgm:cxn modelId="{086CD6FF-AAEF-4666-8C95-E610B8F6CAAD}" type="presOf" srcId="{EEA381C3-0F97-411D-A031-5D150F583705}" destId="{0719B965-CD2E-424F-B7CF-88B6799CAA8A}" srcOrd="0" destOrd="0" presId="urn:microsoft.com/office/officeart/2005/8/layout/radial3"/>
    <dgm:cxn modelId="{8A2188B0-8AA2-4D75-9888-307BF8F3CEEE}" type="presOf" srcId="{298F700C-A8EF-40FB-AB06-0AF9F0AF4B78}" destId="{FDD5B6D8-BD85-4C5B-A004-409C533A06F5}" srcOrd="0" destOrd="0" presId="urn:microsoft.com/office/officeart/2005/8/layout/radial3"/>
    <dgm:cxn modelId="{D4D405B9-90C8-442E-930E-6ABBC441F372}" srcId="{AF386EE7-D00D-496A-B439-00F0408C0ADB}" destId="{EEA381C3-0F97-411D-A031-5D150F583705}" srcOrd="3" destOrd="0" parTransId="{5C380B37-B65F-4166-B668-0456E623DF3C}" sibTransId="{1F5E6597-E392-43B9-83D4-BE012E26DFB9}"/>
    <dgm:cxn modelId="{E7C65595-D60A-40D0-AB76-9EDBF033AE37}" type="presOf" srcId="{06CBB0C3-8B44-4DF8-8FB6-A9BC833D161F}" destId="{FC4B5C19-A221-43BB-A724-BC8598CC3EE6}" srcOrd="0" destOrd="0" presId="urn:microsoft.com/office/officeart/2005/8/layout/radial3"/>
    <dgm:cxn modelId="{A6E02637-A484-4EC9-A2BF-DAA72FB5369D}" type="presOf" srcId="{C7B32D43-E24B-43F2-8CBF-98B8E7346781}" destId="{DAFB46D3-4550-4260-9706-26E158F66DFA}" srcOrd="0" destOrd="0" presId="urn:microsoft.com/office/officeart/2005/8/layout/radial3"/>
    <dgm:cxn modelId="{D5E5BEC4-CB57-4D6A-91D5-40CA358B0418}" srcId="{AF386EE7-D00D-496A-B439-00F0408C0ADB}" destId="{06CBB0C3-8B44-4DF8-8FB6-A9BC833D161F}" srcOrd="0" destOrd="0" parTransId="{B8A40A2E-22B1-4C2C-A753-F55CE88FDDC0}" sibTransId="{480F257E-F498-4314-A852-C35C9CF56FDC}"/>
    <dgm:cxn modelId="{E87F8A3B-D953-486F-8083-25A68F67B4B5}" srcId="{AF386EE7-D00D-496A-B439-00F0408C0ADB}" destId="{77F4FB60-7873-4C49-A989-FC0A2E54A824}" srcOrd="1" destOrd="0" parTransId="{9D9EB03B-D258-4021-A560-09EBB3E28772}" sibTransId="{629FF56D-89F7-49AF-BD76-31B49CC774EC}"/>
    <dgm:cxn modelId="{95A17A62-0BC0-4AF4-AFC8-78E7B1DCE56A}" srcId="{AF386EE7-D00D-496A-B439-00F0408C0ADB}" destId="{1CB2AC0D-6F79-4D9D-B13D-0419227B8E25}" srcOrd="5" destOrd="0" parTransId="{AEC6D998-7A9B-4C18-8482-882ABAFC0A0D}" sibTransId="{6475AE49-35B5-4853-9EED-BC91B6646A32}"/>
    <dgm:cxn modelId="{411F25FC-B4EE-44B9-95EE-B6BAB4F01F6A}" type="presOf" srcId="{77F4FB60-7873-4C49-A989-FC0A2E54A824}" destId="{4869C891-3ADB-48B6-A14B-09604803BA98}" srcOrd="0" destOrd="0" presId="urn:microsoft.com/office/officeart/2005/8/layout/radial3"/>
    <dgm:cxn modelId="{19E79956-AF82-46E0-AE8A-B6F2B7CFAADA}" type="presOf" srcId="{AF386EE7-D00D-496A-B439-00F0408C0ADB}" destId="{E41C7694-6067-40BB-817C-6DD0036D1511}" srcOrd="0" destOrd="0" presId="urn:microsoft.com/office/officeart/2005/8/layout/radial3"/>
    <dgm:cxn modelId="{3FA41C1E-0EE1-4FC7-A7C8-20C8DCD1BB63}" srcId="{6797A53F-E25D-4133-93D8-D3A5D72F96D8}" destId="{AF386EE7-D00D-496A-B439-00F0408C0ADB}" srcOrd="0" destOrd="0" parTransId="{AFC810E0-9900-487B-821E-68B45BEDC9DE}" sibTransId="{25F211F2-8FB1-435F-B732-857875C6BC5F}"/>
    <dgm:cxn modelId="{B4766E68-6847-47D6-98FD-7D0A98003B95}" type="presParOf" srcId="{E16F02D8-B936-4187-9C18-3314CA6E0121}" destId="{52C7DAC4-F300-43C9-986F-DEA60CF86170}" srcOrd="0" destOrd="0" presId="urn:microsoft.com/office/officeart/2005/8/layout/radial3"/>
    <dgm:cxn modelId="{92329860-6FE8-4D20-8544-1F7E1AD7CD71}" type="presParOf" srcId="{52C7DAC4-F300-43C9-986F-DEA60CF86170}" destId="{E41C7694-6067-40BB-817C-6DD0036D1511}" srcOrd="0" destOrd="0" presId="urn:microsoft.com/office/officeart/2005/8/layout/radial3"/>
    <dgm:cxn modelId="{A749ACB7-8B6F-4793-AD25-C39AFED88651}" type="presParOf" srcId="{52C7DAC4-F300-43C9-986F-DEA60CF86170}" destId="{FC4B5C19-A221-43BB-A724-BC8598CC3EE6}" srcOrd="1" destOrd="0" presId="urn:microsoft.com/office/officeart/2005/8/layout/radial3"/>
    <dgm:cxn modelId="{34742C3F-86CB-4CE7-94FE-06F4932DB90C}" type="presParOf" srcId="{52C7DAC4-F300-43C9-986F-DEA60CF86170}" destId="{4869C891-3ADB-48B6-A14B-09604803BA98}" srcOrd="2" destOrd="0" presId="urn:microsoft.com/office/officeart/2005/8/layout/radial3"/>
    <dgm:cxn modelId="{AF0E020F-D1F4-46DA-8EC1-BA095564107A}" type="presParOf" srcId="{52C7DAC4-F300-43C9-986F-DEA60CF86170}" destId="{0D333CF0-3F24-400E-8B36-D404E5469C21}" srcOrd="3" destOrd="0" presId="urn:microsoft.com/office/officeart/2005/8/layout/radial3"/>
    <dgm:cxn modelId="{F10E0A76-953D-4456-98C0-A27765DDEBA7}" type="presParOf" srcId="{52C7DAC4-F300-43C9-986F-DEA60CF86170}" destId="{0719B965-CD2E-424F-B7CF-88B6799CAA8A}" srcOrd="4" destOrd="0" presId="urn:microsoft.com/office/officeart/2005/8/layout/radial3"/>
    <dgm:cxn modelId="{A6424B1C-FD45-46DD-80DC-EB976E9720B1}" type="presParOf" srcId="{52C7DAC4-F300-43C9-986F-DEA60CF86170}" destId="{DAFB46D3-4550-4260-9706-26E158F66DFA}" srcOrd="5" destOrd="0" presId="urn:microsoft.com/office/officeart/2005/8/layout/radial3"/>
    <dgm:cxn modelId="{B8F51384-9692-4973-A921-342439BDBB92}" type="presParOf" srcId="{52C7DAC4-F300-43C9-986F-DEA60CF86170}" destId="{E53F472A-1546-40FA-892B-BB14E5ED431F}" srcOrd="6" destOrd="0" presId="urn:microsoft.com/office/officeart/2005/8/layout/radial3"/>
    <dgm:cxn modelId="{A66C6CB8-5389-48EF-9996-FAB0A51CBBCE}" type="presParOf" srcId="{52C7DAC4-F300-43C9-986F-DEA60CF86170}" destId="{FDD5B6D8-BD85-4C5B-A004-409C533A06F5}" srcOrd="7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1E6AADC-A9D5-4D69-89C1-34836081311B}" type="doc">
      <dgm:prSet loTypeId="urn:microsoft.com/office/officeart/2005/8/layout/radial3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3225341-837F-44D2-BD72-D1EE59345246}">
      <dgm:prSet phldrT="[Text]" custT="1"/>
      <dgm:spPr/>
      <dgm:t>
        <a:bodyPr/>
        <a:lstStyle/>
        <a:p>
          <a:r>
            <a:rPr lang="tr-TR" sz="3600" dirty="0"/>
            <a:t>İlaçlar</a:t>
          </a:r>
          <a:endParaRPr lang="en-GB" sz="3600" dirty="0"/>
        </a:p>
      </dgm:t>
    </dgm:pt>
    <dgm:pt modelId="{F3FF9493-469C-49EE-811A-F6C5E51A9577}" type="parTrans" cxnId="{1EFDAE48-4B4E-482B-BAD9-78B1671EE375}">
      <dgm:prSet/>
      <dgm:spPr/>
      <dgm:t>
        <a:bodyPr/>
        <a:lstStyle/>
        <a:p>
          <a:endParaRPr lang="en-GB"/>
        </a:p>
      </dgm:t>
    </dgm:pt>
    <dgm:pt modelId="{0C880FA3-1F83-443A-9861-BBE7AAAA26BF}" type="sibTrans" cxnId="{1EFDAE48-4B4E-482B-BAD9-78B1671EE375}">
      <dgm:prSet/>
      <dgm:spPr/>
      <dgm:t>
        <a:bodyPr/>
        <a:lstStyle/>
        <a:p>
          <a:endParaRPr lang="en-GB"/>
        </a:p>
      </dgm:t>
    </dgm:pt>
    <dgm:pt modelId="{2A67AA81-DACB-4DC7-B591-7727A4A36192}">
      <dgm:prSet custT="1"/>
      <dgm:spPr/>
      <dgm:t>
        <a:bodyPr/>
        <a:lstStyle/>
        <a:p>
          <a:r>
            <a:rPr lang="en-GB" sz="1100" dirty="0" err="1"/>
            <a:t>Antiepilepti</a:t>
          </a:r>
          <a:r>
            <a:rPr lang="tr-TR" sz="1100" dirty="0"/>
            <a:t>k ilaçlar</a:t>
          </a:r>
          <a:endParaRPr lang="en-GB" sz="1100" dirty="0"/>
        </a:p>
      </dgm:t>
    </dgm:pt>
    <dgm:pt modelId="{11F2E87F-02BB-422F-BEE0-E3CBF26990EF}" type="parTrans" cxnId="{EAB10257-D2A0-4A25-8FBB-625C31948E8C}">
      <dgm:prSet/>
      <dgm:spPr/>
      <dgm:t>
        <a:bodyPr/>
        <a:lstStyle/>
        <a:p>
          <a:endParaRPr lang="en-GB"/>
        </a:p>
      </dgm:t>
    </dgm:pt>
    <dgm:pt modelId="{E30B6AD0-EC1F-4465-9D32-18A115309D19}" type="sibTrans" cxnId="{EAB10257-D2A0-4A25-8FBB-625C31948E8C}">
      <dgm:prSet/>
      <dgm:spPr/>
      <dgm:t>
        <a:bodyPr/>
        <a:lstStyle/>
        <a:p>
          <a:endParaRPr lang="en-GB"/>
        </a:p>
      </dgm:t>
    </dgm:pt>
    <dgm:pt modelId="{15EB67AA-9414-4762-92DA-14C2D561126E}">
      <dgm:prSet custT="1"/>
      <dgm:spPr/>
      <dgm:t>
        <a:bodyPr/>
        <a:lstStyle/>
        <a:p>
          <a:r>
            <a:rPr lang="tr-TR" sz="1100" dirty="0" err="1"/>
            <a:t>Kemoterapötikler</a:t>
          </a:r>
          <a:endParaRPr lang="en-GB" sz="1100" dirty="0"/>
        </a:p>
      </dgm:t>
    </dgm:pt>
    <dgm:pt modelId="{D41BE117-8763-4A53-AF70-561C9A331450}" type="parTrans" cxnId="{9DCC80B2-424E-443C-AE15-DFD74F422BFA}">
      <dgm:prSet/>
      <dgm:spPr/>
      <dgm:t>
        <a:bodyPr/>
        <a:lstStyle/>
        <a:p>
          <a:endParaRPr lang="en-GB"/>
        </a:p>
      </dgm:t>
    </dgm:pt>
    <dgm:pt modelId="{AAADD1BB-6F2B-4B8A-8108-4CFD206DD8C3}" type="sibTrans" cxnId="{9DCC80B2-424E-443C-AE15-DFD74F422BFA}">
      <dgm:prSet/>
      <dgm:spPr/>
      <dgm:t>
        <a:bodyPr/>
        <a:lstStyle/>
        <a:p>
          <a:endParaRPr lang="en-GB"/>
        </a:p>
      </dgm:t>
    </dgm:pt>
    <dgm:pt modelId="{23383202-F462-4995-B2B0-F59EC13DD19E}">
      <dgm:prSet custT="1"/>
      <dgm:spPr/>
      <dgm:t>
        <a:bodyPr/>
        <a:lstStyle/>
        <a:p>
          <a:r>
            <a:rPr lang="en-GB" sz="1100" dirty="0" err="1"/>
            <a:t>Antidepre</a:t>
          </a:r>
          <a:r>
            <a:rPr lang="tr-TR" sz="1100" dirty="0"/>
            <a:t>sanlar</a:t>
          </a:r>
          <a:endParaRPr lang="en-GB" sz="1100" dirty="0"/>
        </a:p>
      </dgm:t>
    </dgm:pt>
    <dgm:pt modelId="{D39425C4-8DB0-4C9B-A5A6-0823A3F769AB}" type="sibTrans" cxnId="{F23C185A-8CD6-4F6F-A07A-9791868992B5}">
      <dgm:prSet/>
      <dgm:spPr/>
      <dgm:t>
        <a:bodyPr/>
        <a:lstStyle/>
        <a:p>
          <a:endParaRPr lang="en-GB"/>
        </a:p>
      </dgm:t>
    </dgm:pt>
    <dgm:pt modelId="{BF5FF674-E644-4CFE-9F4B-497413CC239E}" type="parTrans" cxnId="{F23C185A-8CD6-4F6F-A07A-9791868992B5}">
      <dgm:prSet/>
      <dgm:spPr/>
      <dgm:t>
        <a:bodyPr/>
        <a:lstStyle/>
        <a:p>
          <a:endParaRPr lang="en-GB"/>
        </a:p>
      </dgm:t>
    </dgm:pt>
    <dgm:pt modelId="{80998A1E-C48F-4721-8AEF-586A42C396A6}">
      <dgm:prSet custT="1"/>
      <dgm:spPr/>
      <dgm:t>
        <a:bodyPr/>
        <a:lstStyle/>
        <a:p>
          <a:r>
            <a:rPr lang="en-GB" sz="1100" dirty="0"/>
            <a:t>Anti</a:t>
          </a:r>
          <a:r>
            <a:rPr lang="tr-TR" sz="1100" dirty="0" err="1"/>
            <a:t>hipertansifler</a:t>
          </a:r>
          <a:endParaRPr lang="en-GB" sz="1100" dirty="0"/>
        </a:p>
      </dgm:t>
    </dgm:pt>
    <dgm:pt modelId="{65317DF9-0C08-4518-8490-B9A3EDD3022A}" type="sibTrans" cxnId="{22CA5132-A792-43EF-A65C-BDA7E603ABBE}">
      <dgm:prSet/>
      <dgm:spPr/>
      <dgm:t>
        <a:bodyPr/>
        <a:lstStyle/>
        <a:p>
          <a:endParaRPr lang="en-GB"/>
        </a:p>
      </dgm:t>
    </dgm:pt>
    <dgm:pt modelId="{0FAD0AD0-B68F-4602-BE37-A2D4C7D40473}" type="parTrans" cxnId="{22CA5132-A792-43EF-A65C-BDA7E603ABBE}">
      <dgm:prSet/>
      <dgm:spPr/>
      <dgm:t>
        <a:bodyPr/>
        <a:lstStyle/>
        <a:p>
          <a:endParaRPr lang="en-GB"/>
        </a:p>
      </dgm:t>
    </dgm:pt>
    <dgm:pt modelId="{B670F031-3DA5-4384-81A5-69497F2593A8}">
      <dgm:prSet custT="1"/>
      <dgm:spPr/>
      <dgm:t>
        <a:bodyPr/>
        <a:lstStyle/>
        <a:p>
          <a:r>
            <a:rPr lang="tr-TR" sz="1400" dirty="0" err="1"/>
            <a:t>Antipsikotikler</a:t>
          </a:r>
          <a:endParaRPr lang="en-GB" sz="1400" dirty="0"/>
        </a:p>
      </dgm:t>
    </dgm:pt>
    <dgm:pt modelId="{8B3CCF8C-E03C-4D48-ABAB-ED6744E2CEBC}" type="sibTrans" cxnId="{B950ADA0-F235-4584-A062-E371F2CCA822}">
      <dgm:prSet/>
      <dgm:spPr/>
      <dgm:t>
        <a:bodyPr/>
        <a:lstStyle/>
        <a:p>
          <a:endParaRPr lang="en-GB"/>
        </a:p>
      </dgm:t>
    </dgm:pt>
    <dgm:pt modelId="{F372F2F5-1891-464A-9B9F-01028DAF47A1}" type="parTrans" cxnId="{B950ADA0-F235-4584-A062-E371F2CCA822}">
      <dgm:prSet/>
      <dgm:spPr/>
      <dgm:t>
        <a:bodyPr/>
        <a:lstStyle/>
        <a:p>
          <a:endParaRPr lang="en-GB"/>
        </a:p>
      </dgm:t>
    </dgm:pt>
    <dgm:pt modelId="{26A04221-AB8E-4FB0-ADC0-C8DA00033AB2}">
      <dgm:prSet custT="1"/>
      <dgm:spPr/>
      <dgm:t>
        <a:bodyPr/>
        <a:lstStyle/>
        <a:p>
          <a:r>
            <a:rPr lang="en-GB" sz="1100" dirty="0"/>
            <a:t>Opioid</a:t>
          </a:r>
          <a:r>
            <a:rPr lang="tr-TR" sz="1100" dirty="0" err="1"/>
            <a:t>ler</a:t>
          </a:r>
          <a:endParaRPr lang="en-GB" sz="1100" dirty="0"/>
        </a:p>
      </dgm:t>
    </dgm:pt>
    <dgm:pt modelId="{A42ED4E9-A36B-4757-8636-190AD9070D92}" type="sibTrans" cxnId="{A9BFE918-F1A2-4791-8CE9-0C215BF7BA7C}">
      <dgm:prSet/>
      <dgm:spPr/>
      <dgm:t>
        <a:bodyPr/>
        <a:lstStyle/>
        <a:p>
          <a:endParaRPr lang="en-GB"/>
        </a:p>
      </dgm:t>
    </dgm:pt>
    <dgm:pt modelId="{5C0B92E9-5DE4-4A1E-B178-E9308D3D763A}" type="parTrans" cxnId="{A9BFE918-F1A2-4791-8CE9-0C215BF7BA7C}">
      <dgm:prSet/>
      <dgm:spPr/>
      <dgm:t>
        <a:bodyPr/>
        <a:lstStyle/>
        <a:p>
          <a:endParaRPr lang="en-GB"/>
        </a:p>
      </dgm:t>
    </dgm:pt>
    <dgm:pt modelId="{1BBF749A-C059-4588-9B01-5B74F65CAB1B}">
      <dgm:prSet custT="1"/>
      <dgm:spPr/>
      <dgm:t>
        <a:bodyPr/>
        <a:lstStyle/>
        <a:p>
          <a:r>
            <a:rPr lang="en-GB" sz="1100" dirty="0"/>
            <a:t>Oral </a:t>
          </a:r>
          <a:r>
            <a:rPr lang="tr-TR" sz="1100" dirty="0" err="1"/>
            <a:t>kontraseptifler</a:t>
          </a:r>
          <a:endParaRPr lang="en-GB" sz="1100" dirty="0"/>
        </a:p>
      </dgm:t>
    </dgm:pt>
    <dgm:pt modelId="{E6AE6A26-646C-4EE7-AF06-FE47214DCAF9}" type="sibTrans" cxnId="{2F9E941F-D6EE-4E25-8006-258A5410AADC}">
      <dgm:prSet/>
      <dgm:spPr/>
      <dgm:t>
        <a:bodyPr/>
        <a:lstStyle/>
        <a:p>
          <a:endParaRPr lang="en-GB"/>
        </a:p>
      </dgm:t>
    </dgm:pt>
    <dgm:pt modelId="{6143E500-98AD-4F69-B5D1-33AF6E0F8094}" type="parTrans" cxnId="{2F9E941F-D6EE-4E25-8006-258A5410AADC}">
      <dgm:prSet/>
      <dgm:spPr/>
      <dgm:t>
        <a:bodyPr/>
        <a:lstStyle/>
        <a:p>
          <a:endParaRPr lang="en-GB"/>
        </a:p>
      </dgm:t>
    </dgm:pt>
    <dgm:pt modelId="{1B851D9E-27E9-49AF-9DCC-9E5729E6263B}">
      <dgm:prSet custT="1"/>
      <dgm:spPr/>
      <dgm:t>
        <a:bodyPr/>
        <a:lstStyle/>
        <a:p>
          <a:r>
            <a:rPr lang="en-GB" sz="1100" dirty="0"/>
            <a:t>Anti</a:t>
          </a:r>
          <a:r>
            <a:rPr lang="tr-TR" sz="1100" dirty="0" err="1"/>
            <a:t>androjenler</a:t>
          </a:r>
          <a:endParaRPr lang="en-GB" sz="1100" dirty="0"/>
        </a:p>
      </dgm:t>
    </dgm:pt>
    <dgm:pt modelId="{A0A8797F-F041-4756-A313-58F9BBD7CE74}" type="sibTrans" cxnId="{2E064008-74E1-4852-BF91-E688FD39FE84}">
      <dgm:prSet/>
      <dgm:spPr/>
      <dgm:t>
        <a:bodyPr/>
        <a:lstStyle/>
        <a:p>
          <a:endParaRPr lang="en-GB"/>
        </a:p>
      </dgm:t>
    </dgm:pt>
    <dgm:pt modelId="{9CD821DA-9501-4E61-9A33-789389789B47}" type="parTrans" cxnId="{2E064008-74E1-4852-BF91-E688FD39FE84}">
      <dgm:prSet/>
      <dgm:spPr/>
      <dgm:t>
        <a:bodyPr/>
        <a:lstStyle/>
        <a:p>
          <a:endParaRPr lang="en-GB"/>
        </a:p>
      </dgm:t>
    </dgm:pt>
    <dgm:pt modelId="{57B11CD4-50CF-4995-A5F8-FB0DD0A9436F}" type="pres">
      <dgm:prSet presAssocID="{91E6AADC-A9D5-4D69-89C1-34836081311B}" presName="composite" presStyleCnt="0">
        <dgm:presLayoutVars>
          <dgm:chMax val="1"/>
          <dgm:dir/>
          <dgm:resizeHandles val="exact"/>
        </dgm:presLayoutVars>
      </dgm:prSet>
      <dgm:spPr/>
    </dgm:pt>
    <dgm:pt modelId="{2AC1151D-C52D-44CB-B066-91F6A8B3D6A0}" type="pres">
      <dgm:prSet presAssocID="{91E6AADC-A9D5-4D69-89C1-34836081311B}" presName="radial" presStyleCnt="0">
        <dgm:presLayoutVars>
          <dgm:animLvl val="ctr"/>
        </dgm:presLayoutVars>
      </dgm:prSet>
      <dgm:spPr/>
    </dgm:pt>
    <dgm:pt modelId="{C1D73C70-76F3-4307-9CB3-E308698BB600}" type="pres">
      <dgm:prSet presAssocID="{23225341-837F-44D2-BD72-D1EE59345246}" presName="centerShape" presStyleLbl="vennNode1" presStyleIdx="0" presStyleCnt="9"/>
      <dgm:spPr/>
    </dgm:pt>
    <dgm:pt modelId="{0684D45F-09B5-4A40-A79B-A88D1902842C}" type="pres">
      <dgm:prSet presAssocID="{B670F031-3DA5-4384-81A5-69497F2593A8}" presName="node" presStyleLbl="vennNode1" presStyleIdx="1" presStyleCnt="9" custScaleX="120453">
        <dgm:presLayoutVars>
          <dgm:bulletEnabled val="1"/>
        </dgm:presLayoutVars>
      </dgm:prSet>
      <dgm:spPr/>
    </dgm:pt>
    <dgm:pt modelId="{E518EA58-CEB6-4F9A-BBDC-35BB6CA5C8F9}" type="pres">
      <dgm:prSet presAssocID="{80998A1E-C48F-4721-8AEF-586A42C396A6}" presName="node" presStyleLbl="vennNode1" presStyleIdx="2" presStyleCnt="9">
        <dgm:presLayoutVars>
          <dgm:bulletEnabled val="1"/>
        </dgm:presLayoutVars>
      </dgm:prSet>
      <dgm:spPr/>
    </dgm:pt>
    <dgm:pt modelId="{B2EC22D2-9557-43A1-92B2-C001F6F6474C}" type="pres">
      <dgm:prSet presAssocID="{23383202-F462-4995-B2B0-F59EC13DD19E}" presName="node" presStyleLbl="vennNode1" presStyleIdx="3" presStyleCnt="9">
        <dgm:presLayoutVars>
          <dgm:bulletEnabled val="1"/>
        </dgm:presLayoutVars>
      </dgm:prSet>
      <dgm:spPr/>
    </dgm:pt>
    <dgm:pt modelId="{AED8B544-3A0D-4FDC-86C6-C678B60C6E70}" type="pres">
      <dgm:prSet presAssocID="{1B851D9E-27E9-49AF-9DCC-9E5729E6263B}" presName="node" presStyleLbl="vennNode1" presStyleIdx="4" presStyleCnt="9">
        <dgm:presLayoutVars>
          <dgm:bulletEnabled val="1"/>
        </dgm:presLayoutVars>
      </dgm:prSet>
      <dgm:spPr/>
    </dgm:pt>
    <dgm:pt modelId="{C9720C3E-5F1B-4C69-AAD3-9D366E69A511}" type="pres">
      <dgm:prSet presAssocID="{1BBF749A-C059-4588-9B01-5B74F65CAB1B}" presName="node" presStyleLbl="vennNode1" presStyleIdx="5" presStyleCnt="9" custScaleX="116182">
        <dgm:presLayoutVars>
          <dgm:bulletEnabled val="1"/>
        </dgm:presLayoutVars>
      </dgm:prSet>
      <dgm:spPr/>
    </dgm:pt>
    <dgm:pt modelId="{D5E5DCCB-697A-4D1A-A017-F91F2DA56697}" type="pres">
      <dgm:prSet presAssocID="{26A04221-AB8E-4FB0-ADC0-C8DA00033AB2}" presName="node" presStyleLbl="vennNode1" presStyleIdx="6" presStyleCnt="9">
        <dgm:presLayoutVars>
          <dgm:bulletEnabled val="1"/>
        </dgm:presLayoutVars>
      </dgm:prSet>
      <dgm:spPr/>
    </dgm:pt>
    <dgm:pt modelId="{41A724F7-0CA9-4567-9D27-7B0EF24BD62B}" type="pres">
      <dgm:prSet presAssocID="{2A67AA81-DACB-4DC7-B591-7727A4A36192}" presName="node" presStyleLbl="vennNode1" presStyleIdx="7" presStyleCnt="9">
        <dgm:presLayoutVars>
          <dgm:bulletEnabled val="1"/>
        </dgm:presLayoutVars>
      </dgm:prSet>
      <dgm:spPr/>
    </dgm:pt>
    <dgm:pt modelId="{98C151DB-9DBE-464C-8339-A7E0AD829504}" type="pres">
      <dgm:prSet presAssocID="{15EB67AA-9414-4762-92DA-14C2D561126E}" presName="node" presStyleLbl="vennNode1" presStyleIdx="8" presStyleCnt="9">
        <dgm:presLayoutVars>
          <dgm:bulletEnabled val="1"/>
        </dgm:presLayoutVars>
      </dgm:prSet>
      <dgm:spPr/>
    </dgm:pt>
  </dgm:ptLst>
  <dgm:cxnLst>
    <dgm:cxn modelId="{A9BFE918-F1A2-4791-8CE9-0C215BF7BA7C}" srcId="{23225341-837F-44D2-BD72-D1EE59345246}" destId="{26A04221-AB8E-4FB0-ADC0-C8DA00033AB2}" srcOrd="5" destOrd="0" parTransId="{5C0B92E9-5DE4-4A1E-B178-E9308D3D763A}" sibTransId="{A42ED4E9-A36B-4757-8636-190AD9070D92}"/>
    <dgm:cxn modelId="{85D1F521-E4AE-4C1D-9B2D-4EEAFEF111FD}" type="presOf" srcId="{26A04221-AB8E-4FB0-ADC0-C8DA00033AB2}" destId="{D5E5DCCB-697A-4D1A-A017-F91F2DA56697}" srcOrd="0" destOrd="0" presId="urn:microsoft.com/office/officeart/2005/8/layout/radial3"/>
    <dgm:cxn modelId="{2E064008-74E1-4852-BF91-E688FD39FE84}" srcId="{23225341-837F-44D2-BD72-D1EE59345246}" destId="{1B851D9E-27E9-49AF-9DCC-9E5729E6263B}" srcOrd="3" destOrd="0" parTransId="{9CD821DA-9501-4E61-9A33-789389789B47}" sibTransId="{A0A8797F-F041-4756-A313-58F9BBD7CE74}"/>
    <dgm:cxn modelId="{8592D996-B23C-4D5D-A2A6-333520D72FCC}" type="presOf" srcId="{15EB67AA-9414-4762-92DA-14C2D561126E}" destId="{98C151DB-9DBE-464C-8339-A7E0AD829504}" srcOrd="0" destOrd="0" presId="urn:microsoft.com/office/officeart/2005/8/layout/radial3"/>
    <dgm:cxn modelId="{933BC73C-E531-4653-B8FC-1656BD709F07}" type="presOf" srcId="{1B851D9E-27E9-49AF-9DCC-9E5729E6263B}" destId="{AED8B544-3A0D-4FDC-86C6-C678B60C6E70}" srcOrd="0" destOrd="0" presId="urn:microsoft.com/office/officeart/2005/8/layout/radial3"/>
    <dgm:cxn modelId="{0BFBC80D-145A-4578-9830-790638F7949B}" type="presOf" srcId="{23225341-837F-44D2-BD72-D1EE59345246}" destId="{C1D73C70-76F3-4307-9CB3-E308698BB600}" srcOrd="0" destOrd="0" presId="urn:microsoft.com/office/officeart/2005/8/layout/radial3"/>
    <dgm:cxn modelId="{9AB26535-7C21-47A0-9EB8-C9780D58B9FB}" type="presOf" srcId="{23383202-F462-4995-B2B0-F59EC13DD19E}" destId="{B2EC22D2-9557-43A1-92B2-C001F6F6474C}" srcOrd="0" destOrd="0" presId="urn:microsoft.com/office/officeart/2005/8/layout/radial3"/>
    <dgm:cxn modelId="{206B6A66-E65E-4C25-A9E1-8D41B4637C3D}" type="presOf" srcId="{1BBF749A-C059-4588-9B01-5B74F65CAB1B}" destId="{C9720C3E-5F1B-4C69-AAD3-9D366E69A511}" srcOrd="0" destOrd="0" presId="urn:microsoft.com/office/officeart/2005/8/layout/radial3"/>
    <dgm:cxn modelId="{1EFDAE48-4B4E-482B-BAD9-78B1671EE375}" srcId="{91E6AADC-A9D5-4D69-89C1-34836081311B}" destId="{23225341-837F-44D2-BD72-D1EE59345246}" srcOrd="0" destOrd="0" parTransId="{F3FF9493-469C-49EE-811A-F6C5E51A9577}" sibTransId="{0C880FA3-1F83-443A-9861-BBE7AAAA26BF}"/>
    <dgm:cxn modelId="{F23C185A-8CD6-4F6F-A07A-9791868992B5}" srcId="{23225341-837F-44D2-BD72-D1EE59345246}" destId="{23383202-F462-4995-B2B0-F59EC13DD19E}" srcOrd="2" destOrd="0" parTransId="{BF5FF674-E644-4CFE-9F4B-497413CC239E}" sibTransId="{D39425C4-8DB0-4C9B-A5A6-0823A3F769AB}"/>
    <dgm:cxn modelId="{2ACEFBFC-F6FC-4857-A3D9-97ADAE5C85CE}" type="presOf" srcId="{91E6AADC-A9D5-4D69-89C1-34836081311B}" destId="{57B11CD4-50CF-4995-A5F8-FB0DD0A9436F}" srcOrd="0" destOrd="0" presId="urn:microsoft.com/office/officeart/2005/8/layout/radial3"/>
    <dgm:cxn modelId="{D7411CFA-E1E4-4A3A-8039-6F086FE137F8}" type="presOf" srcId="{80998A1E-C48F-4721-8AEF-586A42C396A6}" destId="{E518EA58-CEB6-4F9A-BBDC-35BB6CA5C8F9}" srcOrd="0" destOrd="0" presId="urn:microsoft.com/office/officeart/2005/8/layout/radial3"/>
    <dgm:cxn modelId="{B950ADA0-F235-4584-A062-E371F2CCA822}" srcId="{23225341-837F-44D2-BD72-D1EE59345246}" destId="{B670F031-3DA5-4384-81A5-69497F2593A8}" srcOrd="0" destOrd="0" parTransId="{F372F2F5-1891-464A-9B9F-01028DAF47A1}" sibTransId="{8B3CCF8C-E03C-4D48-ABAB-ED6744E2CEBC}"/>
    <dgm:cxn modelId="{C1552A1F-80DB-45BC-9140-942E438A47F5}" type="presOf" srcId="{2A67AA81-DACB-4DC7-B591-7727A4A36192}" destId="{41A724F7-0CA9-4567-9D27-7B0EF24BD62B}" srcOrd="0" destOrd="0" presId="urn:microsoft.com/office/officeart/2005/8/layout/radial3"/>
    <dgm:cxn modelId="{2F9E941F-D6EE-4E25-8006-258A5410AADC}" srcId="{23225341-837F-44D2-BD72-D1EE59345246}" destId="{1BBF749A-C059-4588-9B01-5B74F65CAB1B}" srcOrd="4" destOrd="0" parTransId="{6143E500-98AD-4F69-B5D1-33AF6E0F8094}" sibTransId="{E6AE6A26-646C-4EE7-AF06-FE47214DCAF9}"/>
    <dgm:cxn modelId="{EAB10257-D2A0-4A25-8FBB-625C31948E8C}" srcId="{23225341-837F-44D2-BD72-D1EE59345246}" destId="{2A67AA81-DACB-4DC7-B591-7727A4A36192}" srcOrd="6" destOrd="0" parTransId="{11F2E87F-02BB-422F-BEE0-E3CBF26990EF}" sibTransId="{E30B6AD0-EC1F-4465-9D32-18A115309D19}"/>
    <dgm:cxn modelId="{22CA5132-A792-43EF-A65C-BDA7E603ABBE}" srcId="{23225341-837F-44D2-BD72-D1EE59345246}" destId="{80998A1E-C48F-4721-8AEF-586A42C396A6}" srcOrd="1" destOrd="0" parTransId="{0FAD0AD0-B68F-4602-BE37-A2D4C7D40473}" sibTransId="{65317DF9-0C08-4518-8490-B9A3EDD3022A}"/>
    <dgm:cxn modelId="{0D32A189-D832-4912-B0CB-67B663D8CA97}" type="presOf" srcId="{B670F031-3DA5-4384-81A5-69497F2593A8}" destId="{0684D45F-09B5-4A40-A79B-A88D1902842C}" srcOrd="0" destOrd="0" presId="urn:microsoft.com/office/officeart/2005/8/layout/radial3"/>
    <dgm:cxn modelId="{9DCC80B2-424E-443C-AE15-DFD74F422BFA}" srcId="{23225341-837F-44D2-BD72-D1EE59345246}" destId="{15EB67AA-9414-4762-92DA-14C2D561126E}" srcOrd="7" destOrd="0" parTransId="{D41BE117-8763-4A53-AF70-561C9A331450}" sibTransId="{AAADD1BB-6F2B-4B8A-8108-4CFD206DD8C3}"/>
    <dgm:cxn modelId="{2B9E146A-80E8-4D70-BB84-36730B0CB701}" type="presParOf" srcId="{57B11CD4-50CF-4995-A5F8-FB0DD0A9436F}" destId="{2AC1151D-C52D-44CB-B066-91F6A8B3D6A0}" srcOrd="0" destOrd="0" presId="urn:microsoft.com/office/officeart/2005/8/layout/radial3"/>
    <dgm:cxn modelId="{9D4A4D11-49F1-4163-8047-00DD91E90A5F}" type="presParOf" srcId="{2AC1151D-C52D-44CB-B066-91F6A8B3D6A0}" destId="{C1D73C70-76F3-4307-9CB3-E308698BB600}" srcOrd="0" destOrd="0" presId="urn:microsoft.com/office/officeart/2005/8/layout/radial3"/>
    <dgm:cxn modelId="{26E67CDD-7933-4E86-A8AC-FB5A6091D641}" type="presParOf" srcId="{2AC1151D-C52D-44CB-B066-91F6A8B3D6A0}" destId="{0684D45F-09B5-4A40-A79B-A88D1902842C}" srcOrd="1" destOrd="0" presId="urn:microsoft.com/office/officeart/2005/8/layout/radial3"/>
    <dgm:cxn modelId="{DC5A4F5B-CB22-4595-88A3-F954813F837C}" type="presParOf" srcId="{2AC1151D-C52D-44CB-B066-91F6A8B3D6A0}" destId="{E518EA58-CEB6-4F9A-BBDC-35BB6CA5C8F9}" srcOrd="2" destOrd="0" presId="urn:microsoft.com/office/officeart/2005/8/layout/radial3"/>
    <dgm:cxn modelId="{8DF3BB9F-0FB7-4D72-805F-6E241E54DF24}" type="presParOf" srcId="{2AC1151D-C52D-44CB-B066-91F6A8B3D6A0}" destId="{B2EC22D2-9557-43A1-92B2-C001F6F6474C}" srcOrd="3" destOrd="0" presId="urn:microsoft.com/office/officeart/2005/8/layout/radial3"/>
    <dgm:cxn modelId="{1BBC35C0-6238-48DE-9DB0-49D933C261E0}" type="presParOf" srcId="{2AC1151D-C52D-44CB-B066-91F6A8B3D6A0}" destId="{AED8B544-3A0D-4FDC-86C6-C678B60C6E70}" srcOrd="4" destOrd="0" presId="urn:microsoft.com/office/officeart/2005/8/layout/radial3"/>
    <dgm:cxn modelId="{21E74FD7-428A-48CD-9514-FAE14FD7EDB1}" type="presParOf" srcId="{2AC1151D-C52D-44CB-B066-91F6A8B3D6A0}" destId="{C9720C3E-5F1B-4C69-AAD3-9D366E69A511}" srcOrd="5" destOrd="0" presId="urn:microsoft.com/office/officeart/2005/8/layout/radial3"/>
    <dgm:cxn modelId="{859AC9FB-59E4-4ABC-A16E-B52828EE717D}" type="presParOf" srcId="{2AC1151D-C52D-44CB-B066-91F6A8B3D6A0}" destId="{D5E5DCCB-697A-4D1A-A017-F91F2DA56697}" srcOrd="6" destOrd="0" presId="urn:microsoft.com/office/officeart/2005/8/layout/radial3"/>
    <dgm:cxn modelId="{4E09B32B-4B0B-4880-B257-DA928726C2E4}" type="presParOf" srcId="{2AC1151D-C52D-44CB-B066-91F6A8B3D6A0}" destId="{41A724F7-0CA9-4567-9D27-7B0EF24BD62B}" srcOrd="7" destOrd="0" presId="urn:microsoft.com/office/officeart/2005/8/layout/radial3"/>
    <dgm:cxn modelId="{F15B846A-CE15-48AA-93D3-91CDB76321B9}" type="presParOf" srcId="{2AC1151D-C52D-44CB-B066-91F6A8B3D6A0}" destId="{98C151DB-9DBE-464C-8339-A7E0AD829504}" srcOrd="8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1E6AADC-A9D5-4D69-89C1-34836081311B}" type="doc">
      <dgm:prSet loTypeId="urn:microsoft.com/office/officeart/2005/8/layout/radial3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3225341-837F-44D2-BD72-D1EE59345246}">
      <dgm:prSet phldrT="[Text]" custT="1"/>
      <dgm:spPr/>
      <dgm:t>
        <a:bodyPr/>
        <a:lstStyle/>
        <a:p>
          <a:r>
            <a:rPr lang="en-GB" sz="2800" dirty="0"/>
            <a:t>P</a:t>
          </a:r>
          <a:r>
            <a:rPr lang="tr-TR" sz="2800" dirty="0" err="1"/>
            <a:t>sikolojik</a:t>
          </a:r>
          <a:r>
            <a:rPr lang="tr-TR" sz="2800" dirty="0"/>
            <a:t> etkenler</a:t>
          </a:r>
          <a:endParaRPr lang="en-GB" sz="2800" dirty="0"/>
        </a:p>
      </dgm:t>
    </dgm:pt>
    <dgm:pt modelId="{F3FF9493-469C-49EE-811A-F6C5E51A9577}" type="parTrans" cxnId="{1EFDAE48-4B4E-482B-BAD9-78B1671EE375}">
      <dgm:prSet/>
      <dgm:spPr/>
      <dgm:t>
        <a:bodyPr/>
        <a:lstStyle/>
        <a:p>
          <a:endParaRPr lang="en-GB"/>
        </a:p>
      </dgm:t>
    </dgm:pt>
    <dgm:pt modelId="{0C880FA3-1F83-443A-9861-BBE7AAAA26BF}" type="sibTrans" cxnId="{1EFDAE48-4B4E-482B-BAD9-78B1671EE375}">
      <dgm:prSet/>
      <dgm:spPr/>
      <dgm:t>
        <a:bodyPr/>
        <a:lstStyle/>
        <a:p>
          <a:endParaRPr lang="en-GB"/>
        </a:p>
      </dgm:t>
    </dgm:pt>
    <dgm:pt modelId="{083130D7-EB1A-47FB-AE24-4B98514C2609}">
      <dgm:prSet phldrT="[Text]"/>
      <dgm:spPr/>
      <dgm:t>
        <a:bodyPr/>
        <a:lstStyle/>
        <a:p>
          <a:r>
            <a:rPr lang="tr-TR" dirty="0"/>
            <a:t>Partner ilişkisi</a:t>
          </a:r>
          <a:endParaRPr lang="en-GB" dirty="0"/>
        </a:p>
      </dgm:t>
    </dgm:pt>
    <dgm:pt modelId="{75DAF87A-6DB3-4AF7-AD75-0EBF63FA6DA7}" type="parTrans" cxnId="{7FB3A903-C790-44A6-A814-AF1DB29C5B5A}">
      <dgm:prSet/>
      <dgm:spPr/>
      <dgm:t>
        <a:bodyPr/>
        <a:lstStyle/>
        <a:p>
          <a:endParaRPr lang="en-GB"/>
        </a:p>
      </dgm:t>
    </dgm:pt>
    <dgm:pt modelId="{0E716A46-B2C8-4FE4-8C99-1F1F42746C83}" type="sibTrans" cxnId="{7FB3A903-C790-44A6-A814-AF1DB29C5B5A}">
      <dgm:prSet/>
      <dgm:spPr/>
      <dgm:t>
        <a:bodyPr/>
        <a:lstStyle/>
        <a:p>
          <a:endParaRPr lang="en-GB"/>
        </a:p>
      </dgm:t>
    </dgm:pt>
    <dgm:pt modelId="{C7DF72C2-45F1-4B6B-BE9E-C5B73746491D}">
      <dgm:prSet phldrT="[Text]"/>
      <dgm:spPr/>
      <dgm:t>
        <a:bodyPr/>
        <a:lstStyle/>
        <a:p>
          <a:r>
            <a:rPr lang="en-GB" dirty="0" err="1"/>
            <a:t>Negati</a:t>
          </a:r>
          <a:r>
            <a:rPr lang="tr-TR" dirty="0"/>
            <a:t>f cinsel deneyimler</a:t>
          </a:r>
          <a:endParaRPr lang="en-GB" dirty="0"/>
        </a:p>
      </dgm:t>
    </dgm:pt>
    <dgm:pt modelId="{8122AC77-962E-4CC4-8E1D-48529826EFCE}" type="parTrans" cxnId="{A0D8B28A-96C9-4382-8B86-8BE1F46C7CA2}">
      <dgm:prSet/>
      <dgm:spPr/>
      <dgm:t>
        <a:bodyPr/>
        <a:lstStyle/>
        <a:p>
          <a:endParaRPr lang="en-GB"/>
        </a:p>
      </dgm:t>
    </dgm:pt>
    <dgm:pt modelId="{41C27CD7-A8E1-4B54-A373-E229C640AE71}" type="sibTrans" cxnId="{A0D8B28A-96C9-4382-8B86-8BE1F46C7CA2}">
      <dgm:prSet/>
      <dgm:spPr/>
      <dgm:t>
        <a:bodyPr/>
        <a:lstStyle/>
        <a:p>
          <a:endParaRPr lang="en-GB"/>
        </a:p>
      </dgm:t>
    </dgm:pt>
    <dgm:pt modelId="{9E566B55-3E6C-4A9D-B4AA-01D5D5CF8ED9}">
      <dgm:prSet phldrT="[Text]"/>
      <dgm:spPr/>
      <dgm:t>
        <a:bodyPr/>
        <a:lstStyle/>
        <a:p>
          <a:r>
            <a:rPr lang="tr-TR" dirty="0"/>
            <a:t>Düşük beden imajı</a:t>
          </a:r>
          <a:endParaRPr lang="en-GB" dirty="0"/>
        </a:p>
      </dgm:t>
    </dgm:pt>
    <dgm:pt modelId="{243DB55E-A464-453B-9122-6ACAF9E28E46}" type="parTrans" cxnId="{F1EC82B1-52A4-438B-88BE-BEDF39B0E3A6}">
      <dgm:prSet/>
      <dgm:spPr/>
      <dgm:t>
        <a:bodyPr/>
        <a:lstStyle/>
        <a:p>
          <a:endParaRPr lang="en-GB"/>
        </a:p>
      </dgm:t>
    </dgm:pt>
    <dgm:pt modelId="{8E0172D1-DB8B-41FB-BDE7-E1DFE2448BE0}" type="sibTrans" cxnId="{F1EC82B1-52A4-438B-88BE-BEDF39B0E3A6}">
      <dgm:prSet/>
      <dgm:spPr/>
      <dgm:t>
        <a:bodyPr/>
        <a:lstStyle/>
        <a:p>
          <a:endParaRPr lang="en-GB"/>
        </a:p>
      </dgm:t>
    </dgm:pt>
    <dgm:pt modelId="{E1BF9EC0-2C5A-4F63-9680-3C18246BFD8E}">
      <dgm:prSet phldrT="[Text]"/>
      <dgm:spPr/>
      <dgm:t>
        <a:bodyPr/>
        <a:lstStyle/>
        <a:p>
          <a:r>
            <a:rPr lang="tr-TR" dirty="0"/>
            <a:t>Güven duygusunda yetersizlik</a:t>
          </a:r>
          <a:endParaRPr lang="en-GB" dirty="0"/>
        </a:p>
      </dgm:t>
    </dgm:pt>
    <dgm:pt modelId="{88870543-B068-47F1-ACF9-21FFCAC67924}" type="parTrans" cxnId="{021B90AC-DB59-4652-9A77-65D5E6BB54E9}">
      <dgm:prSet/>
      <dgm:spPr/>
      <dgm:t>
        <a:bodyPr/>
        <a:lstStyle/>
        <a:p>
          <a:endParaRPr lang="en-GB"/>
        </a:p>
      </dgm:t>
    </dgm:pt>
    <dgm:pt modelId="{96EC0483-8012-41E8-BCFC-570C947117CA}" type="sibTrans" cxnId="{021B90AC-DB59-4652-9A77-65D5E6BB54E9}">
      <dgm:prSet/>
      <dgm:spPr/>
      <dgm:t>
        <a:bodyPr/>
        <a:lstStyle/>
        <a:p>
          <a:endParaRPr lang="en-GB"/>
        </a:p>
      </dgm:t>
    </dgm:pt>
    <dgm:pt modelId="{81325E03-63D1-43C5-88E3-565D54551F94}">
      <dgm:prSet/>
      <dgm:spPr/>
      <dgm:t>
        <a:bodyPr/>
        <a:lstStyle/>
        <a:p>
          <a:r>
            <a:rPr lang="tr-TR" dirty="0"/>
            <a:t>Düşük cinsel imaj</a:t>
          </a:r>
          <a:r>
            <a:rPr lang="en-GB" dirty="0"/>
            <a:t> </a:t>
          </a:r>
        </a:p>
      </dgm:t>
    </dgm:pt>
    <dgm:pt modelId="{34EDFECD-B7BB-42F4-B6FE-9EF742A2D878}" type="parTrans" cxnId="{BEB90B0C-C89A-4946-BD8A-D4D63E165EC8}">
      <dgm:prSet/>
      <dgm:spPr/>
      <dgm:t>
        <a:bodyPr/>
        <a:lstStyle/>
        <a:p>
          <a:endParaRPr lang="en-GB"/>
        </a:p>
      </dgm:t>
    </dgm:pt>
    <dgm:pt modelId="{51FB3550-8FEE-4720-BC61-8B4C73D9D426}" type="sibTrans" cxnId="{BEB90B0C-C89A-4946-BD8A-D4D63E165EC8}">
      <dgm:prSet/>
      <dgm:spPr/>
      <dgm:t>
        <a:bodyPr/>
        <a:lstStyle/>
        <a:p>
          <a:endParaRPr lang="en-GB"/>
        </a:p>
      </dgm:t>
    </dgm:pt>
    <dgm:pt modelId="{1810E127-733D-4C68-A83D-7372FE8FD4A5}">
      <dgm:prSet/>
      <dgm:spPr/>
      <dgm:t>
        <a:bodyPr/>
        <a:lstStyle/>
        <a:p>
          <a:r>
            <a:rPr lang="tr-TR" dirty="0"/>
            <a:t>Cinsellikle ilgili olumsuz duygular</a:t>
          </a:r>
          <a:endParaRPr lang="en-GB" dirty="0"/>
        </a:p>
      </dgm:t>
    </dgm:pt>
    <dgm:pt modelId="{B6A1E829-AB0B-4873-B4C0-F2C12023C9CD}" type="parTrans" cxnId="{6A7187F6-1E5B-462D-90F6-18CA7E8B00D5}">
      <dgm:prSet/>
      <dgm:spPr/>
      <dgm:t>
        <a:bodyPr/>
        <a:lstStyle/>
        <a:p>
          <a:endParaRPr lang="en-GB"/>
        </a:p>
      </dgm:t>
    </dgm:pt>
    <dgm:pt modelId="{2D391932-3C00-4B36-93C9-004A2D4A3617}" type="sibTrans" cxnId="{6A7187F6-1E5B-462D-90F6-18CA7E8B00D5}">
      <dgm:prSet/>
      <dgm:spPr/>
      <dgm:t>
        <a:bodyPr/>
        <a:lstStyle/>
        <a:p>
          <a:endParaRPr lang="en-GB"/>
        </a:p>
      </dgm:t>
    </dgm:pt>
    <dgm:pt modelId="{FEDAB3E1-BDF9-40A2-A81D-8953F61B5DD4}">
      <dgm:prSet/>
      <dgm:spPr/>
      <dgm:t>
        <a:bodyPr/>
        <a:lstStyle/>
        <a:p>
          <a:r>
            <a:rPr lang="en-GB" dirty="0" err="1"/>
            <a:t>Stres</a:t>
          </a:r>
          <a:endParaRPr lang="en-GB" dirty="0"/>
        </a:p>
      </dgm:t>
    </dgm:pt>
    <dgm:pt modelId="{887F588A-C926-486E-BA91-68CB8EE55E6D}" type="parTrans" cxnId="{57564DF5-2D73-4BE0-9161-3A2FD063ADC0}">
      <dgm:prSet/>
      <dgm:spPr/>
      <dgm:t>
        <a:bodyPr/>
        <a:lstStyle/>
        <a:p>
          <a:endParaRPr lang="en-GB"/>
        </a:p>
      </dgm:t>
    </dgm:pt>
    <dgm:pt modelId="{A56292BC-7487-4F09-B6D9-7643ED4D3E78}" type="sibTrans" cxnId="{57564DF5-2D73-4BE0-9161-3A2FD063ADC0}">
      <dgm:prSet/>
      <dgm:spPr/>
      <dgm:t>
        <a:bodyPr/>
        <a:lstStyle/>
        <a:p>
          <a:endParaRPr lang="en-GB"/>
        </a:p>
      </dgm:t>
    </dgm:pt>
    <dgm:pt modelId="{D7A2CA1D-0572-4C85-B0D5-601BCEA1F4AC}">
      <dgm:prSet/>
      <dgm:spPr/>
      <dgm:t>
        <a:bodyPr/>
        <a:lstStyle/>
        <a:p>
          <a:r>
            <a:rPr lang="tr-TR" dirty="0"/>
            <a:t>Halsizlik/Yorgunluk</a:t>
          </a:r>
          <a:endParaRPr lang="en-GB" dirty="0"/>
        </a:p>
      </dgm:t>
    </dgm:pt>
    <dgm:pt modelId="{FC6648A1-DEE1-47BC-A2D1-F5561656C2AC}" type="parTrans" cxnId="{CA0BF0B1-B516-41AB-9375-29E8D60B9A4B}">
      <dgm:prSet/>
      <dgm:spPr/>
      <dgm:t>
        <a:bodyPr/>
        <a:lstStyle/>
        <a:p>
          <a:endParaRPr lang="en-GB"/>
        </a:p>
      </dgm:t>
    </dgm:pt>
    <dgm:pt modelId="{548BCDC3-DEF5-48A0-95DA-E387F655DBFF}" type="sibTrans" cxnId="{CA0BF0B1-B516-41AB-9375-29E8D60B9A4B}">
      <dgm:prSet/>
      <dgm:spPr/>
      <dgm:t>
        <a:bodyPr/>
        <a:lstStyle/>
        <a:p>
          <a:endParaRPr lang="en-GB"/>
        </a:p>
      </dgm:t>
    </dgm:pt>
    <dgm:pt modelId="{3DBC1FFB-8BAA-4E0A-994D-65B4831A567E}">
      <dgm:prSet/>
      <dgm:spPr/>
      <dgm:t>
        <a:bodyPr/>
        <a:lstStyle/>
        <a:p>
          <a:r>
            <a:rPr lang="tr-TR" dirty="0"/>
            <a:t>Kaygı</a:t>
          </a:r>
          <a:endParaRPr lang="en-GB" dirty="0"/>
        </a:p>
      </dgm:t>
    </dgm:pt>
    <dgm:pt modelId="{E2E0C4B4-75BD-4961-A142-B960BD21A3A1}" type="parTrans" cxnId="{488CD3DF-835C-4940-956F-11E2391804DB}">
      <dgm:prSet/>
      <dgm:spPr/>
      <dgm:t>
        <a:bodyPr/>
        <a:lstStyle/>
        <a:p>
          <a:endParaRPr lang="en-GB"/>
        </a:p>
      </dgm:t>
    </dgm:pt>
    <dgm:pt modelId="{495F650D-AD00-4041-B9F2-CFA85E636D56}" type="sibTrans" cxnId="{488CD3DF-835C-4940-956F-11E2391804DB}">
      <dgm:prSet/>
      <dgm:spPr/>
      <dgm:t>
        <a:bodyPr/>
        <a:lstStyle/>
        <a:p>
          <a:endParaRPr lang="en-GB"/>
        </a:p>
      </dgm:t>
    </dgm:pt>
    <dgm:pt modelId="{57B11CD4-50CF-4995-A5F8-FB0DD0A9436F}" type="pres">
      <dgm:prSet presAssocID="{91E6AADC-A9D5-4D69-89C1-34836081311B}" presName="composite" presStyleCnt="0">
        <dgm:presLayoutVars>
          <dgm:chMax val="1"/>
          <dgm:dir/>
          <dgm:resizeHandles val="exact"/>
        </dgm:presLayoutVars>
      </dgm:prSet>
      <dgm:spPr/>
    </dgm:pt>
    <dgm:pt modelId="{2AC1151D-C52D-44CB-B066-91F6A8B3D6A0}" type="pres">
      <dgm:prSet presAssocID="{91E6AADC-A9D5-4D69-89C1-34836081311B}" presName="radial" presStyleCnt="0">
        <dgm:presLayoutVars>
          <dgm:animLvl val="ctr"/>
        </dgm:presLayoutVars>
      </dgm:prSet>
      <dgm:spPr/>
    </dgm:pt>
    <dgm:pt modelId="{C1D73C70-76F3-4307-9CB3-E308698BB600}" type="pres">
      <dgm:prSet presAssocID="{23225341-837F-44D2-BD72-D1EE59345246}" presName="centerShape" presStyleLbl="vennNode1" presStyleIdx="0" presStyleCnt="10"/>
      <dgm:spPr/>
    </dgm:pt>
    <dgm:pt modelId="{4E7BD148-B2EB-46E0-8B4E-4D3B0B922D47}" type="pres">
      <dgm:prSet presAssocID="{083130D7-EB1A-47FB-AE24-4B98514C2609}" presName="node" presStyleLbl="vennNode1" presStyleIdx="1" presStyleCnt="10" custRadScaleRad="102933">
        <dgm:presLayoutVars>
          <dgm:bulletEnabled val="1"/>
        </dgm:presLayoutVars>
      </dgm:prSet>
      <dgm:spPr/>
    </dgm:pt>
    <dgm:pt modelId="{0D743EFF-D23E-4941-8C3B-2D4D6AF6BE59}" type="pres">
      <dgm:prSet presAssocID="{C7DF72C2-45F1-4B6B-BE9E-C5B73746491D}" presName="node" presStyleLbl="vennNode1" presStyleIdx="2" presStyleCnt="10">
        <dgm:presLayoutVars>
          <dgm:bulletEnabled val="1"/>
        </dgm:presLayoutVars>
      </dgm:prSet>
      <dgm:spPr/>
    </dgm:pt>
    <dgm:pt modelId="{D6D906BD-4FDB-4B6A-A5D1-62AC757368C8}" type="pres">
      <dgm:prSet presAssocID="{81325E03-63D1-43C5-88E3-565D54551F94}" presName="node" presStyleLbl="vennNode1" presStyleIdx="3" presStyleCnt="10">
        <dgm:presLayoutVars>
          <dgm:bulletEnabled val="1"/>
        </dgm:presLayoutVars>
      </dgm:prSet>
      <dgm:spPr/>
    </dgm:pt>
    <dgm:pt modelId="{272138A7-CF33-4A5A-825E-DBBD3AB709F6}" type="pres">
      <dgm:prSet presAssocID="{9E566B55-3E6C-4A9D-B4AA-01D5D5CF8ED9}" presName="node" presStyleLbl="vennNode1" presStyleIdx="4" presStyleCnt="10">
        <dgm:presLayoutVars>
          <dgm:bulletEnabled val="1"/>
        </dgm:presLayoutVars>
      </dgm:prSet>
      <dgm:spPr/>
    </dgm:pt>
    <dgm:pt modelId="{6D1CDEBE-26D6-4AFE-AA9D-676E95D69577}" type="pres">
      <dgm:prSet presAssocID="{E1BF9EC0-2C5A-4F63-9680-3C18246BFD8E}" presName="node" presStyleLbl="vennNode1" presStyleIdx="5" presStyleCnt="10">
        <dgm:presLayoutVars>
          <dgm:bulletEnabled val="1"/>
        </dgm:presLayoutVars>
      </dgm:prSet>
      <dgm:spPr/>
    </dgm:pt>
    <dgm:pt modelId="{14206A32-7432-44C6-A009-4CB1D9CA31C1}" type="pres">
      <dgm:prSet presAssocID="{1810E127-733D-4C68-A83D-7372FE8FD4A5}" presName="node" presStyleLbl="vennNode1" presStyleIdx="6" presStyleCnt="10">
        <dgm:presLayoutVars>
          <dgm:bulletEnabled val="1"/>
        </dgm:presLayoutVars>
      </dgm:prSet>
      <dgm:spPr/>
    </dgm:pt>
    <dgm:pt modelId="{50B2C3AE-A3F5-4DF2-B39D-436542FCBC85}" type="pres">
      <dgm:prSet presAssocID="{FEDAB3E1-BDF9-40A2-A81D-8953F61B5DD4}" presName="node" presStyleLbl="vennNode1" presStyleIdx="7" presStyleCnt="10">
        <dgm:presLayoutVars>
          <dgm:bulletEnabled val="1"/>
        </dgm:presLayoutVars>
      </dgm:prSet>
      <dgm:spPr/>
    </dgm:pt>
    <dgm:pt modelId="{EF01CB81-E200-4CD2-8126-DFD3991759D7}" type="pres">
      <dgm:prSet presAssocID="{D7A2CA1D-0572-4C85-B0D5-601BCEA1F4AC}" presName="node" presStyleLbl="vennNode1" presStyleIdx="8" presStyleCnt="10">
        <dgm:presLayoutVars>
          <dgm:bulletEnabled val="1"/>
        </dgm:presLayoutVars>
      </dgm:prSet>
      <dgm:spPr/>
    </dgm:pt>
    <dgm:pt modelId="{23888069-C99D-4377-BD50-B323682BF8B6}" type="pres">
      <dgm:prSet presAssocID="{3DBC1FFB-8BAA-4E0A-994D-65B4831A567E}" presName="node" presStyleLbl="vennNode1" presStyleIdx="9" presStyleCnt="10">
        <dgm:presLayoutVars>
          <dgm:bulletEnabled val="1"/>
        </dgm:presLayoutVars>
      </dgm:prSet>
      <dgm:spPr/>
    </dgm:pt>
  </dgm:ptLst>
  <dgm:cxnLst>
    <dgm:cxn modelId="{488CD3DF-835C-4940-956F-11E2391804DB}" srcId="{23225341-837F-44D2-BD72-D1EE59345246}" destId="{3DBC1FFB-8BAA-4E0A-994D-65B4831A567E}" srcOrd="8" destOrd="0" parTransId="{E2E0C4B4-75BD-4961-A142-B960BD21A3A1}" sibTransId="{495F650D-AD00-4041-B9F2-CFA85E636D56}"/>
    <dgm:cxn modelId="{F1EC82B1-52A4-438B-88BE-BEDF39B0E3A6}" srcId="{23225341-837F-44D2-BD72-D1EE59345246}" destId="{9E566B55-3E6C-4A9D-B4AA-01D5D5CF8ED9}" srcOrd="3" destOrd="0" parTransId="{243DB55E-A464-453B-9122-6ACAF9E28E46}" sibTransId="{8E0172D1-DB8B-41FB-BDE7-E1DFE2448BE0}"/>
    <dgm:cxn modelId="{A4482D5A-90E5-4BD1-BC14-4F95D2E76C04}" type="presOf" srcId="{E1BF9EC0-2C5A-4F63-9680-3C18246BFD8E}" destId="{6D1CDEBE-26D6-4AFE-AA9D-676E95D69577}" srcOrd="0" destOrd="0" presId="urn:microsoft.com/office/officeart/2005/8/layout/radial3"/>
    <dgm:cxn modelId="{6A7187F6-1E5B-462D-90F6-18CA7E8B00D5}" srcId="{23225341-837F-44D2-BD72-D1EE59345246}" destId="{1810E127-733D-4C68-A83D-7372FE8FD4A5}" srcOrd="5" destOrd="0" parTransId="{B6A1E829-AB0B-4873-B4C0-F2C12023C9CD}" sibTransId="{2D391932-3C00-4B36-93C9-004A2D4A3617}"/>
    <dgm:cxn modelId="{7FB3A903-C790-44A6-A814-AF1DB29C5B5A}" srcId="{23225341-837F-44D2-BD72-D1EE59345246}" destId="{083130D7-EB1A-47FB-AE24-4B98514C2609}" srcOrd="0" destOrd="0" parTransId="{75DAF87A-6DB3-4AF7-AD75-0EBF63FA6DA7}" sibTransId="{0E716A46-B2C8-4FE4-8C99-1F1F42746C83}"/>
    <dgm:cxn modelId="{A0D8B28A-96C9-4382-8B86-8BE1F46C7CA2}" srcId="{23225341-837F-44D2-BD72-D1EE59345246}" destId="{C7DF72C2-45F1-4B6B-BE9E-C5B73746491D}" srcOrd="1" destOrd="0" parTransId="{8122AC77-962E-4CC4-8E1D-48529826EFCE}" sibTransId="{41C27CD7-A8E1-4B54-A373-E229C640AE71}"/>
    <dgm:cxn modelId="{24A1B53D-60CA-4612-A3D2-97C506DFB130}" type="presOf" srcId="{D7A2CA1D-0572-4C85-B0D5-601BCEA1F4AC}" destId="{EF01CB81-E200-4CD2-8126-DFD3991759D7}" srcOrd="0" destOrd="0" presId="urn:microsoft.com/office/officeart/2005/8/layout/radial3"/>
    <dgm:cxn modelId="{CA0BF0B1-B516-41AB-9375-29E8D60B9A4B}" srcId="{23225341-837F-44D2-BD72-D1EE59345246}" destId="{D7A2CA1D-0572-4C85-B0D5-601BCEA1F4AC}" srcOrd="7" destOrd="0" parTransId="{FC6648A1-DEE1-47BC-A2D1-F5561656C2AC}" sibTransId="{548BCDC3-DEF5-48A0-95DA-E387F655DBFF}"/>
    <dgm:cxn modelId="{021B90AC-DB59-4652-9A77-65D5E6BB54E9}" srcId="{23225341-837F-44D2-BD72-D1EE59345246}" destId="{E1BF9EC0-2C5A-4F63-9680-3C18246BFD8E}" srcOrd="4" destOrd="0" parTransId="{88870543-B068-47F1-ACF9-21FFCAC67924}" sibTransId="{96EC0483-8012-41E8-BCFC-570C947117CA}"/>
    <dgm:cxn modelId="{1EFDAE48-4B4E-482B-BAD9-78B1671EE375}" srcId="{91E6AADC-A9D5-4D69-89C1-34836081311B}" destId="{23225341-837F-44D2-BD72-D1EE59345246}" srcOrd="0" destOrd="0" parTransId="{F3FF9493-469C-49EE-811A-F6C5E51A9577}" sibTransId="{0C880FA3-1F83-443A-9861-BBE7AAAA26BF}"/>
    <dgm:cxn modelId="{16256EBB-DEBA-4E81-A849-05DC1827AD5A}" type="presOf" srcId="{23225341-837F-44D2-BD72-D1EE59345246}" destId="{C1D73C70-76F3-4307-9CB3-E308698BB600}" srcOrd="0" destOrd="0" presId="urn:microsoft.com/office/officeart/2005/8/layout/radial3"/>
    <dgm:cxn modelId="{BEB90B0C-C89A-4946-BD8A-D4D63E165EC8}" srcId="{23225341-837F-44D2-BD72-D1EE59345246}" destId="{81325E03-63D1-43C5-88E3-565D54551F94}" srcOrd="2" destOrd="0" parTransId="{34EDFECD-B7BB-42F4-B6FE-9EF742A2D878}" sibTransId="{51FB3550-8FEE-4720-BC61-8B4C73D9D426}"/>
    <dgm:cxn modelId="{496672B1-0586-430D-9D9E-A3884EF70275}" type="presOf" srcId="{81325E03-63D1-43C5-88E3-565D54551F94}" destId="{D6D906BD-4FDB-4B6A-A5D1-62AC757368C8}" srcOrd="0" destOrd="0" presId="urn:microsoft.com/office/officeart/2005/8/layout/radial3"/>
    <dgm:cxn modelId="{3857A6A6-6545-4796-A82D-F9EDAFD1C0EB}" type="presOf" srcId="{9E566B55-3E6C-4A9D-B4AA-01D5D5CF8ED9}" destId="{272138A7-CF33-4A5A-825E-DBBD3AB709F6}" srcOrd="0" destOrd="0" presId="urn:microsoft.com/office/officeart/2005/8/layout/radial3"/>
    <dgm:cxn modelId="{BE0E967A-B630-4583-AAC4-D2973F3F6DCA}" type="presOf" srcId="{91E6AADC-A9D5-4D69-89C1-34836081311B}" destId="{57B11CD4-50CF-4995-A5F8-FB0DD0A9436F}" srcOrd="0" destOrd="0" presId="urn:microsoft.com/office/officeart/2005/8/layout/radial3"/>
    <dgm:cxn modelId="{7091E6FC-DD4A-4925-9409-740337B09223}" type="presOf" srcId="{3DBC1FFB-8BAA-4E0A-994D-65B4831A567E}" destId="{23888069-C99D-4377-BD50-B323682BF8B6}" srcOrd="0" destOrd="0" presId="urn:microsoft.com/office/officeart/2005/8/layout/radial3"/>
    <dgm:cxn modelId="{A5651734-993B-4C6B-819F-EA3A8DAC5821}" type="presOf" srcId="{083130D7-EB1A-47FB-AE24-4B98514C2609}" destId="{4E7BD148-B2EB-46E0-8B4E-4D3B0B922D47}" srcOrd="0" destOrd="0" presId="urn:microsoft.com/office/officeart/2005/8/layout/radial3"/>
    <dgm:cxn modelId="{EAEFF56F-62EE-4855-9B60-5A1CED98A9F7}" type="presOf" srcId="{1810E127-733D-4C68-A83D-7372FE8FD4A5}" destId="{14206A32-7432-44C6-A009-4CB1D9CA31C1}" srcOrd="0" destOrd="0" presId="urn:microsoft.com/office/officeart/2005/8/layout/radial3"/>
    <dgm:cxn modelId="{EDEC0B6E-FCDB-495C-AE09-C43E87E32193}" type="presOf" srcId="{FEDAB3E1-BDF9-40A2-A81D-8953F61B5DD4}" destId="{50B2C3AE-A3F5-4DF2-B39D-436542FCBC85}" srcOrd="0" destOrd="0" presId="urn:microsoft.com/office/officeart/2005/8/layout/radial3"/>
    <dgm:cxn modelId="{57564DF5-2D73-4BE0-9161-3A2FD063ADC0}" srcId="{23225341-837F-44D2-BD72-D1EE59345246}" destId="{FEDAB3E1-BDF9-40A2-A81D-8953F61B5DD4}" srcOrd="6" destOrd="0" parTransId="{887F588A-C926-486E-BA91-68CB8EE55E6D}" sibTransId="{A56292BC-7487-4F09-B6D9-7643ED4D3E78}"/>
    <dgm:cxn modelId="{03DD55FF-8A17-4D37-9D88-DC2F94EB53F7}" type="presOf" srcId="{C7DF72C2-45F1-4B6B-BE9E-C5B73746491D}" destId="{0D743EFF-D23E-4941-8C3B-2D4D6AF6BE59}" srcOrd="0" destOrd="0" presId="urn:microsoft.com/office/officeart/2005/8/layout/radial3"/>
    <dgm:cxn modelId="{3EF585A7-A67F-4BC2-BC9B-99ED1BD1B95D}" type="presParOf" srcId="{57B11CD4-50CF-4995-A5F8-FB0DD0A9436F}" destId="{2AC1151D-C52D-44CB-B066-91F6A8B3D6A0}" srcOrd="0" destOrd="0" presId="urn:microsoft.com/office/officeart/2005/8/layout/radial3"/>
    <dgm:cxn modelId="{4CF25C49-DD2B-44F9-B188-355270802296}" type="presParOf" srcId="{2AC1151D-C52D-44CB-B066-91F6A8B3D6A0}" destId="{C1D73C70-76F3-4307-9CB3-E308698BB600}" srcOrd="0" destOrd="0" presId="urn:microsoft.com/office/officeart/2005/8/layout/radial3"/>
    <dgm:cxn modelId="{CED8610E-96AF-4ED9-8F71-44073F66B756}" type="presParOf" srcId="{2AC1151D-C52D-44CB-B066-91F6A8B3D6A0}" destId="{4E7BD148-B2EB-46E0-8B4E-4D3B0B922D47}" srcOrd="1" destOrd="0" presId="urn:microsoft.com/office/officeart/2005/8/layout/radial3"/>
    <dgm:cxn modelId="{6A81CFD1-2CEC-4C9C-B6BB-1A3E2EA3DF5B}" type="presParOf" srcId="{2AC1151D-C52D-44CB-B066-91F6A8B3D6A0}" destId="{0D743EFF-D23E-4941-8C3B-2D4D6AF6BE59}" srcOrd="2" destOrd="0" presId="urn:microsoft.com/office/officeart/2005/8/layout/radial3"/>
    <dgm:cxn modelId="{DE754DB0-49E1-43DB-8F13-EAF9BFE41423}" type="presParOf" srcId="{2AC1151D-C52D-44CB-B066-91F6A8B3D6A0}" destId="{D6D906BD-4FDB-4B6A-A5D1-62AC757368C8}" srcOrd="3" destOrd="0" presId="urn:microsoft.com/office/officeart/2005/8/layout/radial3"/>
    <dgm:cxn modelId="{481BA83F-B7D3-411E-BD70-40F1245B1228}" type="presParOf" srcId="{2AC1151D-C52D-44CB-B066-91F6A8B3D6A0}" destId="{272138A7-CF33-4A5A-825E-DBBD3AB709F6}" srcOrd="4" destOrd="0" presId="urn:microsoft.com/office/officeart/2005/8/layout/radial3"/>
    <dgm:cxn modelId="{2314923A-BAFB-4E0F-92AF-37A2FAD3AD7E}" type="presParOf" srcId="{2AC1151D-C52D-44CB-B066-91F6A8B3D6A0}" destId="{6D1CDEBE-26D6-4AFE-AA9D-676E95D69577}" srcOrd="5" destOrd="0" presId="urn:microsoft.com/office/officeart/2005/8/layout/radial3"/>
    <dgm:cxn modelId="{5FE4B71E-CDC1-40D1-A511-E823A804B591}" type="presParOf" srcId="{2AC1151D-C52D-44CB-B066-91F6A8B3D6A0}" destId="{14206A32-7432-44C6-A009-4CB1D9CA31C1}" srcOrd="6" destOrd="0" presId="urn:microsoft.com/office/officeart/2005/8/layout/radial3"/>
    <dgm:cxn modelId="{80652B92-DDC1-4E51-94D6-761911B50CB2}" type="presParOf" srcId="{2AC1151D-C52D-44CB-B066-91F6A8B3D6A0}" destId="{50B2C3AE-A3F5-4DF2-B39D-436542FCBC85}" srcOrd="7" destOrd="0" presId="urn:microsoft.com/office/officeart/2005/8/layout/radial3"/>
    <dgm:cxn modelId="{41BBA983-F552-4DBE-9E23-E66090366BB0}" type="presParOf" srcId="{2AC1151D-C52D-44CB-B066-91F6A8B3D6A0}" destId="{EF01CB81-E200-4CD2-8126-DFD3991759D7}" srcOrd="8" destOrd="0" presId="urn:microsoft.com/office/officeart/2005/8/layout/radial3"/>
    <dgm:cxn modelId="{A920B5A6-FD30-4C72-B8F7-6F7721910B95}" type="presParOf" srcId="{2AC1151D-C52D-44CB-B066-91F6A8B3D6A0}" destId="{23888069-C99D-4377-BD50-B323682BF8B6}" srcOrd="9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CB79A0-D826-4C30-9F35-736F9688F9B2}">
      <dsp:nvSpPr>
        <dsp:cNvPr id="0" name=""/>
        <dsp:cNvSpPr/>
      </dsp:nvSpPr>
      <dsp:spPr>
        <a:xfrm>
          <a:off x="4087924" y="92500"/>
          <a:ext cx="2262695" cy="2262695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</a:t>
          </a:r>
          <a:r>
            <a:rPr lang="tr-TR" sz="2000" kern="1200" dirty="0"/>
            <a:t>s</a:t>
          </a:r>
          <a:r>
            <a:rPr lang="en-US" sz="2000" kern="1200" dirty="0" err="1"/>
            <a:t>i</a:t>
          </a:r>
          <a:r>
            <a:rPr lang="tr-TR" sz="2000" kern="1200" dirty="0" err="1"/>
            <a:t>kolojik</a:t>
          </a:r>
          <a:br>
            <a:rPr lang="en-US" sz="2000" kern="1200" dirty="0"/>
          </a:br>
          <a:r>
            <a:rPr lang="en-GB" sz="2000" kern="1200" dirty="0"/>
            <a:t>fa</a:t>
          </a:r>
          <a:r>
            <a:rPr lang="tr-TR" sz="2000" kern="1200" dirty="0" err="1"/>
            <a:t>ktörler</a:t>
          </a:r>
          <a:endParaRPr lang="en-GB" sz="2000" kern="1200" dirty="0"/>
        </a:p>
      </dsp:txBody>
      <dsp:txXfrm>
        <a:off x="4349004" y="397094"/>
        <a:ext cx="1740535" cy="717970"/>
      </dsp:txXfrm>
    </dsp:sp>
    <dsp:sp modelId="{2E951C0F-5D28-4F87-8D48-C64DB158CC2B}">
      <dsp:nvSpPr>
        <dsp:cNvPr id="0" name=""/>
        <dsp:cNvSpPr/>
      </dsp:nvSpPr>
      <dsp:spPr>
        <a:xfrm>
          <a:off x="4952064" y="1044321"/>
          <a:ext cx="2601330" cy="2262695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alpha val="50000"/>
                <a:hueOff val="207742"/>
                <a:satOff val="-4573"/>
                <a:lumOff val="1786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alpha val="50000"/>
                <a:hueOff val="207742"/>
                <a:satOff val="-4573"/>
                <a:lumOff val="1786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alpha val="50000"/>
                <a:hueOff val="207742"/>
                <a:satOff val="-4573"/>
                <a:lumOff val="1786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Bi</a:t>
          </a:r>
          <a:r>
            <a:rPr lang="tr-TR" sz="2000" kern="1200" dirty="0" err="1"/>
            <a:t>yolojik</a:t>
          </a:r>
          <a:r>
            <a:rPr lang="en-GB" sz="2000" kern="1200" dirty="0"/>
            <a:t> fa</a:t>
          </a:r>
          <a:r>
            <a:rPr lang="tr-TR" sz="2000" kern="1200" dirty="0" err="1"/>
            <a:t>ktörler</a:t>
          </a:r>
          <a:endParaRPr lang="en-GB" sz="2000" kern="1200" dirty="0"/>
        </a:p>
      </dsp:txBody>
      <dsp:txXfrm>
        <a:off x="6352781" y="1305401"/>
        <a:ext cx="1000511" cy="1740535"/>
      </dsp:txXfrm>
    </dsp:sp>
    <dsp:sp modelId="{99F29189-FDF5-462B-B0C9-3BE7DAF35CAC}">
      <dsp:nvSpPr>
        <dsp:cNvPr id="0" name=""/>
        <dsp:cNvSpPr/>
      </dsp:nvSpPr>
      <dsp:spPr>
        <a:xfrm>
          <a:off x="4120574" y="2045128"/>
          <a:ext cx="2262695" cy="2262695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alpha val="50000"/>
                <a:hueOff val="415484"/>
                <a:satOff val="-9146"/>
                <a:lumOff val="3573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alpha val="50000"/>
                <a:hueOff val="415484"/>
                <a:satOff val="-9146"/>
                <a:lumOff val="3573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alpha val="50000"/>
                <a:hueOff val="415484"/>
                <a:satOff val="-9146"/>
                <a:lumOff val="3573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Partnerle ilgili faktörler</a:t>
          </a:r>
          <a:endParaRPr lang="en-GB" sz="2000" kern="1200" dirty="0"/>
        </a:p>
      </dsp:txBody>
      <dsp:txXfrm>
        <a:off x="4381655" y="3285260"/>
        <a:ext cx="1740535" cy="717970"/>
      </dsp:txXfrm>
    </dsp:sp>
    <dsp:sp modelId="{95D0C459-BFD5-4419-9EF1-EFF68E5B4712}">
      <dsp:nvSpPr>
        <dsp:cNvPr id="0" name=""/>
        <dsp:cNvSpPr/>
      </dsp:nvSpPr>
      <dsp:spPr>
        <a:xfrm>
          <a:off x="2962204" y="1044321"/>
          <a:ext cx="2577821" cy="2262695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alpha val="50000"/>
                <a:hueOff val="207742"/>
                <a:satOff val="-4573"/>
                <a:lumOff val="1786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alpha val="50000"/>
                <a:hueOff val="207742"/>
                <a:satOff val="-4573"/>
                <a:lumOff val="1786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alpha val="50000"/>
                <a:hueOff val="207742"/>
                <a:satOff val="-4573"/>
                <a:lumOff val="1786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Kültürel</a:t>
          </a:r>
          <a:r>
            <a:rPr lang="en-GB" sz="2000" kern="1200" dirty="0"/>
            <a:t> f</a:t>
          </a:r>
          <a:r>
            <a:rPr lang="tr-TR" sz="2000" kern="1200" dirty="0"/>
            <a:t>aktörler</a:t>
          </a:r>
          <a:endParaRPr lang="en-GB" sz="2000" kern="1200" dirty="0"/>
        </a:p>
      </dsp:txBody>
      <dsp:txXfrm>
        <a:off x="3160498" y="1305401"/>
        <a:ext cx="991469" cy="17405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78136F-79A3-442D-A652-43967EDCFC4C}">
      <dsp:nvSpPr>
        <dsp:cNvPr id="0" name=""/>
        <dsp:cNvSpPr/>
      </dsp:nvSpPr>
      <dsp:spPr>
        <a:xfrm rot="21300000">
          <a:off x="26657" y="1791667"/>
          <a:ext cx="8633485" cy="988664"/>
        </a:xfrm>
        <a:prstGeom prst="mathMin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DD797D0-E950-456A-A492-F834C8E981C3}">
      <dsp:nvSpPr>
        <dsp:cNvPr id="0" name=""/>
        <dsp:cNvSpPr/>
      </dsp:nvSpPr>
      <dsp:spPr>
        <a:xfrm>
          <a:off x="1042416" y="228600"/>
          <a:ext cx="2606040" cy="1828800"/>
        </a:xfrm>
        <a:prstGeom prst="downArrow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049F206-745C-4FEC-A37D-61B7DB37E297}">
      <dsp:nvSpPr>
        <dsp:cNvPr id="0" name=""/>
        <dsp:cNvSpPr/>
      </dsp:nvSpPr>
      <dsp:spPr>
        <a:xfrm>
          <a:off x="4604004" y="0"/>
          <a:ext cx="2779776" cy="1920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i="1" kern="1200" dirty="0"/>
            <a:t>Uyarıcı faktörler</a:t>
          </a:r>
          <a:r>
            <a:rPr lang="en-GB" sz="2000" i="1" kern="1200" dirty="0"/>
            <a:t>:</a:t>
          </a:r>
          <a:br>
            <a:rPr lang="en-GB" sz="2000" i="1" kern="1200" dirty="0"/>
          </a:br>
          <a:r>
            <a:rPr lang="en-GB" sz="2000" kern="1200" dirty="0">
              <a:latin typeface="Arial"/>
              <a:cs typeface="Arial"/>
            </a:rPr>
            <a:t>▪ </a:t>
          </a:r>
          <a:r>
            <a:rPr lang="en-GB" sz="2000" kern="1200" dirty="0" err="1">
              <a:latin typeface="+mn-lt"/>
              <a:ea typeface="+mn-ea"/>
              <a:cs typeface="+mn-cs"/>
            </a:rPr>
            <a:t>Testosteron</a:t>
          </a:r>
          <a:br>
            <a:rPr lang="en-GB" sz="2000" kern="1200" dirty="0">
              <a:latin typeface="+mn-lt"/>
              <a:ea typeface="+mn-ea"/>
              <a:cs typeface="+mn-cs"/>
            </a:rPr>
          </a:br>
          <a:r>
            <a:rPr lang="en-GB" sz="2000" kern="1200" dirty="0">
              <a:latin typeface="Arial"/>
              <a:cs typeface="Arial"/>
            </a:rPr>
            <a:t>▪ </a:t>
          </a:r>
          <a:r>
            <a:rPr lang="tr-TR" sz="2000" kern="1200" dirty="0">
              <a:latin typeface="Arial"/>
              <a:cs typeface="Arial"/>
            </a:rPr>
            <a:t>Östrojen</a:t>
          </a:r>
          <a:br>
            <a:rPr lang="en-GB" sz="2000" kern="1200" dirty="0">
              <a:latin typeface="+mn-lt"/>
              <a:ea typeface="+mn-ea"/>
              <a:cs typeface="+mn-cs"/>
            </a:rPr>
          </a:br>
          <a:r>
            <a:rPr lang="en-GB" sz="2000" kern="1200" dirty="0">
              <a:latin typeface="Arial"/>
              <a:cs typeface="Arial"/>
            </a:rPr>
            <a:t>▪ </a:t>
          </a:r>
          <a:r>
            <a:rPr lang="en-GB" sz="2000" kern="1200" dirty="0" err="1">
              <a:latin typeface="+mn-lt"/>
              <a:ea typeface="+mn-ea"/>
              <a:cs typeface="+mn-cs"/>
            </a:rPr>
            <a:t>Progesteron</a:t>
          </a:r>
          <a:br>
            <a:rPr lang="en-GB" sz="2000" kern="1200" dirty="0">
              <a:latin typeface="+mn-lt"/>
              <a:ea typeface="+mn-ea"/>
              <a:cs typeface="+mn-cs"/>
            </a:rPr>
          </a:br>
          <a:r>
            <a:rPr lang="en-GB" sz="2000" kern="1200" dirty="0">
              <a:latin typeface="Arial"/>
              <a:cs typeface="Arial"/>
            </a:rPr>
            <a:t>▪ </a:t>
          </a:r>
          <a:r>
            <a:rPr lang="en-GB" sz="2000" kern="1200" dirty="0" err="1">
              <a:latin typeface="+mn-lt"/>
              <a:ea typeface="+mn-ea"/>
              <a:cs typeface="+mn-cs"/>
            </a:rPr>
            <a:t>Dopamin</a:t>
          </a:r>
          <a:endParaRPr lang="en-GB" sz="2000" kern="1200" dirty="0"/>
        </a:p>
      </dsp:txBody>
      <dsp:txXfrm>
        <a:off x="4604004" y="0"/>
        <a:ext cx="2779776" cy="1920240"/>
      </dsp:txXfrm>
    </dsp:sp>
    <dsp:sp modelId="{08EA9DE2-5E4D-4A50-839F-8C3C35B76511}">
      <dsp:nvSpPr>
        <dsp:cNvPr id="0" name=""/>
        <dsp:cNvSpPr/>
      </dsp:nvSpPr>
      <dsp:spPr>
        <a:xfrm>
          <a:off x="5038344" y="2514599"/>
          <a:ext cx="2606040" cy="1828800"/>
        </a:xfrm>
        <a:prstGeom prst="upArrow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7B69998-F965-4EF5-8DFD-FEB8C7E70857}">
      <dsp:nvSpPr>
        <dsp:cNvPr id="0" name=""/>
        <dsp:cNvSpPr/>
      </dsp:nvSpPr>
      <dsp:spPr>
        <a:xfrm>
          <a:off x="1303020" y="2651760"/>
          <a:ext cx="2779776" cy="1920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i="1" kern="1200" dirty="0" err="1"/>
            <a:t>İnhibe</a:t>
          </a:r>
          <a:r>
            <a:rPr lang="tr-TR" sz="2000" i="1" kern="1200" dirty="0"/>
            <a:t> edici faktörler</a:t>
          </a:r>
          <a:r>
            <a:rPr lang="en-GB" sz="2000" i="1" kern="1200" dirty="0"/>
            <a:t>:</a:t>
          </a:r>
          <a:br>
            <a:rPr lang="en-GB" sz="2000" i="1" kern="1200" dirty="0"/>
          </a:br>
          <a:r>
            <a:rPr lang="en-GB" sz="2000" kern="1200" dirty="0">
              <a:latin typeface="Arial"/>
              <a:cs typeface="Arial"/>
            </a:rPr>
            <a:t>▪ </a:t>
          </a:r>
          <a:r>
            <a:rPr lang="en-GB" sz="2000" kern="1200" dirty="0">
              <a:latin typeface="+mn-lt"/>
              <a:ea typeface="+mn-ea"/>
              <a:cs typeface="+mn-cs"/>
            </a:rPr>
            <a:t>Serotonin</a:t>
          </a:r>
          <a:br>
            <a:rPr lang="en-GB" sz="2000" kern="1200" dirty="0">
              <a:latin typeface="+mn-lt"/>
              <a:ea typeface="+mn-ea"/>
              <a:cs typeface="+mn-cs"/>
            </a:rPr>
          </a:br>
          <a:r>
            <a:rPr lang="en-GB" sz="2000" kern="1200" dirty="0">
              <a:latin typeface="Arial"/>
              <a:cs typeface="Arial"/>
            </a:rPr>
            <a:t>▪ </a:t>
          </a:r>
          <a:r>
            <a:rPr lang="en-GB" sz="2000" kern="1200" dirty="0" err="1">
              <a:latin typeface="+mn-lt"/>
              <a:ea typeface="+mn-ea"/>
              <a:cs typeface="+mn-cs"/>
            </a:rPr>
            <a:t>Prola</a:t>
          </a:r>
          <a:r>
            <a:rPr lang="tr-TR" sz="2000" kern="1200" dirty="0">
              <a:latin typeface="+mn-lt"/>
              <a:ea typeface="+mn-ea"/>
              <a:cs typeface="+mn-cs"/>
            </a:rPr>
            <a:t>k</a:t>
          </a:r>
          <a:r>
            <a:rPr lang="en-GB" sz="2000" kern="1200" dirty="0">
              <a:latin typeface="+mn-lt"/>
              <a:ea typeface="+mn-ea"/>
              <a:cs typeface="+mn-cs"/>
            </a:rPr>
            <a:t>tin</a:t>
          </a:r>
          <a:br>
            <a:rPr lang="en-GB" sz="2000" kern="1200" dirty="0">
              <a:latin typeface="+mn-lt"/>
              <a:ea typeface="+mn-ea"/>
              <a:cs typeface="+mn-cs"/>
            </a:rPr>
          </a:br>
          <a:r>
            <a:rPr lang="en-GB" sz="2000" kern="1200" dirty="0">
              <a:latin typeface="Arial"/>
              <a:cs typeface="Arial"/>
            </a:rPr>
            <a:t>▪ </a:t>
          </a:r>
          <a:r>
            <a:rPr lang="en-GB" sz="2000" kern="1200" dirty="0">
              <a:latin typeface="+mn-lt"/>
              <a:ea typeface="+mn-ea"/>
              <a:cs typeface="+mn-cs"/>
            </a:rPr>
            <a:t>Opioid</a:t>
          </a:r>
          <a:r>
            <a:rPr lang="tr-TR" sz="2000" kern="1200" dirty="0" err="1">
              <a:latin typeface="+mn-lt"/>
              <a:ea typeface="+mn-ea"/>
              <a:cs typeface="+mn-cs"/>
            </a:rPr>
            <a:t>ler</a:t>
          </a:r>
          <a:endParaRPr lang="en-GB" sz="2000" kern="1200" dirty="0"/>
        </a:p>
      </dsp:txBody>
      <dsp:txXfrm>
        <a:off x="1303020" y="2651760"/>
        <a:ext cx="2779776" cy="19202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D73C70-76F3-4307-9CB3-E308698BB600}">
      <dsp:nvSpPr>
        <dsp:cNvPr id="0" name=""/>
        <dsp:cNvSpPr/>
      </dsp:nvSpPr>
      <dsp:spPr>
        <a:xfrm>
          <a:off x="3075384" y="1017984"/>
          <a:ext cx="2536031" cy="253603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600" b="0" kern="1200" dirty="0"/>
            <a:t>Medikal etkenler</a:t>
          </a:r>
          <a:endParaRPr lang="en-GB" sz="2600" b="0" kern="1200" dirty="0"/>
        </a:p>
      </dsp:txBody>
      <dsp:txXfrm>
        <a:off x="3446777" y="1389377"/>
        <a:ext cx="1793245" cy="1793245"/>
      </dsp:txXfrm>
    </dsp:sp>
    <dsp:sp modelId="{4E7BD148-B2EB-46E0-8B4E-4D3B0B922D47}">
      <dsp:nvSpPr>
        <dsp:cNvPr id="0" name=""/>
        <dsp:cNvSpPr/>
      </dsp:nvSpPr>
      <dsp:spPr>
        <a:xfrm>
          <a:off x="3626938" y="16776"/>
          <a:ext cx="1334954" cy="126801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0" kern="1200" dirty="0"/>
            <a:t>Ps</a:t>
          </a:r>
          <a:r>
            <a:rPr lang="tr-TR" sz="1200" b="0" kern="1200" dirty="0" err="1"/>
            <a:t>ikiyatrik</a:t>
          </a:r>
          <a:r>
            <a:rPr lang="tr-TR" sz="1200" b="0" kern="1200" dirty="0"/>
            <a:t> hastalıklar</a:t>
          </a:r>
          <a:endParaRPr lang="en-GB" sz="1200" b="0" kern="1200" dirty="0"/>
        </a:p>
      </dsp:txBody>
      <dsp:txXfrm>
        <a:off x="3822437" y="202472"/>
        <a:ext cx="943956" cy="896623"/>
      </dsp:txXfrm>
    </dsp:sp>
    <dsp:sp modelId="{0684D45F-09B5-4A40-A79B-A88D1902842C}">
      <dsp:nvSpPr>
        <dsp:cNvPr id="0" name=""/>
        <dsp:cNvSpPr/>
      </dsp:nvSpPr>
      <dsp:spPr>
        <a:xfrm>
          <a:off x="4877206" y="484177"/>
          <a:ext cx="1268015" cy="126801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b="0" kern="1200" dirty="0" err="1"/>
            <a:t>İnkontinans</a:t>
          </a:r>
          <a:endParaRPr lang="en-GB" sz="1200" b="0" kern="1200" dirty="0"/>
        </a:p>
      </dsp:txBody>
      <dsp:txXfrm>
        <a:off x="5062902" y="669873"/>
        <a:ext cx="896623" cy="896623"/>
      </dsp:txXfrm>
    </dsp:sp>
    <dsp:sp modelId="{0D743EFF-D23E-4941-8C3B-2D4D6AF6BE59}">
      <dsp:nvSpPr>
        <dsp:cNvPr id="0" name=""/>
        <dsp:cNvSpPr/>
      </dsp:nvSpPr>
      <dsp:spPr>
        <a:xfrm>
          <a:off x="5360931" y="1651992"/>
          <a:ext cx="1268015" cy="126801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0" kern="1200" dirty="0"/>
            <a:t>N</a:t>
          </a:r>
          <a:r>
            <a:rPr lang="tr-TR" sz="1200" b="0" kern="1200" dirty="0" err="1"/>
            <a:t>örolojik</a:t>
          </a:r>
          <a:r>
            <a:rPr lang="tr-TR" sz="1200" b="0" kern="1200" dirty="0"/>
            <a:t> hastalıklar</a:t>
          </a:r>
          <a:endParaRPr lang="en-GB" sz="1200" b="0" kern="1200" dirty="0"/>
        </a:p>
      </dsp:txBody>
      <dsp:txXfrm>
        <a:off x="5546627" y="1837688"/>
        <a:ext cx="896623" cy="896623"/>
      </dsp:txXfrm>
    </dsp:sp>
    <dsp:sp modelId="{50B2C3AE-A3F5-4DF2-B39D-436542FCBC85}">
      <dsp:nvSpPr>
        <dsp:cNvPr id="0" name=""/>
        <dsp:cNvSpPr/>
      </dsp:nvSpPr>
      <dsp:spPr>
        <a:xfrm>
          <a:off x="4877206" y="2819806"/>
          <a:ext cx="1268015" cy="126801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b="0" kern="1200" dirty="0" err="1"/>
            <a:t>Kardiyo-vasküler</a:t>
          </a:r>
          <a:r>
            <a:rPr lang="tr-TR" sz="1200" b="0" kern="1200" dirty="0"/>
            <a:t> hastalıklar</a:t>
          </a:r>
          <a:endParaRPr lang="en-GB" sz="1200" b="0" kern="1200" dirty="0"/>
        </a:p>
      </dsp:txBody>
      <dsp:txXfrm>
        <a:off x="5062902" y="3005502"/>
        <a:ext cx="896623" cy="896623"/>
      </dsp:txXfrm>
    </dsp:sp>
    <dsp:sp modelId="{EF01CB81-E200-4CD2-8126-DFD3991759D7}">
      <dsp:nvSpPr>
        <dsp:cNvPr id="0" name=""/>
        <dsp:cNvSpPr/>
      </dsp:nvSpPr>
      <dsp:spPr>
        <a:xfrm>
          <a:off x="3709392" y="3303531"/>
          <a:ext cx="1268015" cy="126801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0" kern="1200" dirty="0"/>
            <a:t>Endo</a:t>
          </a:r>
          <a:r>
            <a:rPr lang="tr-TR" sz="1200" b="0" kern="1200" dirty="0" err="1"/>
            <a:t>krin</a:t>
          </a:r>
          <a:r>
            <a:rPr lang="tr-TR" sz="1200" b="0" kern="1200" dirty="0"/>
            <a:t> hastalıklar</a:t>
          </a:r>
          <a:endParaRPr lang="en-GB" sz="1200" b="0" kern="1200" dirty="0"/>
        </a:p>
      </dsp:txBody>
      <dsp:txXfrm>
        <a:off x="3895088" y="3489227"/>
        <a:ext cx="896623" cy="896623"/>
      </dsp:txXfrm>
    </dsp:sp>
    <dsp:sp modelId="{6701A95B-CBB8-4D53-815E-5188993D978E}">
      <dsp:nvSpPr>
        <dsp:cNvPr id="0" name=""/>
        <dsp:cNvSpPr/>
      </dsp:nvSpPr>
      <dsp:spPr>
        <a:xfrm>
          <a:off x="2541577" y="2819806"/>
          <a:ext cx="1268015" cy="126801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b="0" kern="1200" dirty="0"/>
            <a:t>Kronik ağrı</a:t>
          </a:r>
          <a:endParaRPr lang="en-GB" sz="1200" b="0" kern="1200" dirty="0"/>
        </a:p>
      </dsp:txBody>
      <dsp:txXfrm>
        <a:off x="2727273" y="3005502"/>
        <a:ext cx="896623" cy="896623"/>
      </dsp:txXfrm>
    </dsp:sp>
    <dsp:sp modelId="{3A5A7B16-D826-434B-8528-FE683B74E499}">
      <dsp:nvSpPr>
        <dsp:cNvPr id="0" name=""/>
        <dsp:cNvSpPr/>
      </dsp:nvSpPr>
      <dsp:spPr>
        <a:xfrm>
          <a:off x="2057852" y="1651992"/>
          <a:ext cx="1268015" cy="126801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b="0" kern="1200" dirty="0"/>
            <a:t>Cerrahi operasyonlar</a:t>
          </a:r>
          <a:endParaRPr lang="en-GB" sz="1200" b="0" kern="1200" dirty="0"/>
        </a:p>
      </dsp:txBody>
      <dsp:txXfrm>
        <a:off x="2243548" y="1837688"/>
        <a:ext cx="896623" cy="896623"/>
      </dsp:txXfrm>
    </dsp:sp>
    <dsp:sp modelId="{9449D83E-7093-4B9B-8782-669F83C80555}">
      <dsp:nvSpPr>
        <dsp:cNvPr id="0" name=""/>
        <dsp:cNvSpPr/>
      </dsp:nvSpPr>
      <dsp:spPr>
        <a:xfrm>
          <a:off x="2541577" y="484177"/>
          <a:ext cx="1268015" cy="126801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b="0" kern="1200" dirty="0"/>
            <a:t>Kanser</a:t>
          </a:r>
          <a:endParaRPr lang="en-GB" sz="1200" b="0" kern="1200" dirty="0"/>
        </a:p>
      </dsp:txBody>
      <dsp:txXfrm>
        <a:off x="2727273" y="669873"/>
        <a:ext cx="896623" cy="89662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1C7694-6067-40BB-817C-6DD0036D1511}">
      <dsp:nvSpPr>
        <dsp:cNvPr id="0" name=""/>
        <dsp:cNvSpPr/>
      </dsp:nvSpPr>
      <dsp:spPr>
        <a:xfrm>
          <a:off x="3053060" y="1078923"/>
          <a:ext cx="2580679" cy="258067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/>
            <a:t>Endo</a:t>
          </a:r>
          <a:r>
            <a:rPr lang="tr-TR" sz="2600" kern="1200" dirty="0" err="1"/>
            <a:t>krin</a:t>
          </a:r>
          <a:r>
            <a:rPr lang="tr-TR" sz="2600" kern="1200" dirty="0"/>
            <a:t> hastalıklar</a:t>
          </a:r>
          <a:endParaRPr lang="en-GB" sz="2600" kern="1200" dirty="0"/>
        </a:p>
      </dsp:txBody>
      <dsp:txXfrm>
        <a:off x="3430992" y="1456855"/>
        <a:ext cx="1824815" cy="1824815"/>
      </dsp:txXfrm>
    </dsp:sp>
    <dsp:sp modelId="{FC4B5C19-A221-43BB-A724-BC8598CC3EE6}">
      <dsp:nvSpPr>
        <dsp:cNvPr id="0" name=""/>
        <dsp:cNvSpPr/>
      </dsp:nvSpPr>
      <dsp:spPr>
        <a:xfrm>
          <a:off x="3698230" y="42529"/>
          <a:ext cx="1290339" cy="129033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 err="1"/>
            <a:t>Andro</a:t>
          </a:r>
          <a:r>
            <a:rPr lang="tr-TR" sz="1200" kern="1200" dirty="0" err="1"/>
            <a:t>jen</a:t>
          </a:r>
          <a:r>
            <a:rPr lang="tr-TR" sz="1200" kern="1200" dirty="0"/>
            <a:t> yetersizliği</a:t>
          </a:r>
          <a:endParaRPr lang="en-GB" sz="1200" kern="1200" dirty="0"/>
        </a:p>
      </dsp:txBody>
      <dsp:txXfrm>
        <a:off x="3887196" y="231495"/>
        <a:ext cx="912407" cy="912407"/>
      </dsp:txXfrm>
    </dsp:sp>
    <dsp:sp modelId="{4869C891-3ADB-48B6-A14B-09604803BA98}">
      <dsp:nvSpPr>
        <dsp:cNvPr id="0" name=""/>
        <dsp:cNvSpPr/>
      </dsp:nvSpPr>
      <dsp:spPr>
        <a:xfrm>
          <a:off x="4994761" y="675655"/>
          <a:ext cx="1326675" cy="129033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H</a:t>
          </a:r>
          <a:r>
            <a:rPr lang="tr-TR" sz="1200" kern="1200" dirty="0" err="1"/>
            <a:t>iperprolaktinemi</a:t>
          </a:r>
          <a:endParaRPr lang="en-GB" sz="1200" kern="1200" dirty="0"/>
        </a:p>
      </dsp:txBody>
      <dsp:txXfrm>
        <a:off x="5189048" y="864621"/>
        <a:ext cx="938101" cy="912407"/>
      </dsp:txXfrm>
    </dsp:sp>
    <dsp:sp modelId="{B7C04365-17AE-42A2-BB20-DDC07DD0E23C}">
      <dsp:nvSpPr>
        <dsp:cNvPr id="0" name=""/>
        <dsp:cNvSpPr/>
      </dsp:nvSpPr>
      <dsp:spPr>
        <a:xfrm>
          <a:off x="5337634" y="2098276"/>
          <a:ext cx="1290339" cy="129033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H</a:t>
          </a:r>
          <a:r>
            <a:rPr lang="tr-TR" sz="1200" kern="1200" dirty="0" err="1"/>
            <a:t>ipotroidi</a:t>
          </a:r>
          <a:endParaRPr lang="en-GB" sz="1200" kern="1200" dirty="0"/>
        </a:p>
      </dsp:txBody>
      <dsp:txXfrm>
        <a:off x="5526600" y="2287242"/>
        <a:ext cx="912407" cy="912407"/>
      </dsp:txXfrm>
    </dsp:sp>
    <dsp:sp modelId="{845FA285-1018-4C24-8211-9B49C92BB04B}">
      <dsp:nvSpPr>
        <dsp:cNvPr id="0" name=""/>
        <dsp:cNvSpPr/>
      </dsp:nvSpPr>
      <dsp:spPr>
        <a:xfrm>
          <a:off x="4427833" y="3239130"/>
          <a:ext cx="1290339" cy="129033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H</a:t>
          </a:r>
          <a:r>
            <a:rPr lang="tr-TR" sz="1200" kern="1200" dirty="0" err="1"/>
            <a:t>ipertroidi</a:t>
          </a:r>
          <a:endParaRPr lang="en-GB" sz="1200" kern="1200" dirty="0"/>
        </a:p>
      </dsp:txBody>
      <dsp:txXfrm>
        <a:off x="4616799" y="3428096"/>
        <a:ext cx="912407" cy="912407"/>
      </dsp:txXfrm>
    </dsp:sp>
    <dsp:sp modelId="{0AEF789E-B59E-46DF-8B6A-2329D47F626D}">
      <dsp:nvSpPr>
        <dsp:cNvPr id="0" name=""/>
        <dsp:cNvSpPr/>
      </dsp:nvSpPr>
      <dsp:spPr>
        <a:xfrm>
          <a:off x="2968626" y="3239130"/>
          <a:ext cx="1290339" cy="129033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 err="1"/>
            <a:t>Metaboli</a:t>
          </a:r>
          <a:r>
            <a:rPr lang="tr-TR" sz="1200" kern="1200" dirty="0"/>
            <a:t>k sendrom</a:t>
          </a:r>
          <a:endParaRPr lang="en-GB" sz="1200" kern="1200" dirty="0"/>
        </a:p>
      </dsp:txBody>
      <dsp:txXfrm>
        <a:off x="3157592" y="3428096"/>
        <a:ext cx="912407" cy="912407"/>
      </dsp:txXfrm>
    </dsp:sp>
    <dsp:sp modelId="{251B91EB-2837-4575-8C55-6FEE4A02AE07}">
      <dsp:nvSpPr>
        <dsp:cNvPr id="0" name=""/>
        <dsp:cNvSpPr/>
      </dsp:nvSpPr>
      <dsp:spPr>
        <a:xfrm>
          <a:off x="2058826" y="2098276"/>
          <a:ext cx="1290339" cy="129033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Adrenal</a:t>
          </a:r>
          <a:br>
            <a:rPr lang="en-GB" sz="1200" kern="1200" dirty="0"/>
          </a:br>
          <a:r>
            <a:rPr lang="tr-TR" sz="1200" kern="1200" dirty="0"/>
            <a:t>bozukluklar</a:t>
          </a:r>
          <a:endParaRPr lang="en-GB" sz="1200" kern="1200" dirty="0"/>
        </a:p>
      </dsp:txBody>
      <dsp:txXfrm>
        <a:off x="2247792" y="2287242"/>
        <a:ext cx="912407" cy="912407"/>
      </dsp:txXfrm>
    </dsp:sp>
    <dsp:sp modelId="{9491B798-70B4-4BE7-A215-8B4DFFF5CBC6}">
      <dsp:nvSpPr>
        <dsp:cNvPr id="0" name=""/>
        <dsp:cNvSpPr/>
      </dsp:nvSpPr>
      <dsp:spPr>
        <a:xfrm>
          <a:off x="2383530" y="675655"/>
          <a:ext cx="1290339" cy="129033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Östrojen yetersizliği</a:t>
          </a:r>
          <a:endParaRPr lang="en-GB" sz="1200" kern="1200" dirty="0"/>
        </a:p>
      </dsp:txBody>
      <dsp:txXfrm>
        <a:off x="2572496" y="864621"/>
        <a:ext cx="912407" cy="91240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D73C70-76F3-4307-9CB3-E308698BB600}">
      <dsp:nvSpPr>
        <dsp:cNvPr id="0" name=""/>
        <dsp:cNvSpPr/>
      </dsp:nvSpPr>
      <dsp:spPr>
        <a:xfrm>
          <a:off x="3028503" y="1134468"/>
          <a:ext cx="2629792" cy="262979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b="0" kern="1200" dirty="0" err="1"/>
            <a:t>Meno</a:t>
          </a:r>
          <a:r>
            <a:rPr lang="tr-TR" sz="2800" b="0" kern="1200" dirty="0"/>
            <a:t>poz </a:t>
          </a:r>
          <a:endParaRPr lang="en-GB" sz="2800" b="0" kern="1200" dirty="0"/>
        </a:p>
      </dsp:txBody>
      <dsp:txXfrm>
        <a:off x="3413627" y="1519592"/>
        <a:ext cx="1859544" cy="1859544"/>
      </dsp:txXfrm>
    </dsp:sp>
    <dsp:sp modelId="{4E7BD148-B2EB-46E0-8B4E-4D3B0B922D47}">
      <dsp:nvSpPr>
        <dsp:cNvPr id="0" name=""/>
        <dsp:cNvSpPr/>
      </dsp:nvSpPr>
      <dsp:spPr>
        <a:xfrm>
          <a:off x="3651245" y="81135"/>
          <a:ext cx="1384309" cy="13148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Partnerde cinsel sorunlar</a:t>
          </a:r>
          <a:endParaRPr lang="en-GB" sz="1200" kern="1200" dirty="0"/>
        </a:p>
      </dsp:txBody>
      <dsp:txXfrm>
        <a:off x="3853972" y="273697"/>
        <a:ext cx="978855" cy="929772"/>
      </dsp:txXfrm>
    </dsp:sp>
    <dsp:sp modelId="{0D743EFF-D23E-4941-8C3B-2D4D6AF6BE59}">
      <dsp:nvSpPr>
        <dsp:cNvPr id="0" name=""/>
        <dsp:cNvSpPr/>
      </dsp:nvSpPr>
      <dsp:spPr>
        <a:xfrm>
          <a:off x="5313001" y="1263256"/>
          <a:ext cx="1314896" cy="13148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kern="1200" dirty="0"/>
            <a:t>İstekte azalma</a:t>
          </a:r>
          <a:endParaRPr lang="en-GB" sz="1500" kern="1200" dirty="0"/>
        </a:p>
      </dsp:txBody>
      <dsp:txXfrm>
        <a:off x="5505563" y="1455818"/>
        <a:ext cx="929772" cy="929772"/>
      </dsp:txXfrm>
    </dsp:sp>
    <dsp:sp modelId="{50B2C3AE-A3F5-4DF2-B39D-436542FCBC85}">
      <dsp:nvSpPr>
        <dsp:cNvPr id="0" name=""/>
        <dsp:cNvSpPr/>
      </dsp:nvSpPr>
      <dsp:spPr>
        <a:xfrm>
          <a:off x="4691523" y="3175968"/>
          <a:ext cx="1314896" cy="13148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kern="1200" dirty="0"/>
            <a:t>Cinsel uyarılmada azalma</a:t>
          </a:r>
          <a:endParaRPr lang="en-GB" sz="1500" kern="1200" dirty="0"/>
        </a:p>
      </dsp:txBody>
      <dsp:txXfrm>
        <a:off x="4884085" y="3368530"/>
        <a:ext cx="929772" cy="929772"/>
      </dsp:txXfrm>
    </dsp:sp>
    <dsp:sp modelId="{EF01CB81-E200-4CD2-8126-DFD3991759D7}">
      <dsp:nvSpPr>
        <dsp:cNvPr id="0" name=""/>
        <dsp:cNvSpPr/>
      </dsp:nvSpPr>
      <dsp:spPr>
        <a:xfrm>
          <a:off x="2680379" y="3175968"/>
          <a:ext cx="1314896" cy="13148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 err="1"/>
            <a:t>Va</a:t>
          </a:r>
          <a:r>
            <a:rPr lang="tr-TR" sz="1500" kern="1200" dirty="0" err="1"/>
            <a:t>jinal</a:t>
          </a:r>
          <a:r>
            <a:rPr lang="tr-TR" sz="1500" kern="1200" dirty="0"/>
            <a:t> kuruluk ve </a:t>
          </a:r>
          <a:r>
            <a:rPr lang="tr-TR" sz="1500" kern="1200" dirty="0" err="1"/>
            <a:t>disparoni</a:t>
          </a:r>
          <a:r>
            <a:rPr lang="en-GB" sz="1500" kern="1200" dirty="0"/>
            <a:t> </a:t>
          </a:r>
        </a:p>
      </dsp:txBody>
      <dsp:txXfrm>
        <a:off x="2872941" y="3368530"/>
        <a:ext cx="929772" cy="929772"/>
      </dsp:txXfrm>
    </dsp:sp>
    <dsp:sp modelId="{FDD53ECC-016C-4073-B093-469D0AF2C775}">
      <dsp:nvSpPr>
        <dsp:cNvPr id="0" name=""/>
        <dsp:cNvSpPr/>
      </dsp:nvSpPr>
      <dsp:spPr>
        <a:xfrm>
          <a:off x="2058901" y="1263256"/>
          <a:ext cx="1314896" cy="13148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kern="1200" dirty="0"/>
            <a:t>Kişisel  ve bedensel algıda bozulma</a:t>
          </a:r>
          <a:endParaRPr lang="en-GB" sz="1500" kern="1200" dirty="0"/>
        </a:p>
      </dsp:txBody>
      <dsp:txXfrm>
        <a:off x="2251463" y="1455818"/>
        <a:ext cx="929772" cy="92977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1C7694-6067-40BB-817C-6DD0036D1511}">
      <dsp:nvSpPr>
        <dsp:cNvPr id="0" name=""/>
        <dsp:cNvSpPr/>
      </dsp:nvSpPr>
      <dsp:spPr>
        <a:xfrm>
          <a:off x="3053060" y="1078923"/>
          <a:ext cx="2580679" cy="258067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N</a:t>
          </a:r>
          <a:r>
            <a:rPr lang="tr-TR" sz="2800" kern="1200" dirty="0" err="1"/>
            <a:t>örolojik</a:t>
          </a:r>
          <a:r>
            <a:rPr lang="tr-TR" sz="2800" kern="1200" dirty="0"/>
            <a:t> hastalıklar</a:t>
          </a:r>
          <a:endParaRPr lang="en-GB" sz="2800" kern="1200" dirty="0"/>
        </a:p>
      </dsp:txBody>
      <dsp:txXfrm>
        <a:off x="3430992" y="1456855"/>
        <a:ext cx="1824815" cy="1824815"/>
      </dsp:txXfrm>
    </dsp:sp>
    <dsp:sp modelId="{FC4B5C19-A221-43BB-A724-BC8598CC3EE6}">
      <dsp:nvSpPr>
        <dsp:cNvPr id="0" name=""/>
        <dsp:cNvSpPr/>
      </dsp:nvSpPr>
      <dsp:spPr>
        <a:xfrm>
          <a:off x="3698230" y="42529"/>
          <a:ext cx="1290339" cy="129033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B</a:t>
          </a:r>
          <a:r>
            <a:rPr lang="tr-TR" sz="1700" kern="1200" dirty="0" err="1"/>
            <a:t>eyin</a:t>
          </a:r>
          <a:r>
            <a:rPr lang="tr-TR" sz="1700" kern="1200" dirty="0"/>
            <a:t> hasarı</a:t>
          </a:r>
          <a:endParaRPr lang="en-GB" sz="1700" kern="1200" dirty="0"/>
        </a:p>
      </dsp:txBody>
      <dsp:txXfrm>
        <a:off x="3887196" y="231495"/>
        <a:ext cx="912407" cy="912407"/>
      </dsp:txXfrm>
    </dsp:sp>
    <dsp:sp modelId="{4869C891-3ADB-48B6-A14B-09604803BA98}">
      <dsp:nvSpPr>
        <dsp:cNvPr id="0" name=""/>
        <dsp:cNvSpPr/>
      </dsp:nvSpPr>
      <dsp:spPr>
        <a:xfrm>
          <a:off x="5012929" y="675655"/>
          <a:ext cx="1290339" cy="129033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700" kern="1200" dirty="0"/>
            <a:t>CVA</a:t>
          </a:r>
          <a:endParaRPr lang="en-GB" sz="1700" kern="1200" dirty="0"/>
        </a:p>
      </dsp:txBody>
      <dsp:txXfrm>
        <a:off x="5201895" y="864621"/>
        <a:ext cx="912407" cy="912407"/>
      </dsp:txXfrm>
    </dsp:sp>
    <dsp:sp modelId="{0D333CF0-3F24-400E-8B36-D404E5469C21}">
      <dsp:nvSpPr>
        <dsp:cNvPr id="0" name=""/>
        <dsp:cNvSpPr/>
      </dsp:nvSpPr>
      <dsp:spPr>
        <a:xfrm>
          <a:off x="5337634" y="2098276"/>
          <a:ext cx="1290339" cy="129033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 err="1"/>
            <a:t>Epilep</a:t>
          </a:r>
          <a:r>
            <a:rPr lang="tr-TR" sz="1700" kern="1200" dirty="0"/>
            <a:t>si</a:t>
          </a:r>
          <a:endParaRPr lang="en-GB" sz="1700" kern="1200" dirty="0"/>
        </a:p>
      </dsp:txBody>
      <dsp:txXfrm>
        <a:off x="5526600" y="2287242"/>
        <a:ext cx="912407" cy="912407"/>
      </dsp:txXfrm>
    </dsp:sp>
    <dsp:sp modelId="{0719B965-CD2E-424F-B7CF-88B6799CAA8A}">
      <dsp:nvSpPr>
        <dsp:cNvPr id="0" name=""/>
        <dsp:cNvSpPr/>
      </dsp:nvSpPr>
      <dsp:spPr>
        <a:xfrm>
          <a:off x="4427833" y="3239130"/>
          <a:ext cx="1290339" cy="129033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Parkinson</a:t>
          </a:r>
          <a:r>
            <a:rPr lang="tr-TR" sz="1700" kern="1200" dirty="0"/>
            <a:t> hastalığı</a:t>
          </a:r>
          <a:endParaRPr lang="en-GB" sz="1700" kern="1200" dirty="0"/>
        </a:p>
      </dsp:txBody>
      <dsp:txXfrm>
        <a:off x="4616799" y="3428096"/>
        <a:ext cx="912407" cy="912407"/>
      </dsp:txXfrm>
    </dsp:sp>
    <dsp:sp modelId="{DAFB46D3-4550-4260-9706-26E158F66DFA}">
      <dsp:nvSpPr>
        <dsp:cNvPr id="0" name=""/>
        <dsp:cNvSpPr/>
      </dsp:nvSpPr>
      <dsp:spPr>
        <a:xfrm>
          <a:off x="2968626" y="3239130"/>
          <a:ext cx="1290339" cy="129033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700" kern="1200" dirty="0"/>
            <a:t>Omurilik hasarları</a:t>
          </a:r>
          <a:endParaRPr lang="en-GB" sz="1700" kern="1200" dirty="0"/>
        </a:p>
      </dsp:txBody>
      <dsp:txXfrm>
        <a:off x="3157592" y="3428096"/>
        <a:ext cx="912407" cy="912407"/>
      </dsp:txXfrm>
    </dsp:sp>
    <dsp:sp modelId="{E53F472A-1546-40FA-892B-BB14E5ED431F}">
      <dsp:nvSpPr>
        <dsp:cNvPr id="0" name=""/>
        <dsp:cNvSpPr/>
      </dsp:nvSpPr>
      <dsp:spPr>
        <a:xfrm>
          <a:off x="2058826" y="2098276"/>
          <a:ext cx="1290339" cy="129033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M</a:t>
          </a:r>
          <a:r>
            <a:rPr lang="tr-TR" sz="1700" kern="1200" dirty="0"/>
            <a:t>S</a:t>
          </a:r>
          <a:endParaRPr lang="en-GB" sz="1700" kern="1200" dirty="0"/>
        </a:p>
      </dsp:txBody>
      <dsp:txXfrm>
        <a:off x="2247792" y="2287242"/>
        <a:ext cx="912407" cy="912407"/>
      </dsp:txXfrm>
    </dsp:sp>
    <dsp:sp modelId="{FDD5B6D8-BD85-4C5B-A004-409C533A06F5}">
      <dsp:nvSpPr>
        <dsp:cNvPr id="0" name=""/>
        <dsp:cNvSpPr/>
      </dsp:nvSpPr>
      <dsp:spPr>
        <a:xfrm>
          <a:off x="2383530" y="675655"/>
          <a:ext cx="1290339" cy="129033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Peri</a:t>
          </a:r>
          <a:r>
            <a:rPr lang="tr-TR" sz="1700" kern="1200" dirty="0"/>
            <a:t>ferik </a:t>
          </a:r>
          <a:r>
            <a:rPr lang="tr-TR" sz="1700" kern="1200" dirty="0" err="1"/>
            <a:t>nöropati</a:t>
          </a:r>
          <a:endParaRPr lang="en-GB" sz="1700" kern="1200" dirty="0"/>
        </a:p>
      </dsp:txBody>
      <dsp:txXfrm>
        <a:off x="2572496" y="864621"/>
        <a:ext cx="912407" cy="91240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D73C70-76F3-4307-9CB3-E308698BB600}">
      <dsp:nvSpPr>
        <dsp:cNvPr id="0" name=""/>
        <dsp:cNvSpPr/>
      </dsp:nvSpPr>
      <dsp:spPr>
        <a:xfrm>
          <a:off x="3802789" y="1168106"/>
          <a:ext cx="2910020" cy="291002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600" kern="1200" dirty="0"/>
            <a:t>İlaçlar</a:t>
          </a:r>
          <a:endParaRPr lang="en-GB" sz="3600" kern="1200" dirty="0"/>
        </a:p>
      </dsp:txBody>
      <dsp:txXfrm>
        <a:off x="4228952" y="1594269"/>
        <a:ext cx="2057694" cy="2057694"/>
      </dsp:txXfrm>
    </dsp:sp>
    <dsp:sp modelId="{0684D45F-09B5-4A40-A79B-A88D1902842C}">
      <dsp:nvSpPr>
        <dsp:cNvPr id="0" name=""/>
        <dsp:cNvSpPr/>
      </dsp:nvSpPr>
      <dsp:spPr>
        <a:xfrm>
          <a:off x="4381498" y="519"/>
          <a:ext cx="1752603" cy="145501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400" kern="1200" dirty="0" err="1"/>
            <a:t>Antipsikotikler</a:t>
          </a:r>
          <a:endParaRPr lang="en-GB" sz="1400" kern="1200" dirty="0"/>
        </a:p>
      </dsp:txBody>
      <dsp:txXfrm>
        <a:off x="4638161" y="213600"/>
        <a:ext cx="1239277" cy="1028848"/>
      </dsp:txXfrm>
    </dsp:sp>
    <dsp:sp modelId="{E518EA58-CEB6-4F9A-BBDC-35BB6CA5C8F9}">
      <dsp:nvSpPr>
        <dsp:cNvPr id="0" name=""/>
        <dsp:cNvSpPr/>
      </dsp:nvSpPr>
      <dsp:spPr>
        <a:xfrm>
          <a:off x="5870327" y="555579"/>
          <a:ext cx="1455010" cy="145501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Anti</a:t>
          </a:r>
          <a:r>
            <a:rPr lang="tr-TR" sz="1100" kern="1200" dirty="0" err="1"/>
            <a:t>hipertansifler</a:t>
          </a:r>
          <a:endParaRPr lang="en-GB" sz="1100" kern="1200" dirty="0"/>
        </a:p>
      </dsp:txBody>
      <dsp:txXfrm>
        <a:off x="6083408" y="768660"/>
        <a:ext cx="1028848" cy="1028848"/>
      </dsp:txXfrm>
    </dsp:sp>
    <dsp:sp modelId="{B2EC22D2-9557-43A1-92B2-C001F6F6474C}">
      <dsp:nvSpPr>
        <dsp:cNvPr id="0" name=""/>
        <dsp:cNvSpPr/>
      </dsp:nvSpPr>
      <dsp:spPr>
        <a:xfrm>
          <a:off x="6425387" y="1895611"/>
          <a:ext cx="1455010" cy="145501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 err="1"/>
            <a:t>Antidepre</a:t>
          </a:r>
          <a:r>
            <a:rPr lang="tr-TR" sz="1100" kern="1200" dirty="0"/>
            <a:t>sanlar</a:t>
          </a:r>
          <a:endParaRPr lang="en-GB" sz="1100" kern="1200" dirty="0"/>
        </a:p>
      </dsp:txBody>
      <dsp:txXfrm>
        <a:off x="6638468" y="2108692"/>
        <a:ext cx="1028848" cy="1028848"/>
      </dsp:txXfrm>
    </dsp:sp>
    <dsp:sp modelId="{AED8B544-3A0D-4FDC-86C6-C678B60C6E70}">
      <dsp:nvSpPr>
        <dsp:cNvPr id="0" name=""/>
        <dsp:cNvSpPr/>
      </dsp:nvSpPr>
      <dsp:spPr>
        <a:xfrm>
          <a:off x="5870327" y="3235644"/>
          <a:ext cx="1455010" cy="145501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Anti</a:t>
          </a:r>
          <a:r>
            <a:rPr lang="tr-TR" sz="1100" kern="1200" dirty="0" err="1"/>
            <a:t>androjenler</a:t>
          </a:r>
          <a:endParaRPr lang="en-GB" sz="1100" kern="1200" dirty="0"/>
        </a:p>
      </dsp:txBody>
      <dsp:txXfrm>
        <a:off x="6083408" y="3448725"/>
        <a:ext cx="1028848" cy="1028848"/>
      </dsp:txXfrm>
    </dsp:sp>
    <dsp:sp modelId="{C9720C3E-5F1B-4C69-AAD3-9D366E69A511}">
      <dsp:nvSpPr>
        <dsp:cNvPr id="0" name=""/>
        <dsp:cNvSpPr/>
      </dsp:nvSpPr>
      <dsp:spPr>
        <a:xfrm>
          <a:off x="4412570" y="3790704"/>
          <a:ext cx="1690459" cy="145501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Oral </a:t>
          </a:r>
          <a:r>
            <a:rPr lang="tr-TR" sz="1100" kern="1200" dirty="0" err="1"/>
            <a:t>kontraseptifler</a:t>
          </a:r>
          <a:endParaRPr lang="en-GB" sz="1100" kern="1200" dirty="0"/>
        </a:p>
      </dsp:txBody>
      <dsp:txXfrm>
        <a:off x="4660132" y="4003785"/>
        <a:ext cx="1195335" cy="1028848"/>
      </dsp:txXfrm>
    </dsp:sp>
    <dsp:sp modelId="{D5E5DCCB-697A-4D1A-A017-F91F2DA56697}">
      <dsp:nvSpPr>
        <dsp:cNvPr id="0" name=""/>
        <dsp:cNvSpPr/>
      </dsp:nvSpPr>
      <dsp:spPr>
        <a:xfrm>
          <a:off x="3190262" y="3235644"/>
          <a:ext cx="1455010" cy="145501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Opioid</a:t>
          </a:r>
          <a:r>
            <a:rPr lang="tr-TR" sz="1100" kern="1200" dirty="0" err="1"/>
            <a:t>ler</a:t>
          </a:r>
          <a:endParaRPr lang="en-GB" sz="1100" kern="1200" dirty="0"/>
        </a:p>
      </dsp:txBody>
      <dsp:txXfrm>
        <a:off x="3403343" y="3448725"/>
        <a:ext cx="1028848" cy="1028848"/>
      </dsp:txXfrm>
    </dsp:sp>
    <dsp:sp modelId="{41A724F7-0CA9-4567-9D27-7B0EF24BD62B}">
      <dsp:nvSpPr>
        <dsp:cNvPr id="0" name=""/>
        <dsp:cNvSpPr/>
      </dsp:nvSpPr>
      <dsp:spPr>
        <a:xfrm>
          <a:off x="2635202" y="1895611"/>
          <a:ext cx="1455010" cy="145501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 err="1"/>
            <a:t>Antiepilepti</a:t>
          </a:r>
          <a:r>
            <a:rPr lang="tr-TR" sz="1100" kern="1200" dirty="0"/>
            <a:t>k ilaçlar</a:t>
          </a:r>
          <a:endParaRPr lang="en-GB" sz="1100" kern="1200" dirty="0"/>
        </a:p>
      </dsp:txBody>
      <dsp:txXfrm>
        <a:off x="2848283" y="2108692"/>
        <a:ext cx="1028848" cy="1028848"/>
      </dsp:txXfrm>
    </dsp:sp>
    <dsp:sp modelId="{98C151DB-9DBE-464C-8339-A7E0AD829504}">
      <dsp:nvSpPr>
        <dsp:cNvPr id="0" name=""/>
        <dsp:cNvSpPr/>
      </dsp:nvSpPr>
      <dsp:spPr>
        <a:xfrm>
          <a:off x="3190262" y="555579"/>
          <a:ext cx="1455010" cy="145501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100" kern="1200" dirty="0" err="1"/>
            <a:t>Kemoterapötikler</a:t>
          </a:r>
          <a:endParaRPr lang="en-GB" sz="1100" kern="1200" dirty="0"/>
        </a:p>
      </dsp:txBody>
      <dsp:txXfrm>
        <a:off x="3403343" y="768660"/>
        <a:ext cx="1028848" cy="102884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D73C70-76F3-4307-9CB3-E308698BB600}">
      <dsp:nvSpPr>
        <dsp:cNvPr id="0" name=""/>
        <dsp:cNvSpPr/>
      </dsp:nvSpPr>
      <dsp:spPr>
        <a:xfrm>
          <a:off x="3035287" y="1269714"/>
          <a:ext cx="3084536" cy="308453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P</a:t>
          </a:r>
          <a:r>
            <a:rPr lang="tr-TR" sz="2800" kern="1200" dirty="0" err="1"/>
            <a:t>sikolojik</a:t>
          </a:r>
          <a:r>
            <a:rPr lang="tr-TR" sz="2800" kern="1200" dirty="0"/>
            <a:t> etkenler</a:t>
          </a:r>
          <a:endParaRPr lang="en-GB" sz="2800" kern="1200" dirty="0"/>
        </a:p>
      </dsp:txBody>
      <dsp:txXfrm>
        <a:off x="3487007" y="1721434"/>
        <a:ext cx="2181096" cy="2181096"/>
      </dsp:txXfrm>
    </dsp:sp>
    <dsp:sp modelId="{4E7BD148-B2EB-46E0-8B4E-4D3B0B922D47}">
      <dsp:nvSpPr>
        <dsp:cNvPr id="0" name=""/>
        <dsp:cNvSpPr/>
      </dsp:nvSpPr>
      <dsp:spPr>
        <a:xfrm>
          <a:off x="3806421" y="0"/>
          <a:ext cx="1542268" cy="154226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000" kern="1200" dirty="0"/>
            <a:t>Partner ilişkisi</a:t>
          </a:r>
          <a:endParaRPr lang="en-GB" sz="1000" kern="1200" dirty="0"/>
        </a:p>
      </dsp:txBody>
      <dsp:txXfrm>
        <a:off x="4032281" y="225860"/>
        <a:ext cx="1090548" cy="1090548"/>
      </dsp:txXfrm>
    </dsp:sp>
    <dsp:sp modelId="{0D743EFF-D23E-4941-8C3B-2D4D6AF6BE59}">
      <dsp:nvSpPr>
        <dsp:cNvPr id="0" name=""/>
        <dsp:cNvSpPr/>
      </dsp:nvSpPr>
      <dsp:spPr>
        <a:xfrm>
          <a:off x="5098649" y="500831"/>
          <a:ext cx="1542268" cy="154226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 err="1"/>
            <a:t>Negati</a:t>
          </a:r>
          <a:r>
            <a:rPr lang="tr-TR" sz="1000" kern="1200" dirty="0"/>
            <a:t>f cinsel deneyimler</a:t>
          </a:r>
          <a:endParaRPr lang="en-GB" sz="1000" kern="1200" dirty="0"/>
        </a:p>
      </dsp:txBody>
      <dsp:txXfrm>
        <a:off x="5324509" y="726691"/>
        <a:ext cx="1090548" cy="1090548"/>
      </dsp:txXfrm>
    </dsp:sp>
    <dsp:sp modelId="{D6D906BD-4FDB-4B6A-A5D1-62AC757368C8}">
      <dsp:nvSpPr>
        <dsp:cNvPr id="0" name=""/>
        <dsp:cNvSpPr/>
      </dsp:nvSpPr>
      <dsp:spPr>
        <a:xfrm>
          <a:off x="5786230" y="1691755"/>
          <a:ext cx="1542268" cy="154226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000" kern="1200" dirty="0"/>
            <a:t>Düşük cinsel imaj</a:t>
          </a:r>
          <a:r>
            <a:rPr lang="en-GB" sz="1000" kern="1200" dirty="0"/>
            <a:t> </a:t>
          </a:r>
        </a:p>
      </dsp:txBody>
      <dsp:txXfrm>
        <a:off x="6012090" y="1917615"/>
        <a:ext cx="1090548" cy="1090548"/>
      </dsp:txXfrm>
    </dsp:sp>
    <dsp:sp modelId="{272138A7-CF33-4A5A-825E-DBBD3AB709F6}">
      <dsp:nvSpPr>
        <dsp:cNvPr id="0" name=""/>
        <dsp:cNvSpPr/>
      </dsp:nvSpPr>
      <dsp:spPr>
        <a:xfrm>
          <a:off x="5547436" y="3046024"/>
          <a:ext cx="1542268" cy="154226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000" kern="1200" dirty="0"/>
            <a:t>Düşük beden imajı</a:t>
          </a:r>
          <a:endParaRPr lang="en-GB" sz="1000" kern="1200" dirty="0"/>
        </a:p>
      </dsp:txBody>
      <dsp:txXfrm>
        <a:off x="5773296" y="3271884"/>
        <a:ext cx="1090548" cy="1090548"/>
      </dsp:txXfrm>
    </dsp:sp>
    <dsp:sp modelId="{6D1CDEBE-26D6-4AFE-AA9D-676E95D69577}">
      <dsp:nvSpPr>
        <dsp:cNvPr id="0" name=""/>
        <dsp:cNvSpPr/>
      </dsp:nvSpPr>
      <dsp:spPr>
        <a:xfrm>
          <a:off x="4494002" y="3929960"/>
          <a:ext cx="1542268" cy="154226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000" kern="1200" dirty="0"/>
            <a:t>Güven duygusunda yetersizlik</a:t>
          </a:r>
          <a:endParaRPr lang="en-GB" sz="1000" kern="1200" dirty="0"/>
        </a:p>
      </dsp:txBody>
      <dsp:txXfrm>
        <a:off x="4719862" y="4155820"/>
        <a:ext cx="1090548" cy="1090548"/>
      </dsp:txXfrm>
    </dsp:sp>
    <dsp:sp modelId="{14206A32-7432-44C6-A009-4CB1D9CA31C1}">
      <dsp:nvSpPr>
        <dsp:cNvPr id="0" name=""/>
        <dsp:cNvSpPr/>
      </dsp:nvSpPr>
      <dsp:spPr>
        <a:xfrm>
          <a:off x="3118841" y="3929960"/>
          <a:ext cx="1542268" cy="154226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000" kern="1200" dirty="0"/>
            <a:t>Cinsellikle ilgili olumsuz duygular</a:t>
          </a:r>
          <a:endParaRPr lang="en-GB" sz="1000" kern="1200" dirty="0"/>
        </a:p>
      </dsp:txBody>
      <dsp:txXfrm>
        <a:off x="3344701" y="4155820"/>
        <a:ext cx="1090548" cy="1090548"/>
      </dsp:txXfrm>
    </dsp:sp>
    <dsp:sp modelId="{50B2C3AE-A3F5-4DF2-B39D-436542FCBC85}">
      <dsp:nvSpPr>
        <dsp:cNvPr id="0" name=""/>
        <dsp:cNvSpPr/>
      </dsp:nvSpPr>
      <dsp:spPr>
        <a:xfrm>
          <a:off x="2065407" y="3046024"/>
          <a:ext cx="1542268" cy="154226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 err="1"/>
            <a:t>Stres</a:t>
          </a:r>
          <a:endParaRPr lang="en-GB" sz="1000" kern="1200" dirty="0"/>
        </a:p>
      </dsp:txBody>
      <dsp:txXfrm>
        <a:off x="2291267" y="3271884"/>
        <a:ext cx="1090548" cy="1090548"/>
      </dsp:txXfrm>
    </dsp:sp>
    <dsp:sp modelId="{EF01CB81-E200-4CD2-8126-DFD3991759D7}">
      <dsp:nvSpPr>
        <dsp:cNvPr id="0" name=""/>
        <dsp:cNvSpPr/>
      </dsp:nvSpPr>
      <dsp:spPr>
        <a:xfrm>
          <a:off x="1826613" y="1691755"/>
          <a:ext cx="1542268" cy="154226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000" kern="1200" dirty="0"/>
            <a:t>Halsizlik/Yorgunluk</a:t>
          </a:r>
          <a:endParaRPr lang="en-GB" sz="1000" kern="1200" dirty="0"/>
        </a:p>
      </dsp:txBody>
      <dsp:txXfrm>
        <a:off x="2052473" y="1917615"/>
        <a:ext cx="1090548" cy="1090548"/>
      </dsp:txXfrm>
    </dsp:sp>
    <dsp:sp modelId="{23888069-C99D-4377-BD50-B323682BF8B6}">
      <dsp:nvSpPr>
        <dsp:cNvPr id="0" name=""/>
        <dsp:cNvSpPr/>
      </dsp:nvSpPr>
      <dsp:spPr>
        <a:xfrm>
          <a:off x="2514193" y="500831"/>
          <a:ext cx="1542268" cy="154226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000" kern="1200" dirty="0"/>
            <a:t>Kaygı</a:t>
          </a:r>
          <a:endParaRPr lang="en-GB" sz="1000" kern="1200" dirty="0"/>
        </a:p>
      </dsp:txBody>
      <dsp:txXfrm>
        <a:off x="2740053" y="726691"/>
        <a:ext cx="1090548" cy="10905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E810D-A58D-4712-A286-2AB670F3E967}" type="datetimeFigureOut">
              <a:rPr lang="tr-TR" smtClean="0"/>
              <a:t>10.02.2017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84C9C-57AC-4DEE-97B1-ED6F5644E6C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5575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244F93-1A56-408B-B201-4789D44D1D0E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84570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tr-TR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7575" eaLnBrk="0" hangingPunct="0">
              <a:defRPr sz="800" b="1">
                <a:solidFill>
                  <a:schemeClr val="tx1"/>
                </a:solidFill>
                <a:latin typeface="BISansCond" pitchFamily="2" charset="0"/>
              </a:defRPr>
            </a:lvl1pPr>
            <a:lvl2pPr marL="742950" indent="-285750" defTabSz="917575" eaLnBrk="0" hangingPunct="0">
              <a:defRPr sz="800" b="1">
                <a:solidFill>
                  <a:schemeClr val="tx1"/>
                </a:solidFill>
                <a:latin typeface="BISansCond" pitchFamily="2" charset="0"/>
              </a:defRPr>
            </a:lvl2pPr>
            <a:lvl3pPr marL="1143000" indent="-228600" defTabSz="917575" eaLnBrk="0" hangingPunct="0">
              <a:defRPr sz="800" b="1">
                <a:solidFill>
                  <a:schemeClr val="tx1"/>
                </a:solidFill>
                <a:latin typeface="BISansCond" pitchFamily="2" charset="0"/>
              </a:defRPr>
            </a:lvl3pPr>
            <a:lvl4pPr marL="1600200" indent="-228600" defTabSz="917575" eaLnBrk="0" hangingPunct="0">
              <a:defRPr sz="800" b="1">
                <a:solidFill>
                  <a:schemeClr val="tx1"/>
                </a:solidFill>
                <a:latin typeface="BISansCond" pitchFamily="2" charset="0"/>
              </a:defRPr>
            </a:lvl4pPr>
            <a:lvl5pPr marL="2057400" indent="-228600" defTabSz="917575" eaLnBrk="0" hangingPunct="0">
              <a:defRPr sz="800" b="1">
                <a:solidFill>
                  <a:schemeClr val="tx1"/>
                </a:solidFill>
                <a:latin typeface="BISansCond" pitchFamily="2" charset="0"/>
              </a:defRPr>
            </a:lvl5pPr>
            <a:lvl6pPr marL="25146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itchFamily="2" charset="0"/>
              </a:defRPr>
            </a:lvl6pPr>
            <a:lvl7pPr marL="29718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itchFamily="2" charset="0"/>
              </a:defRPr>
            </a:lvl7pPr>
            <a:lvl8pPr marL="34290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itchFamily="2" charset="0"/>
              </a:defRPr>
            </a:lvl8pPr>
            <a:lvl9pPr marL="38862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itchFamily="2" charset="0"/>
              </a:defRPr>
            </a:lvl9pPr>
          </a:lstStyle>
          <a:p>
            <a:fld id="{12030D28-5DA9-4868-98F2-2F4BC8B77228}" type="slidenum">
              <a:rPr lang="en-GB" altLang="tr-TR" sz="900" b="0">
                <a:solidFill>
                  <a:srgbClr val="000000"/>
                </a:solidFill>
                <a:latin typeface="Arial" panose="020B0604020202020204" pitchFamily="34" charset="0"/>
              </a:rPr>
              <a:pPr/>
              <a:t>17</a:t>
            </a:fld>
            <a:endParaRPr lang="en-GB" altLang="tr-TR" sz="900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1987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911485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4891364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tr-TR"/>
          </a:p>
          <a:p>
            <a:pPr eaLnBrk="1" hangingPunct="1">
              <a:spcBef>
                <a:spcPct val="0"/>
              </a:spcBef>
            </a:pPr>
            <a:r>
              <a:rPr lang="en-GB" altLang="tr-TR"/>
              <a:t> </a:t>
            </a:r>
          </a:p>
          <a:p>
            <a:pPr eaLnBrk="1" hangingPunct="1">
              <a:spcBef>
                <a:spcPct val="0"/>
              </a:spcBef>
            </a:pPr>
            <a:endParaRPr lang="en-GB" altLang="tr-TR"/>
          </a:p>
          <a:p>
            <a:pPr eaLnBrk="1" hangingPunct="1">
              <a:spcBef>
                <a:spcPct val="0"/>
              </a:spcBef>
            </a:pPr>
            <a:endParaRPr lang="en-GB" altLang="tr-TR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7575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1pPr>
            <a:lvl2pPr marL="742950" indent="-285750" defTabSz="917575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2pPr>
            <a:lvl3pPr marL="1143000" indent="-228600" defTabSz="917575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3pPr>
            <a:lvl4pPr marL="1600200" indent="-228600" defTabSz="917575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4pPr>
            <a:lvl5pPr marL="2057400" indent="-228600" defTabSz="917575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5pPr>
            <a:lvl6pPr marL="25146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6pPr>
            <a:lvl7pPr marL="29718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7pPr>
            <a:lvl8pPr marL="34290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8pPr>
            <a:lvl9pPr marL="38862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9pPr>
          </a:lstStyle>
          <a:p>
            <a:fld id="{99C65CC3-33B7-4FC9-8202-6C480B1365B8}" type="slidenum">
              <a:rPr lang="en-GB" altLang="tr-TR" sz="900" b="0">
                <a:solidFill>
                  <a:srgbClr val="000000"/>
                </a:solidFill>
                <a:latin typeface="Arial" panose="020B0604020202020204" pitchFamily="34" charset="0"/>
              </a:rPr>
              <a:pPr/>
              <a:t>9</a:t>
            </a:fld>
            <a:endParaRPr lang="en-GB" altLang="tr-TR" sz="900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129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02604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4092783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7043703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3210326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altLang="tr-TR">
              <a:latin typeface="Arial" panose="020B0604020202020204" pitchFamily="34" charset="0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92E9B99-2312-415A-8CC3-13B3F71D88FA}" type="slidenum">
              <a:rPr lang="en-GB" altLang="tr-TR"/>
              <a:pPr eaLnBrk="1" hangingPunct="1"/>
              <a:t>16</a:t>
            </a:fld>
            <a:endParaRPr lang="en-GB" altLang="tr-TR"/>
          </a:p>
        </p:txBody>
      </p:sp>
    </p:spTree>
    <p:extLst>
      <p:ext uri="{BB962C8B-B14F-4D97-AF65-F5344CB8AC3E}">
        <p14:creationId xmlns:p14="http://schemas.microsoft.com/office/powerpoint/2010/main" val="1481397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tıklayın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00F3-8F11-4B3D-B5CC-1F7448FE80B1}" type="datetimeFigureOut">
              <a:rPr lang="tr-TR" smtClean="0"/>
              <a:t>10.02.2017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E3847-6467-4357-9D91-DC9516E3342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599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00F3-8F11-4B3D-B5CC-1F7448FE80B1}" type="datetimeFigureOut">
              <a:rPr lang="tr-TR" smtClean="0"/>
              <a:t>10.02.2017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E3847-6467-4357-9D91-DC9516E3342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9871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tıklayın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00F3-8F11-4B3D-B5CC-1F7448FE80B1}" type="datetimeFigureOut">
              <a:rPr lang="tr-TR" smtClean="0"/>
              <a:t>10.02.2017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E3847-6467-4357-9D91-DC9516E3342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36747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0" y="2054225"/>
            <a:ext cx="12039600" cy="681038"/>
            <a:chOff x="0" y="1294"/>
            <a:chExt cx="5688" cy="429"/>
          </a:xfrm>
        </p:grpSpPr>
        <p:sp>
          <p:nvSpPr>
            <p:cNvPr id="5" name="Line 6"/>
            <p:cNvSpPr>
              <a:spLocks noChangeShapeType="1"/>
            </p:cNvSpPr>
            <p:nvPr/>
          </p:nvSpPr>
          <p:spPr bwMode="black">
            <a:xfrm flipV="1">
              <a:off x="0" y="1294"/>
              <a:ext cx="360" cy="0"/>
            </a:xfrm>
            <a:prstGeom prst="line">
              <a:avLst/>
            </a:prstGeom>
            <a:noFill/>
            <a:ln w="18034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endParaRPr lang="en-US" sz="1800"/>
            </a:p>
          </p:txBody>
        </p:sp>
        <p:grpSp>
          <p:nvGrpSpPr>
            <p:cNvPr id="6" name="Group 7"/>
            <p:cNvGrpSpPr>
              <a:grpSpLocks/>
            </p:cNvGrpSpPr>
            <p:nvPr/>
          </p:nvGrpSpPr>
          <p:grpSpPr bwMode="auto">
            <a:xfrm>
              <a:off x="528" y="1670"/>
              <a:ext cx="5160" cy="53"/>
              <a:chOff x="528" y="1670"/>
              <a:chExt cx="5160" cy="53"/>
            </a:xfrm>
          </p:grpSpPr>
          <p:sp>
            <p:nvSpPr>
              <p:cNvPr id="7" name="Rectangle 8"/>
              <p:cNvSpPr>
                <a:spLocks noChangeArrowheads="1"/>
              </p:cNvSpPr>
              <p:nvPr/>
            </p:nvSpPr>
            <p:spPr bwMode="black">
              <a:xfrm>
                <a:off x="528" y="1675"/>
                <a:ext cx="4992" cy="48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lnSpc>
                    <a:spcPct val="60000"/>
                  </a:lnSpc>
                  <a:spcBef>
                    <a:spcPct val="50000"/>
                  </a:spcBef>
                  <a:defRPr/>
                </a:pPr>
                <a:endParaRPr lang="en-US" sz="1800"/>
              </a:p>
            </p:txBody>
          </p:sp>
          <p:sp>
            <p:nvSpPr>
              <p:cNvPr id="8" name="Line 9"/>
              <p:cNvSpPr>
                <a:spLocks noChangeShapeType="1"/>
              </p:cNvSpPr>
              <p:nvPr/>
            </p:nvSpPr>
            <p:spPr bwMode="black">
              <a:xfrm>
                <a:off x="528" y="1670"/>
                <a:ext cx="5160" cy="0"/>
              </a:xfrm>
              <a:prstGeom prst="line">
                <a:avLst/>
              </a:prstGeom>
              <a:noFill/>
              <a:ln w="18034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lnSpc>
                    <a:spcPct val="60000"/>
                  </a:lnSpc>
                  <a:spcBef>
                    <a:spcPct val="50000"/>
                  </a:spcBef>
                  <a:defRPr/>
                </a:pPr>
                <a:endParaRPr lang="en-US" sz="1800"/>
              </a:p>
            </p:txBody>
          </p:sp>
        </p:grpSp>
      </p:grpSp>
      <p:sp>
        <p:nvSpPr>
          <p:cNvPr id="9" name="Footer Placeholder 2"/>
          <p:cNvSpPr txBox="1">
            <a:spLocks/>
          </p:cNvSpPr>
          <p:nvPr userDrawn="1"/>
        </p:nvSpPr>
        <p:spPr bwMode="auto">
          <a:xfrm>
            <a:off x="4673600" y="6640513"/>
            <a:ext cx="28448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anchor="b"/>
          <a:lstStyle/>
          <a:p>
            <a:pPr algn="ctr">
              <a:spcBef>
                <a:spcPct val="30000"/>
              </a:spcBef>
              <a:defRPr/>
            </a:pPr>
            <a:endParaRPr lang="en-GB" sz="1000" b="0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7607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02784" y="1752600"/>
            <a:ext cx="10581216" cy="673100"/>
          </a:xfrm>
        </p:spPr>
        <p:txBody>
          <a:bodyPr/>
          <a:lstStyle>
            <a:lvl1pPr>
              <a:lnSpc>
                <a:spcPts val="3300"/>
              </a:lnSpc>
              <a:defRPr sz="2800"/>
            </a:lvl1pPr>
          </a:lstStyle>
          <a:p>
            <a:endParaRPr lang="de-DE" dirty="0"/>
          </a:p>
        </p:txBody>
      </p:sp>
      <p:sp>
        <p:nvSpPr>
          <p:cNvPr id="27607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09135" y="2874963"/>
            <a:ext cx="10581216" cy="2476500"/>
          </a:xfrm>
        </p:spPr>
        <p:txBody>
          <a:bodyPr rIns="90000"/>
          <a:lstStyle>
            <a:lvl1pPr marL="0" indent="0">
              <a:lnSpc>
                <a:spcPct val="102000"/>
              </a:lnSpc>
              <a:buFontTx/>
              <a:buNone/>
              <a:defRPr sz="2800"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5172447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89443831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2389709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7779145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2821687"/>
      </p:ext>
    </p:extLst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4517" y="330200"/>
            <a:ext cx="2641600" cy="58229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330200"/>
            <a:ext cx="7723717" cy="58229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02541777"/>
      </p:ext>
    </p:extLst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598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184" y="358775"/>
            <a:ext cx="10972800" cy="838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39184" y="1438275"/>
            <a:ext cx="11582400" cy="4572000"/>
          </a:xfr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2334685" y="6403975"/>
            <a:ext cx="7520516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lnSpc>
                <a:spcPct val="60000"/>
              </a:lnSpc>
              <a:spcBef>
                <a:spcPct val="50000"/>
              </a:spcBef>
              <a:defRPr/>
            </a:lvl1pPr>
          </a:lstStyle>
          <a:p>
            <a:pPr>
              <a:defRPr/>
            </a:pPr>
            <a:r>
              <a:rPr lang="en-GB"/>
              <a:t>Boehringer Ingelheim Confidential</a:t>
            </a:r>
          </a:p>
        </p:txBody>
      </p:sp>
    </p:spTree>
    <p:extLst>
      <p:ext uri="{BB962C8B-B14F-4D97-AF65-F5344CB8AC3E}">
        <p14:creationId xmlns:p14="http://schemas.microsoft.com/office/powerpoint/2010/main" val="204499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00F3-8F11-4B3D-B5CC-1F7448FE80B1}" type="datetimeFigureOut">
              <a:rPr lang="tr-TR" smtClean="0"/>
              <a:t>10.02.2017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E3847-6467-4357-9D91-DC9516E3342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175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058400" y="6629400"/>
            <a:ext cx="1219200" cy="2286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lnSpc>
                <a:spcPct val="60000"/>
              </a:lnSpc>
              <a:spcBef>
                <a:spcPct val="50000"/>
              </a:spcBef>
              <a:defRPr/>
            </a:lvl1pPr>
          </a:lstStyle>
          <a:p>
            <a:fld id="{BD05D558-B9AE-451D-8FDE-0A88D53890E6}" type="slidenum">
              <a:rPr lang="de-DE" altLang="tr-TR"/>
              <a:pPr/>
              <a:t>‹#›</a:t>
            </a:fld>
            <a:endParaRPr lang="de-DE" altLang="tr-TR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2334685" y="6403975"/>
            <a:ext cx="7520516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lnSpc>
                <a:spcPct val="60000"/>
              </a:lnSpc>
              <a:spcBef>
                <a:spcPct val="50000"/>
              </a:spcBef>
              <a:defRPr/>
            </a:lvl1pPr>
          </a:lstStyle>
          <a:p>
            <a:pPr>
              <a:defRPr/>
            </a:pPr>
            <a:r>
              <a:rPr lang="en-GB"/>
              <a:t>Boehringer Ingelheim Confidential</a:t>
            </a:r>
          </a:p>
        </p:txBody>
      </p:sp>
    </p:spTree>
    <p:extLst>
      <p:ext uri="{BB962C8B-B14F-4D97-AF65-F5344CB8AC3E}">
        <p14:creationId xmlns:p14="http://schemas.microsoft.com/office/powerpoint/2010/main" val="4267594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00F3-8F11-4B3D-B5CC-1F7448FE80B1}" type="datetimeFigureOut">
              <a:rPr lang="tr-TR" smtClean="0"/>
              <a:t>10.02.2017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E3847-6467-4357-9D91-DC9516E3342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9085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00F3-8F11-4B3D-B5CC-1F7448FE80B1}" type="datetimeFigureOut">
              <a:rPr lang="tr-TR" smtClean="0"/>
              <a:t>10.02.2017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E3847-6467-4357-9D91-DC9516E3342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30369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00F3-8F11-4B3D-B5CC-1F7448FE80B1}" type="datetimeFigureOut">
              <a:rPr lang="tr-TR" smtClean="0"/>
              <a:t>10.02.2017</a:t>
            </a:fld>
            <a:endParaRPr lang="tr-TR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E3847-6467-4357-9D91-DC9516E3342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49116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00F3-8F11-4B3D-B5CC-1F7448FE80B1}" type="datetimeFigureOut">
              <a:rPr lang="tr-TR" smtClean="0"/>
              <a:t>10.02.2017</a:t>
            </a:fld>
            <a:endParaRPr lang="tr-TR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E3847-6467-4357-9D91-DC9516E3342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8279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00F3-8F11-4B3D-B5CC-1F7448FE80B1}" type="datetimeFigureOut">
              <a:rPr lang="tr-TR" smtClean="0"/>
              <a:t>10.02.2017</a:t>
            </a:fld>
            <a:endParaRPr lang="tr-TR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E3847-6467-4357-9D91-DC9516E3342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6529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00F3-8F11-4B3D-B5CC-1F7448FE80B1}" type="datetimeFigureOut">
              <a:rPr lang="tr-TR" smtClean="0"/>
              <a:t>10.02.2017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E3847-6467-4357-9D91-DC9516E3342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4138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00F3-8F11-4B3D-B5CC-1F7448FE80B1}" type="datetimeFigureOut">
              <a:rPr lang="tr-TR" smtClean="0"/>
              <a:t>10.02.2017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E3847-6467-4357-9D91-DC9516E3342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4005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C00F3-8F11-4B3D-B5CC-1F7448FE80B1}" type="datetimeFigureOut">
              <a:rPr lang="tr-TR" smtClean="0"/>
              <a:t>10.02.2017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E3847-6467-4357-9D91-DC9516E3342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7157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17600" y="330200"/>
            <a:ext cx="8434917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de-DE" altLang="tr-TR"/>
          </a:p>
        </p:txBody>
      </p:sp>
      <p:sp>
        <p:nvSpPr>
          <p:cNvPr id="2759683" name="Line 3"/>
          <p:cNvSpPr>
            <a:spLocks noChangeShapeType="1"/>
          </p:cNvSpPr>
          <p:nvPr/>
        </p:nvSpPr>
        <p:spPr bwMode="auto">
          <a:xfrm>
            <a:off x="0" y="631825"/>
            <a:ext cx="762000" cy="0"/>
          </a:xfrm>
          <a:prstGeom prst="line">
            <a:avLst/>
          </a:prstGeom>
          <a:noFill/>
          <a:ln w="18034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lnSpc>
                <a:spcPct val="60000"/>
              </a:lnSpc>
              <a:spcBef>
                <a:spcPct val="50000"/>
              </a:spcBef>
              <a:defRPr/>
            </a:pPr>
            <a:endParaRPr lang="en-US" sz="1800"/>
          </a:p>
        </p:txBody>
      </p:sp>
      <p:sp>
        <p:nvSpPr>
          <p:cNvPr id="2759684" name="Rectangle 4"/>
          <p:cNvSpPr>
            <a:spLocks noChangeArrowheads="1"/>
          </p:cNvSpPr>
          <p:nvPr/>
        </p:nvSpPr>
        <p:spPr bwMode="black">
          <a:xfrm>
            <a:off x="1117600" y="1233488"/>
            <a:ext cx="10568517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lnSpc>
                <a:spcPct val="60000"/>
              </a:lnSpc>
              <a:spcBef>
                <a:spcPct val="50000"/>
              </a:spcBef>
              <a:defRPr/>
            </a:pPr>
            <a:endParaRPr lang="en-US" sz="1800"/>
          </a:p>
        </p:txBody>
      </p:sp>
      <p:sp>
        <p:nvSpPr>
          <p:cNvPr id="19461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17600" y="1511301"/>
            <a:ext cx="10568517" cy="460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08" rIns="0" bIns="457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r-TR"/>
              <a:t>Bullet one</a:t>
            </a:r>
          </a:p>
          <a:p>
            <a:pPr lvl="1"/>
            <a:r>
              <a:rPr lang="en-US" altLang="tr-TR"/>
              <a:t>Bullet two</a:t>
            </a:r>
          </a:p>
          <a:p>
            <a:pPr lvl="2"/>
            <a:r>
              <a:rPr lang="en-US" altLang="tr-TR"/>
              <a:t>Bullet three</a:t>
            </a:r>
          </a:p>
          <a:p>
            <a:pPr lvl="3"/>
            <a:endParaRPr lang="en-US" altLang="tr-TR"/>
          </a:p>
        </p:txBody>
      </p:sp>
      <p:sp>
        <p:nvSpPr>
          <p:cNvPr id="2759687" name="Line 7"/>
          <p:cNvSpPr>
            <a:spLocks noChangeShapeType="1"/>
          </p:cNvSpPr>
          <p:nvPr/>
        </p:nvSpPr>
        <p:spPr bwMode="auto">
          <a:xfrm>
            <a:off x="1117601" y="1227138"/>
            <a:ext cx="10919884" cy="0"/>
          </a:xfrm>
          <a:prstGeom prst="line">
            <a:avLst/>
          </a:prstGeom>
          <a:noFill/>
          <a:ln w="18034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lnSpc>
                <a:spcPct val="60000"/>
              </a:lnSpc>
              <a:spcBef>
                <a:spcPct val="50000"/>
              </a:spcBef>
              <a:defRPr/>
            </a:pPr>
            <a:endParaRPr lang="en-US" sz="1800"/>
          </a:p>
        </p:txBody>
      </p:sp>
      <p:pic>
        <p:nvPicPr>
          <p:cNvPr id="19463" name="Picture 11" descr="BI_ne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9719733" y="260351"/>
            <a:ext cx="210185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1322621" y="6654800"/>
            <a:ext cx="341760" cy="184666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1pPr>
            <a:lvl2pPr marL="742950" indent="-28575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2pPr>
            <a:lvl3pPr marL="11430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3pPr>
            <a:lvl4pPr marL="16002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4pPr>
            <a:lvl5pPr marL="20574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9pPr>
          </a:lstStyle>
          <a:p>
            <a:pPr algn="ctr">
              <a:lnSpc>
                <a:spcPct val="60000"/>
              </a:lnSpc>
              <a:spcBef>
                <a:spcPct val="50000"/>
              </a:spcBef>
            </a:pPr>
            <a:fld id="{B26DCC97-FB06-4819-9B46-837133A5CC2D}" type="slidenum">
              <a:rPr lang="en-US" altLang="tr-TR" sz="1000" b="0">
                <a:solidFill>
                  <a:srgbClr val="FFFFFF"/>
                </a:solidFill>
              </a:rPr>
              <a:pPr algn="ctr">
                <a:lnSpc>
                  <a:spcPct val="60000"/>
                </a:lnSpc>
                <a:spcBef>
                  <a:spcPct val="50000"/>
                </a:spcBef>
              </a:pPr>
              <a:t>‹#›</a:t>
            </a:fld>
            <a:endParaRPr lang="en-GB" altLang="tr-TR" sz="800"/>
          </a:p>
        </p:txBody>
      </p:sp>
      <p:pic>
        <p:nvPicPr>
          <p:cNvPr id="19465" name="Picture 10" descr="fsd logos white out.eps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367" y="6156325"/>
            <a:ext cx="1822451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4"/>
          <p:cNvSpPr txBox="1">
            <a:spLocks noChangeArrowheads="1"/>
          </p:cNvSpPr>
          <p:nvPr userDrawn="1"/>
        </p:nvSpPr>
        <p:spPr bwMode="auto">
          <a:xfrm>
            <a:off x="1138767" y="6400800"/>
            <a:ext cx="1057486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anchor="b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pPr algn="ctr">
              <a:defRPr/>
            </a:pPr>
            <a:r>
              <a:rPr lang="en-US" sz="1200" b="0" dirty="0"/>
              <a:t>Supported by </a:t>
            </a:r>
            <a:r>
              <a:rPr lang="en-US" sz="1200" b="0" dirty="0" err="1"/>
              <a:t>Boehringer</a:t>
            </a:r>
            <a:r>
              <a:rPr lang="en-US" sz="1200" b="0" dirty="0"/>
              <a:t> </a:t>
            </a:r>
            <a:r>
              <a:rPr lang="en-US" sz="1200" b="0" dirty="0" err="1"/>
              <a:t>Ingelheim</a:t>
            </a:r>
            <a:r>
              <a:rPr lang="en-US" sz="1200" b="0" dirty="0"/>
              <a:t>; </a:t>
            </a:r>
            <a:r>
              <a:rPr lang="en-GB" sz="1200" b="0" dirty="0">
                <a:cs typeface="Arial" pitchFamily="34" charset="0"/>
              </a:rPr>
              <a:t>FLB0038; April 2009</a:t>
            </a:r>
          </a:p>
        </p:txBody>
      </p:sp>
    </p:spTree>
    <p:extLst>
      <p:ext uri="{BB962C8B-B14F-4D97-AF65-F5344CB8AC3E}">
        <p14:creationId xmlns:p14="http://schemas.microsoft.com/office/powerpoint/2010/main" val="51683034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ransition>
    <p:wipe dir="r"/>
  </p:transition>
  <p:hf hdr="0" ftr="0" dt="0"/>
  <p:txStyles>
    <p:titleStyle>
      <a:lvl1pPr algn="l" defTabSz="912813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BISansCond" pitchFamily="2" charset="0"/>
        </a:defRPr>
      </a:lvl2pPr>
      <a:lvl3pPr algn="l" defTabSz="912813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BISansCond" pitchFamily="2" charset="0"/>
        </a:defRPr>
      </a:lvl3pPr>
      <a:lvl4pPr algn="l" defTabSz="912813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BISansCond" pitchFamily="2" charset="0"/>
        </a:defRPr>
      </a:lvl4pPr>
      <a:lvl5pPr algn="l" defTabSz="912813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BISansCond" pitchFamily="2" charset="0"/>
        </a:defRPr>
      </a:lvl5pPr>
      <a:lvl6pPr marL="457200" algn="l" defTabSz="912813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BISansCond" pitchFamily="2" charset="0"/>
        </a:defRPr>
      </a:lvl6pPr>
      <a:lvl7pPr marL="914400" algn="l" defTabSz="912813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BISansCond" pitchFamily="2" charset="0"/>
        </a:defRPr>
      </a:lvl7pPr>
      <a:lvl8pPr marL="1371600" algn="l" defTabSz="912813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BISansCond" pitchFamily="2" charset="0"/>
        </a:defRPr>
      </a:lvl8pPr>
      <a:lvl9pPr marL="1828800" algn="l" defTabSz="912813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BISansCond" pitchFamily="2" charset="0"/>
        </a:defRPr>
      </a:lvl9pPr>
    </p:titleStyle>
    <p:bodyStyle>
      <a:lvl1pPr marL="174625" indent="-174625" algn="l" defTabSz="587375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265113" algn="l" defTabSz="587375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 sz="1600">
          <a:solidFill>
            <a:schemeClr val="tx1"/>
          </a:solidFill>
          <a:latin typeface="+mn-lt"/>
        </a:defRPr>
      </a:lvl2pPr>
      <a:lvl3pPr marL="1057275" indent="-273050" algn="l" defTabSz="587375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-"/>
        <a:defRPr sz="1600">
          <a:solidFill>
            <a:schemeClr val="tx1"/>
          </a:solidFill>
          <a:latin typeface="+mn-lt"/>
        </a:defRPr>
      </a:lvl3pPr>
      <a:lvl4pPr marL="1435100" indent="-263525" algn="l" defTabSz="587375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-"/>
        <a:defRPr sz="1600">
          <a:solidFill>
            <a:schemeClr val="tx1"/>
          </a:solidFill>
          <a:latin typeface="+mn-lt"/>
        </a:defRPr>
      </a:lvl4pPr>
      <a:lvl5pPr marL="1811338" indent="-261938" algn="l" defTabSz="587375" rtl="0" eaLnBrk="0" fontAlgn="base" hangingPunct="0">
        <a:lnSpc>
          <a:spcPct val="90000"/>
        </a:lnSpc>
        <a:spcBef>
          <a:spcPct val="0"/>
        </a:spcBef>
        <a:spcAft>
          <a:spcPct val="35000"/>
        </a:spcAft>
        <a:buChar char="-"/>
        <a:defRPr>
          <a:solidFill>
            <a:schemeClr val="tx1"/>
          </a:solidFill>
          <a:latin typeface="BISans" pitchFamily="2" charset="0"/>
        </a:defRPr>
      </a:lvl5pPr>
      <a:lvl6pPr marL="2268538" indent="-261938" algn="l" defTabSz="587375" rtl="0" fontAlgn="base">
        <a:lnSpc>
          <a:spcPct val="90000"/>
        </a:lnSpc>
        <a:spcBef>
          <a:spcPct val="0"/>
        </a:spcBef>
        <a:spcAft>
          <a:spcPct val="35000"/>
        </a:spcAft>
        <a:buChar char="-"/>
        <a:defRPr>
          <a:solidFill>
            <a:schemeClr val="tx1"/>
          </a:solidFill>
          <a:latin typeface="BISans" pitchFamily="2" charset="0"/>
        </a:defRPr>
      </a:lvl6pPr>
      <a:lvl7pPr marL="2725738" indent="-261938" algn="l" defTabSz="587375" rtl="0" fontAlgn="base">
        <a:lnSpc>
          <a:spcPct val="90000"/>
        </a:lnSpc>
        <a:spcBef>
          <a:spcPct val="0"/>
        </a:spcBef>
        <a:spcAft>
          <a:spcPct val="35000"/>
        </a:spcAft>
        <a:buChar char="-"/>
        <a:defRPr>
          <a:solidFill>
            <a:schemeClr val="tx1"/>
          </a:solidFill>
          <a:latin typeface="BISans" pitchFamily="2" charset="0"/>
        </a:defRPr>
      </a:lvl7pPr>
      <a:lvl8pPr marL="3182938" indent="-261938" algn="l" defTabSz="587375" rtl="0" fontAlgn="base">
        <a:lnSpc>
          <a:spcPct val="90000"/>
        </a:lnSpc>
        <a:spcBef>
          <a:spcPct val="0"/>
        </a:spcBef>
        <a:spcAft>
          <a:spcPct val="35000"/>
        </a:spcAft>
        <a:buChar char="-"/>
        <a:defRPr>
          <a:solidFill>
            <a:schemeClr val="tx1"/>
          </a:solidFill>
          <a:latin typeface="BISans" pitchFamily="2" charset="0"/>
        </a:defRPr>
      </a:lvl8pPr>
      <a:lvl9pPr marL="3640138" indent="-261938" algn="l" defTabSz="587375" rtl="0" fontAlgn="base">
        <a:lnSpc>
          <a:spcPct val="90000"/>
        </a:lnSpc>
        <a:spcBef>
          <a:spcPct val="0"/>
        </a:spcBef>
        <a:spcAft>
          <a:spcPct val="35000"/>
        </a:spcAft>
        <a:buChar char="-"/>
        <a:defRPr>
          <a:solidFill>
            <a:schemeClr val="tx1"/>
          </a:solidFill>
          <a:latin typeface="BISans" pitchFamily="2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HİPOAKTİF CİNSEL DİSFONKSİYON: GERÇEK BİR HASTALIK DURUMU MU?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  <a:p>
            <a:r>
              <a:rPr lang="tr-TR" dirty="0"/>
              <a:t>Prof. Dr. Cem İncesu</a:t>
            </a:r>
          </a:p>
          <a:p>
            <a:r>
              <a:rPr lang="tr-TR" dirty="0"/>
              <a:t>Acıbadem </a:t>
            </a:r>
            <a:r>
              <a:rPr lang="tr-TR" dirty="0" err="1"/>
              <a:t>Üniv</a:t>
            </a:r>
            <a:r>
              <a:rPr lang="tr-TR" dirty="0"/>
              <a:t>. Tıp Fakültesi Psikiyatri A.D</a:t>
            </a:r>
          </a:p>
        </p:txBody>
      </p:sp>
    </p:spTree>
    <p:extLst>
      <p:ext uri="{BB962C8B-B14F-4D97-AF65-F5344CB8AC3E}">
        <p14:creationId xmlns:p14="http://schemas.microsoft.com/office/powerpoint/2010/main" val="1965245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dirty="0"/>
              <a:t>Cinsel işlevleri etkileyen medikal etkenler</a:t>
            </a:r>
            <a:endParaRPr lang="en-GB" altLang="tr-TR" dirty="0"/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2276577" y="5965825"/>
            <a:ext cx="80326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1pPr>
            <a:lvl2pPr marL="742950" indent="-28575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2pPr>
            <a:lvl3pPr marL="11430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3pPr>
            <a:lvl4pPr marL="16002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4pPr>
            <a:lvl5pPr marL="20574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9pPr>
          </a:lstStyle>
          <a:p>
            <a:pPr algn="r"/>
            <a:br>
              <a:rPr lang="en-GB" altLang="tr-TR" sz="1400" b="0" dirty="0"/>
            </a:br>
            <a:r>
              <a:rPr lang="en-GB" altLang="tr-TR" sz="1400" b="0" baseline="30000" dirty="0"/>
              <a:t>2</a:t>
            </a:r>
            <a:r>
              <a:rPr lang="en-GB" altLang="tr-TR" sz="1400" b="0" dirty="0"/>
              <a:t>Basson R and Schultz WW. Lancet 2007;369:409–424; </a:t>
            </a:r>
            <a:r>
              <a:rPr lang="en-GB" altLang="tr-TR" sz="1400" b="0" baseline="30000" dirty="0"/>
              <a:t>3</a:t>
            </a:r>
            <a:r>
              <a:rPr lang="en-GB" altLang="tr-TR" sz="1400" b="0" dirty="0"/>
              <a:t>Rees PM et al. Lancet 2007;369:512–525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6063829"/>
              </p:ext>
            </p:extLst>
          </p:nvPr>
        </p:nvGraphicFramePr>
        <p:xfrm>
          <a:off x="1703388" y="1438275"/>
          <a:ext cx="86868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33619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altLang="tr-TR" dirty="0"/>
              <a:t>Cinsel işlevleri etkileyen endokrin hastalıklar</a:t>
            </a:r>
            <a:endParaRPr lang="en-GB" altLang="tr-TR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9599640"/>
              </p:ext>
            </p:extLst>
          </p:nvPr>
        </p:nvGraphicFramePr>
        <p:xfrm>
          <a:off x="1703388" y="1438275"/>
          <a:ext cx="86868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6841609" y="6181726"/>
            <a:ext cx="346761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1pPr>
            <a:lvl2pPr marL="742950" indent="-28575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2pPr>
            <a:lvl3pPr marL="11430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3pPr>
            <a:lvl4pPr marL="16002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4pPr>
            <a:lvl5pPr marL="20574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da-DK" altLang="tr-TR" sz="1400" b="0"/>
              <a:t>Bhasin S et al. Lancet 2007;369:597–611</a:t>
            </a:r>
            <a:endParaRPr lang="en-GB" altLang="tr-TR" sz="1400" b="0"/>
          </a:p>
        </p:txBody>
      </p:sp>
    </p:spTree>
    <p:extLst>
      <p:ext uri="{BB962C8B-B14F-4D97-AF65-F5344CB8AC3E}">
        <p14:creationId xmlns:p14="http://schemas.microsoft.com/office/powerpoint/2010/main" val="38836492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altLang="tr-TR" dirty="0"/>
              <a:t> Menopoz dönemi</a:t>
            </a:r>
            <a:endParaRPr lang="en-GB" altLang="tr-TR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9637542"/>
              </p:ext>
            </p:extLst>
          </p:nvPr>
        </p:nvGraphicFramePr>
        <p:xfrm>
          <a:off x="1703388" y="1438275"/>
          <a:ext cx="86868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10124496" y="6181726"/>
            <a:ext cx="18473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1pPr>
            <a:lvl2pPr marL="742950" indent="-28575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2pPr>
            <a:lvl3pPr marL="11430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3pPr>
            <a:lvl4pPr marL="16002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4pPr>
            <a:lvl5pPr marL="20574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9pPr>
          </a:lstStyle>
          <a:p>
            <a:pPr algn="r"/>
            <a:endParaRPr lang="en-GB" altLang="tr-TR" sz="1400" b="0" dirty="0"/>
          </a:p>
        </p:txBody>
      </p:sp>
    </p:spTree>
    <p:extLst>
      <p:ext uri="{BB962C8B-B14F-4D97-AF65-F5344CB8AC3E}">
        <p14:creationId xmlns:p14="http://schemas.microsoft.com/office/powerpoint/2010/main" val="19179761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1337935"/>
              </p:ext>
            </p:extLst>
          </p:nvPr>
        </p:nvGraphicFramePr>
        <p:xfrm>
          <a:off x="1703388" y="1438275"/>
          <a:ext cx="86868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387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dirty="0"/>
              <a:t>Cinsel işlevleri etkileyen nörolojik hastalıklar</a:t>
            </a:r>
            <a:endParaRPr lang="en-GB" altLang="tr-TR" dirty="0"/>
          </a:p>
        </p:txBody>
      </p:sp>
      <p:sp>
        <p:nvSpPr>
          <p:cNvPr id="16388" name="TextBox 5"/>
          <p:cNvSpPr txBox="1">
            <a:spLocks noChangeArrowheads="1"/>
          </p:cNvSpPr>
          <p:nvPr/>
        </p:nvSpPr>
        <p:spPr bwMode="auto">
          <a:xfrm>
            <a:off x="6822373" y="6181726"/>
            <a:ext cx="348685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1pPr>
            <a:lvl2pPr marL="742950" indent="-28575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2pPr>
            <a:lvl3pPr marL="11430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3pPr>
            <a:lvl4pPr marL="16002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4pPr>
            <a:lvl5pPr marL="20574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9pPr>
          </a:lstStyle>
          <a:p>
            <a:pPr algn="r"/>
            <a:r>
              <a:rPr lang="da-DK" altLang="tr-TR" sz="1400" b="0"/>
              <a:t>Rees PM et al. Lancet 2007;369:512–525</a:t>
            </a:r>
            <a:endParaRPr lang="en-GB" altLang="tr-TR" sz="1400" b="0"/>
          </a:p>
        </p:txBody>
      </p:sp>
    </p:spTree>
    <p:extLst>
      <p:ext uri="{BB962C8B-B14F-4D97-AF65-F5344CB8AC3E}">
        <p14:creationId xmlns:p14="http://schemas.microsoft.com/office/powerpoint/2010/main" val="35101039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tr-TR" altLang="tr-TR" dirty="0"/>
              <a:t> 		Cinsel isteği etkileyen ilaçlar</a:t>
            </a:r>
            <a:endParaRPr lang="en-GB" altLang="tr-TR" dirty="0"/>
          </a:p>
        </p:txBody>
      </p:sp>
      <p:graphicFrame>
        <p:nvGraphicFramePr>
          <p:cNvPr id="7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1693053"/>
              </p:ext>
            </p:extLst>
          </p:nvPr>
        </p:nvGraphicFramePr>
        <p:xfrm>
          <a:off x="838200" y="930730"/>
          <a:ext cx="10515600" cy="52462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2298827" y="5965825"/>
            <a:ext cx="80103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1pPr>
            <a:lvl2pPr marL="742950" indent="-28575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2pPr>
            <a:lvl3pPr marL="11430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3pPr>
            <a:lvl4pPr marL="16002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4pPr>
            <a:lvl5pPr marL="20574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altLang="tr-TR" sz="1400" b="0" baseline="30000"/>
              <a:t>1</a:t>
            </a:r>
            <a:r>
              <a:rPr lang="en-GB" altLang="tr-TR" sz="1400" b="0"/>
              <a:t>Basson R and Schultz WW. Lancet 2007;369:409–424;</a:t>
            </a:r>
            <a:br>
              <a:rPr lang="en-GB" altLang="tr-TR" sz="1400" b="0"/>
            </a:br>
            <a:r>
              <a:rPr lang="en-GB" altLang="tr-TR" sz="1400" b="0" baseline="30000"/>
              <a:t>2</a:t>
            </a:r>
            <a:r>
              <a:rPr lang="en-GB" altLang="tr-TR" sz="1400" b="0"/>
              <a:t>Fallowfield L et al. J Clin Oncol 2004; 22: 4261–71; </a:t>
            </a:r>
            <a:r>
              <a:rPr lang="en-GB" altLang="tr-TR" sz="1400" b="0" baseline="30000"/>
              <a:t>3</a:t>
            </a:r>
            <a:r>
              <a:rPr lang="en-GB" altLang="tr-TR" sz="1400" b="0"/>
              <a:t>S</a:t>
            </a:r>
            <a:r>
              <a:rPr lang="en-US" altLang="tr-TR" sz="1400" b="0"/>
              <a:t>chaffir J. J Sex Marital Ther 2006;32:305–14</a:t>
            </a:r>
            <a:endParaRPr lang="en-GB" altLang="tr-TR" sz="1400" b="0"/>
          </a:p>
        </p:txBody>
      </p:sp>
    </p:spTree>
    <p:extLst>
      <p:ext uri="{BB962C8B-B14F-4D97-AF65-F5344CB8AC3E}">
        <p14:creationId xmlns:p14="http://schemas.microsoft.com/office/powerpoint/2010/main" val="17701384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788988" y="1"/>
            <a:ext cx="10515600" cy="979714"/>
          </a:xfrm>
        </p:spPr>
        <p:txBody>
          <a:bodyPr/>
          <a:lstStyle/>
          <a:p>
            <a:r>
              <a:rPr lang="tr-TR" altLang="tr-TR" dirty="0"/>
              <a:t>     Cinsel isteği etkileyen psikolojik etkenler</a:t>
            </a:r>
            <a:endParaRPr lang="en-GB" altLang="tr-TR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3918471"/>
              </p:ext>
            </p:extLst>
          </p:nvPr>
        </p:nvGraphicFramePr>
        <p:xfrm>
          <a:off x="1605417" y="979715"/>
          <a:ext cx="9155112" cy="5502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716402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1524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tr-TR" altLang="tr-TR" sz="4000" b="1">
                <a:solidFill>
                  <a:srgbClr val="C00000"/>
                </a:solidFill>
              </a:rPr>
              <a:t>Cinsel istek bozukluklarında ayırıcı tanı</a:t>
            </a:r>
            <a:endParaRPr lang="en-GB" altLang="tr-TR" sz="4000" b="1">
              <a:solidFill>
                <a:srgbClr val="C00000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1" y="1447801"/>
            <a:ext cx="7453313" cy="4410075"/>
          </a:xfrm>
        </p:spPr>
        <p:txBody>
          <a:bodyPr>
            <a:normAutofit lnSpcReduction="10000"/>
          </a:bodyPr>
          <a:lstStyle/>
          <a:p>
            <a:r>
              <a:rPr lang="tr-TR" altLang="tr-TR" dirty="0"/>
              <a:t>İlişki sorunları / cinsel çekim kaybı</a:t>
            </a:r>
          </a:p>
          <a:p>
            <a:r>
              <a:rPr lang="tr-TR" altLang="tr-TR" dirty="0"/>
              <a:t>Eş reddi</a:t>
            </a:r>
          </a:p>
          <a:p>
            <a:r>
              <a:rPr lang="tr-TR" altLang="tr-TR" dirty="0"/>
              <a:t>Depresyon</a:t>
            </a:r>
          </a:p>
          <a:p>
            <a:r>
              <a:rPr lang="tr-TR" altLang="tr-TR" dirty="0" err="1"/>
              <a:t>Anksiyete</a:t>
            </a:r>
            <a:endParaRPr lang="tr-TR" altLang="tr-TR" dirty="0"/>
          </a:p>
          <a:p>
            <a:r>
              <a:rPr lang="tr-TR" altLang="tr-TR" dirty="0"/>
              <a:t>Orgazm bozuklukları</a:t>
            </a:r>
          </a:p>
          <a:p>
            <a:r>
              <a:rPr lang="tr-TR" altLang="tr-TR" dirty="0"/>
              <a:t>Partnerde cinsel sorun</a:t>
            </a:r>
          </a:p>
          <a:p>
            <a:r>
              <a:rPr lang="tr-TR" altLang="tr-TR" dirty="0"/>
              <a:t>Eşcinsellik</a:t>
            </a:r>
          </a:p>
          <a:p>
            <a:r>
              <a:rPr lang="tr-TR" altLang="tr-TR" dirty="0"/>
              <a:t>Sıklık uyumsuzluğu</a:t>
            </a:r>
          </a:p>
          <a:p>
            <a:r>
              <a:rPr lang="tr-TR" altLang="tr-TR" dirty="0"/>
              <a:t>Fizyolojik değişiklikler</a:t>
            </a:r>
            <a:endParaRPr lang="en-GB" altLang="tr-TR" dirty="0"/>
          </a:p>
        </p:txBody>
      </p:sp>
    </p:spTree>
    <p:extLst>
      <p:ext uri="{BB962C8B-B14F-4D97-AF65-F5344CB8AC3E}">
        <p14:creationId xmlns:p14="http://schemas.microsoft.com/office/powerpoint/2010/main" val="41490615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dirty="0"/>
              <a:t>Kadının cinsel uyarılmasında </a:t>
            </a:r>
            <a:r>
              <a:rPr lang="de-DE" altLang="tr-TR" dirty="0" err="1"/>
              <a:t>Basson</a:t>
            </a:r>
            <a:r>
              <a:rPr lang="tr-TR" altLang="tr-TR" dirty="0"/>
              <a:t>’</a:t>
            </a:r>
            <a:r>
              <a:rPr lang="tr-TR" altLang="tr-TR" dirty="0" err="1"/>
              <a:t>ın</a:t>
            </a:r>
            <a:r>
              <a:rPr lang="de-DE" altLang="tr-TR" dirty="0"/>
              <a:t> </a:t>
            </a:r>
            <a:r>
              <a:rPr lang="de-DE" altLang="tr-TR" dirty="0" err="1"/>
              <a:t>mode</a:t>
            </a:r>
            <a:r>
              <a:rPr lang="tr-TR" altLang="tr-TR" dirty="0" err="1"/>
              <a:t>li</a:t>
            </a:r>
            <a:r>
              <a:rPr lang="de-DE" altLang="tr-TR" dirty="0"/>
              <a:t> </a:t>
            </a:r>
            <a:endParaRPr lang="en-GB" altLang="tr-TR" dirty="0"/>
          </a:p>
        </p:txBody>
      </p:sp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6562506" y="6223001"/>
            <a:ext cx="373243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800" b="1">
                <a:solidFill>
                  <a:schemeClr val="tx1"/>
                </a:solidFill>
                <a:latin typeface="BISansCond" pitchFamily="2" charset="0"/>
              </a:defRPr>
            </a:lvl1pPr>
            <a:lvl2pPr marL="742950" indent="-285750" eaLnBrk="0" hangingPunct="0">
              <a:defRPr sz="800" b="1">
                <a:solidFill>
                  <a:schemeClr val="tx1"/>
                </a:solidFill>
                <a:latin typeface="BISansCond" pitchFamily="2" charset="0"/>
              </a:defRPr>
            </a:lvl2pPr>
            <a:lvl3pPr marL="1143000" indent="-228600" eaLnBrk="0" hangingPunct="0">
              <a:defRPr sz="800" b="1">
                <a:solidFill>
                  <a:schemeClr val="tx1"/>
                </a:solidFill>
                <a:latin typeface="BISansCond" pitchFamily="2" charset="0"/>
              </a:defRPr>
            </a:lvl3pPr>
            <a:lvl4pPr marL="1600200" indent="-228600" eaLnBrk="0" hangingPunct="0">
              <a:defRPr sz="800" b="1">
                <a:solidFill>
                  <a:schemeClr val="tx1"/>
                </a:solidFill>
                <a:latin typeface="BISansCond" pitchFamily="2" charset="0"/>
              </a:defRPr>
            </a:lvl4pPr>
            <a:lvl5pPr marL="2057400" indent="-228600" eaLnBrk="0" hangingPunct="0">
              <a:defRPr sz="800" b="1">
                <a:solidFill>
                  <a:schemeClr val="tx1"/>
                </a:solidFill>
                <a:latin typeface="BISansCond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itchFamily="2" charset="0"/>
              </a:defRPr>
            </a:lvl9pPr>
          </a:lstStyle>
          <a:p>
            <a:pPr algn="r"/>
            <a:r>
              <a:rPr lang="en-US" altLang="tr-TR" sz="1400" b="0">
                <a:cs typeface="Arial" panose="020B0604020202020204" pitchFamily="34" charset="0"/>
              </a:rPr>
              <a:t>Basson R. </a:t>
            </a:r>
            <a:r>
              <a:rPr lang="da-DK" altLang="tr-TR" sz="1400" b="0">
                <a:cs typeface="Arial" panose="020B0604020202020204" pitchFamily="34" charset="0"/>
              </a:rPr>
              <a:t>Obstet Gynecol 2001;98:350–353</a:t>
            </a:r>
            <a:endParaRPr lang="en-US" altLang="tr-TR" sz="1400" b="0">
              <a:cs typeface="Arial" panose="020B0604020202020204" pitchFamily="34" charset="0"/>
            </a:endParaRP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8183564" y="2857500"/>
            <a:ext cx="27717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4" tIns="45708" rIns="91414" bIns="45708">
            <a:spAutoFit/>
          </a:bodyPr>
          <a:lstStyle>
            <a:lvl1pPr eaLnBrk="0" hangingPunct="0">
              <a:defRPr sz="800" b="1">
                <a:solidFill>
                  <a:schemeClr val="tx1"/>
                </a:solidFill>
                <a:latin typeface="BISansCond" pitchFamily="2" charset="0"/>
              </a:defRPr>
            </a:lvl1pPr>
            <a:lvl2pPr marL="742950" indent="-285750" eaLnBrk="0" hangingPunct="0">
              <a:defRPr sz="800" b="1">
                <a:solidFill>
                  <a:schemeClr val="tx1"/>
                </a:solidFill>
                <a:latin typeface="BISansCond" pitchFamily="2" charset="0"/>
              </a:defRPr>
            </a:lvl2pPr>
            <a:lvl3pPr marL="1143000" indent="-228600" eaLnBrk="0" hangingPunct="0">
              <a:defRPr sz="800" b="1">
                <a:solidFill>
                  <a:schemeClr val="tx1"/>
                </a:solidFill>
                <a:latin typeface="BISansCond" pitchFamily="2" charset="0"/>
              </a:defRPr>
            </a:lvl3pPr>
            <a:lvl4pPr marL="1600200" indent="-228600" eaLnBrk="0" hangingPunct="0">
              <a:defRPr sz="800" b="1">
                <a:solidFill>
                  <a:schemeClr val="tx1"/>
                </a:solidFill>
                <a:latin typeface="BISansCond" pitchFamily="2" charset="0"/>
              </a:defRPr>
            </a:lvl4pPr>
            <a:lvl5pPr marL="2057400" indent="-228600" eaLnBrk="0" hangingPunct="0">
              <a:defRPr sz="800" b="1">
                <a:solidFill>
                  <a:schemeClr val="tx1"/>
                </a:solidFill>
                <a:latin typeface="BISansCond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itchFamily="2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GB" altLang="tr-TR" sz="1600">
              <a:solidFill>
                <a:srgbClr val="000000"/>
              </a:solidFill>
            </a:endParaRPr>
          </a:p>
        </p:txBody>
      </p:sp>
      <p:sp>
        <p:nvSpPr>
          <p:cNvPr id="15365" name="Oval 9"/>
          <p:cNvSpPr>
            <a:spLocks noChangeArrowheads="1"/>
          </p:cNvSpPr>
          <p:nvPr/>
        </p:nvSpPr>
        <p:spPr bwMode="auto">
          <a:xfrm>
            <a:off x="3937000" y="1730376"/>
            <a:ext cx="4318000" cy="431641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lIns="91414" tIns="45708" rIns="91414" bIns="45708" anchor="ctr"/>
          <a:lstStyle/>
          <a:p>
            <a:pPr>
              <a:defRPr/>
            </a:pPr>
            <a:endParaRPr lang="en-GB" sz="1600"/>
          </a:p>
        </p:txBody>
      </p:sp>
      <p:sp>
        <p:nvSpPr>
          <p:cNvPr id="15366" name="Text Box 10"/>
          <p:cNvSpPr txBox="1">
            <a:spLocks noChangeArrowheads="1"/>
          </p:cNvSpPr>
          <p:nvPr/>
        </p:nvSpPr>
        <p:spPr bwMode="blackWhite">
          <a:xfrm>
            <a:off x="2453999" y="2917825"/>
            <a:ext cx="2666526" cy="537034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144000" tIns="144000" rIns="144000" bIns="144000">
            <a:spAutoFit/>
          </a:bodyPr>
          <a:lstStyle/>
          <a:p>
            <a:pPr algn="ctr">
              <a:defRPr/>
            </a:pPr>
            <a:r>
              <a:rPr lang="tr-TR" sz="1600" dirty="0" err="1"/>
              <a:t>Emosyonel</a:t>
            </a:r>
            <a:r>
              <a:rPr lang="tr-TR" sz="1600" dirty="0"/>
              <a:t> ve fiziksel doyum</a:t>
            </a:r>
            <a:endParaRPr lang="de-DE" sz="1600" dirty="0"/>
          </a:p>
        </p:txBody>
      </p:sp>
      <p:sp>
        <p:nvSpPr>
          <p:cNvPr id="15367" name="Text Box 11"/>
          <p:cNvSpPr txBox="1">
            <a:spLocks noChangeArrowheads="1"/>
          </p:cNvSpPr>
          <p:nvPr/>
        </p:nvSpPr>
        <p:spPr bwMode="blackWhite">
          <a:xfrm>
            <a:off x="2841936" y="4751389"/>
            <a:ext cx="2224099" cy="537034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144000" tIns="144000" rIns="144000" bIns="144000">
            <a:spAutoFit/>
          </a:bodyPr>
          <a:lstStyle/>
          <a:p>
            <a:pPr algn="ctr">
              <a:defRPr/>
            </a:pPr>
            <a:r>
              <a:rPr lang="tr-TR" sz="1600" dirty="0"/>
              <a:t>Cinsel istek ve uyarılma</a:t>
            </a:r>
            <a:endParaRPr lang="de-DE" sz="1600" dirty="0"/>
          </a:p>
        </p:txBody>
      </p:sp>
      <p:sp>
        <p:nvSpPr>
          <p:cNvPr id="15368" name="Text Box 12"/>
          <p:cNvSpPr txBox="1">
            <a:spLocks noChangeArrowheads="1"/>
          </p:cNvSpPr>
          <p:nvPr/>
        </p:nvSpPr>
        <p:spPr bwMode="blackWhite">
          <a:xfrm>
            <a:off x="6341786" y="5399088"/>
            <a:ext cx="1550902" cy="537034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144000" tIns="144000" rIns="144000" bIns="144000">
            <a:spAutoFit/>
          </a:bodyPr>
          <a:lstStyle/>
          <a:p>
            <a:pPr algn="ctr">
              <a:defRPr/>
            </a:pPr>
            <a:r>
              <a:rPr lang="tr-TR" sz="1600" dirty="0"/>
              <a:t>Cinsel uyarılma</a:t>
            </a:r>
            <a:endParaRPr lang="de-DE" sz="1600" dirty="0"/>
          </a:p>
        </p:txBody>
      </p:sp>
      <p:sp>
        <p:nvSpPr>
          <p:cNvPr id="15369" name="Text Box 13"/>
          <p:cNvSpPr txBox="1">
            <a:spLocks noChangeArrowheads="1"/>
          </p:cNvSpPr>
          <p:nvPr/>
        </p:nvSpPr>
        <p:spPr bwMode="blackWhite">
          <a:xfrm>
            <a:off x="5128571" y="1427164"/>
            <a:ext cx="1710176" cy="537034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144000" tIns="144000" rIns="144000" bIns="144000">
            <a:spAutoFit/>
          </a:bodyPr>
          <a:lstStyle/>
          <a:p>
            <a:pPr algn="ctr">
              <a:defRPr/>
            </a:pPr>
            <a:r>
              <a:rPr lang="tr-TR" sz="1600" dirty="0"/>
              <a:t>Duygusal yakınlık</a:t>
            </a:r>
            <a:endParaRPr lang="de-DE" sz="1600" dirty="0"/>
          </a:p>
        </p:txBody>
      </p:sp>
      <p:sp>
        <p:nvSpPr>
          <p:cNvPr id="15370" name="Text Box 14"/>
          <p:cNvSpPr txBox="1">
            <a:spLocks noChangeArrowheads="1"/>
          </p:cNvSpPr>
          <p:nvPr/>
        </p:nvSpPr>
        <p:spPr bwMode="blackWhite">
          <a:xfrm>
            <a:off x="7628123" y="3454400"/>
            <a:ext cx="1397590" cy="537034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144000" tIns="144000" rIns="144000" bIns="144000">
            <a:spAutoFit/>
          </a:bodyPr>
          <a:lstStyle/>
          <a:p>
            <a:pPr algn="ctr">
              <a:defRPr/>
            </a:pPr>
            <a:r>
              <a:rPr lang="tr-TR" sz="1600" dirty="0"/>
              <a:t>Cinsel uyaran</a:t>
            </a:r>
            <a:endParaRPr lang="de-DE" sz="1600" dirty="0"/>
          </a:p>
        </p:txBody>
      </p:sp>
      <p:sp>
        <p:nvSpPr>
          <p:cNvPr id="15371" name="AutoShape 15"/>
          <p:cNvSpPr>
            <a:spLocks noChangeAspect="1" noChangeArrowheads="1"/>
          </p:cNvSpPr>
          <p:nvPr/>
        </p:nvSpPr>
        <p:spPr bwMode="auto">
          <a:xfrm rot="16200000">
            <a:off x="7161213" y="1901826"/>
            <a:ext cx="360363" cy="360362"/>
          </a:xfrm>
          <a:prstGeom prst="rtTriangle">
            <a:avLst/>
          </a:prstGeom>
          <a:solidFill>
            <a:schemeClr val="accent2"/>
          </a:solidFill>
          <a:ln w="22860">
            <a:solidFill>
              <a:srgbClr val="FFFFFF"/>
            </a:solidFill>
            <a:miter lim="800000"/>
            <a:headEnd/>
            <a:tailEnd/>
          </a:ln>
        </p:spPr>
        <p:txBody>
          <a:bodyPr vert="eaVert" wrap="none" lIns="91414" tIns="45708" rIns="91414" bIns="45708" anchor="ctr"/>
          <a:lstStyle/>
          <a:p>
            <a:pPr>
              <a:defRPr/>
            </a:pPr>
            <a:endParaRPr lang="en-GB" sz="1600"/>
          </a:p>
        </p:txBody>
      </p:sp>
      <p:sp>
        <p:nvSpPr>
          <p:cNvPr id="15372" name="AutoShape 16"/>
          <p:cNvSpPr>
            <a:spLocks noChangeAspect="1" noChangeArrowheads="1"/>
          </p:cNvSpPr>
          <p:nvPr/>
        </p:nvSpPr>
        <p:spPr bwMode="auto">
          <a:xfrm rot="20317543">
            <a:off x="7951788" y="4405313"/>
            <a:ext cx="360362" cy="360362"/>
          </a:xfrm>
          <a:prstGeom prst="rtTriangle">
            <a:avLst/>
          </a:prstGeom>
          <a:solidFill>
            <a:schemeClr val="accent2"/>
          </a:solidFill>
          <a:ln w="22860">
            <a:solidFill>
              <a:srgbClr val="FFFFFF"/>
            </a:solidFill>
            <a:miter lim="800000"/>
            <a:headEnd/>
            <a:tailEnd/>
          </a:ln>
        </p:spPr>
        <p:txBody>
          <a:bodyPr wrap="none" lIns="91414" tIns="45708" rIns="91414" bIns="45708" anchor="ctr"/>
          <a:lstStyle/>
          <a:p>
            <a:pPr>
              <a:defRPr/>
            </a:pPr>
            <a:endParaRPr lang="en-GB" sz="1600"/>
          </a:p>
        </p:txBody>
      </p:sp>
      <p:sp>
        <p:nvSpPr>
          <p:cNvPr id="15373" name="AutoShape 17"/>
          <p:cNvSpPr>
            <a:spLocks noChangeAspect="1" noChangeArrowheads="1"/>
          </p:cNvSpPr>
          <p:nvPr/>
        </p:nvSpPr>
        <p:spPr bwMode="auto">
          <a:xfrm rot="3178293">
            <a:off x="5603876" y="5816601"/>
            <a:ext cx="360363" cy="360363"/>
          </a:xfrm>
          <a:prstGeom prst="rtTriangle">
            <a:avLst/>
          </a:prstGeom>
          <a:solidFill>
            <a:schemeClr val="accent2"/>
          </a:solidFill>
          <a:ln w="22860">
            <a:solidFill>
              <a:srgbClr val="FFFFFF"/>
            </a:solidFill>
            <a:miter lim="800000"/>
            <a:headEnd/>
            <a:tailEnd/>
          </a:ln>
        </p:spPr>
        <p:txBody>
          <a:bodyPr rot="10800000" vert="eaVert" wrap="none" lIns="91414" tIns="45708" rIns="91414" bIns="45708" anchor="ctr"/>
          <a:lstStyle/>
          <a:p>
            <a:pPr>
              <a:defRPr/>
            </a:pPr>
            <a:endParaRPr lang="en-GB" sz="1600"/>
          </a:p>
        </p:txBody>
      </p:sp>
      <p:sp>
        <p:nvSpPr>
          <p:cNvPr id="15374" name="AutoShape 18"/>
          <p:cNvSpPr>
            <a:spLocks noChangeAspect="1" noChangeArrowheads="1"/>
          </p:cNvSpPr>
          <p:nvPr/>
        </p:nvSpPr>
        <p:spPr bwMode="auto">
          <a:xfrm rot="7569656">
            <a:off x="3819526" y="4318001"/>
            <a:ext cx="360363" cy="360363"/>
          </a:xfrm>
          <a:prstGeom prst="rtTriangle">
            <a:avLst/>
          </a:prstGeom>
          <a:solidFill>
            <a:schemeClr val="accent2"/>
          </a:solidFill>
          <a:ln w="22860">
            <a:solidFill>
              <a:srgbClr val="FFFFFF"/>
            </a:solidFill>
            <a:miter lim="800000"/>
            <a:headEnd/>
            <a:tailEnd/>
          </a:ln>
        </p:spPr>
        <p:txBody>
          <a:bodyPr rot="10800000" vert="eaVert" wrap="none" lIns="91414" tIns="45708" rIns="91414" bIns="45708" anchor="ctr"/>
          <a:lstStyle/>
          <a:p>
            <a:pPr>
              <a:defRPr/>
            </a:pPr>
            <a:endParaRPr lang="en-GB" sz="1600"/>
          </a:p>
        </p:txBody>
      </p:sp>
      <p:sp>
        <p:nvSpPr>
          <p:cNvPr id="15375" name="AutoShape 19"/>
          <p:cNvSpPr>
            <a:spLocks noChangeAspect="1" noChangeArrowheads="1"/>
          </p:cNvSpPr>
          <p:nvPr/>
        </p:nvSpPr>
        <p:spPr bwMode="auto">
          <a:xfrm rot="11320709">
            <a:off x="4573588" y="2033588"/>
            <a:ext cx="360362" cy="360362"/>
          </a:xfrm>
          <a:prstGeom prst="rtTriangle">
            <a:avLst/>
          </a:prstGeom>
          <a:solidFill>
            <a:schemeClr val="accent2"/>
          </a:solidFill>
          <a:ln w="22860">
            <a:solidFill>
              <a:srgbClr val="FFFFFF"/>
            </a:solidFill>
            <a:miter lim="800000"/>
            <a:headEnd/>
            <a:tailEnd/>
          </a:ln>
        </p:spPr>
        <p:txBody>
          <a:bodyPr rot="10800000" wrap="none" lIns="91414" tIns="45708" rIns="91414" bIns="45708" anchor="ctr"/>
          <a:lstStyle/>
          <a:p>
            <a:pPr>
              <a:defRPr/>
            </a:pPr>
            <a:endParaRPr lang="en-GB" sz="1600"/>
          </a:p>
        </p:txBody>
      </p:sp>
      <p:sp>
        <p:nvSpPr>
          <p:cNvPr id="15376" name="AutoShape 20"/>
          <p:cNvSpPr>
            <a:spLocks noChangeAspect="1" noChangeArrowheads="1"/>
          </p:cNvSpPr>
          <p:nvPr/>
        </p:nvSpPr>
        <p:spPr bwMode="auto">
          <a:xfrm rot="11320709">
            <a:off x="4154488" y="1898651"/>
            <a:ext cx="360362" cy="360363"/>
          </a:xfrm>
          <a:prstGeom prst="rtTriangle">
            <a:avLst/>
          </a:prstGeom>
          <a:solidFill>
            <a:schemeClr val="accent2"/>
          </a:solidFill>
          <a:ln w="22860">
            <a:solidFill>
              <a:srgbClr val="FFFFFF"/>
            </a:solidFill>
            <a:miter lim="800000"/>
            <a:headEnd/>
            <a:tailEnd/>
          </a:ln>
        </p:spPr>
        <p:txBody>
          <a:bodyPr rot="10800000" wrap="none" lIns="91414" tIns="45708" rIns="91414" bIns="45708" anchor="ctr"/>
          <a:lstStyle/>
          <a:p>
            <a:pPr>
              <a:defRPr/>
            </a:pPr>
            <a:endParaRPr lang="en-GB" sz="1600"/>
          </a:p>
        </p:txBody>
      </p:sp>
      <p:sp>
        <p:nvSpPr>
          <p:cNvPr id="15377" name="Text Box 21"/>
          <p:cNvSpPr txBox="1">
            <a:spLocks noChangeArrowheads="1"/>
          </p:cNvSpPr>
          <p:nvPr/>
        </p:nvSpPr>
        <p:spPr bwMode="auto">
          <a:xfrm>
            <a:off x="3292475" y="2063750"/>
            <a:ext cx="6477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4" tIns="45708" rIns="91414" bIns="45708"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GB" sz="1600" dirty="0"/>
              <a:t>+</a:t>
            </a:r>
          </a:p>
        </p:txBody>
      </p:sp>
      <p:sp>
        <p:nvSpPr>
          <p:cNvPr id="15378" name="Text Box 22"/>
          <p:cNvSpPr txBox="1">
            <a:spLocks noChangeArrowheads="1"/>
          </p:cNvSpPr>
          <p:nvPr/>
        </p:nvSpPr>
        <p:spPr bwMode="auto">
          <a:xfrm>
            <a:off x="4448175" y="2370139"/>
            <a:ext cx="6477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4" tIns="45708" rIns="91414" bIns="45708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1600" dirty="0"/>
              <a:t>+</a:t>
            </a:r>
          </a:p>
        </p:txBody>
      </p:sp>
      <p:grpSp>
        <p:nvGrpSpPr>
          <p:cNvPr id="15389" name="Group 24"/>
          <p:cNvGrpSpPr>
            <a:grpSpLocks/>
          </p:cNvGrpSpPr>
          <p:nvPr/>
        </p:nvGrpSpPr>
        <p:grpSpPr bwMode="auto">
          <a:xfrm>
            <a:off x="7824788" y="1924051"/>
            <a:ext cx="2578100" cy="1077913"/>
            <a:chOff x="3969" y="1376"/>
            <a:chExt cx="1624" cy="679"/>
          </a:xfrm>
        </p:grpSpPr>
        <p:sp>
          <p:nvSpPr>
            <p:cNvPr id="15388" name="Text Box 25"/>
            <p:cNvSpPr txBox="1">
              <a:spLocks noChangeArrowheads="1"/>
            </p:cNvSpPr>
            <p:nvPr/>
          </p:nvSpPr>
          <p:spPr bwMode="auto">
            <a:xfrm>
              <a:off x="4071" y="1376"/>
              <a:ext cx="1522" cy="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4" tIns="45708" rIns="91414" bIns="45708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tr-TR" sz="1600" dirty="0"/>
                <a:t>Cinsel açıdan nötr bir kadını motive eder, uyarana yanıt vermede aktive eder</a:t>
              </a:r>
              <a:endParaRPr lang="en-GB" sz="1600" dirty="0"/>
            </a:p>
          </p:txBody>
        </p:sp>
        <p:sp>
          <p:nvSpPr>
            <p:cNvPr id="2" name="Text Box 26"/>
            <p:cNvSpPr txBox="1">
              <a:spLocks noChangeArrowheads="1"/>
            </p:cNvSpPr>
            <p:nvPr/>
          </p:nvSpPr>
          <p:spPr bwMode="auto">
            <a:xfrm>
              <a:off x="3969" y="1616"/>
              <a:ext cx="1474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4" tIns="45708" rIns="91414" bIns="45708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GB" sz="1600"/>
            </a:p>
          </p:txBody>
        </p:sp>
      </p:grpSp>
      <p:sp>
        <p:nvSpPr>
          <p:cNvPr id="15380" name="Text Box 29"/>
          <p:cNvSpPr txBox="1">
            <a:spLocks noChangeArrowheads="1"/>
          </p:cNvSpPr>
          <p:nvPr/>
        </p:nvSpPr>
        <p:spPr bwMode="auto">
          <a:xfrm>
            <a:off x="8310564" y="4595813"/>
            <a:ext cx="2689658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4" tIns="45708" rIns="91414" bIns="45708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r-TR" sz="1600" dirty="0"/>
              <a:t>Uyarılmayı etkileyen psikolojik</a:t>
            </a:r>
          </a:p>
          <a:p>
            <a:pPr>
              <a:spcBef>
                <a:spcPct val="50000"/>
              </a:spcBef>
              <a:defRPr/>
            </a:pPr>
            <a:r>
              <a:rPr lang="tr-TR" sz="1600" dirty="0"/>
              <a:t> ve biyolojik etkenler</a:t>
            </a:r>
            <a:endParaRPr lang="en-GB" sz="1600" dirty="0"/>
          </a:p>
        </p:txBody>
      </p:sp>
      <p:cxnSp>
        <p:nvCxnSpPr>
          <p:cNvPr id="15391" name="Shape 46"/>
          <p:cNvCxnSpPr>
            <a:cxnSpLocks noChangeShapeType="1"/>
            <a:endCxn id="15376" idx="5"/>
          </p:cNvCxnSpPr>
          <p:nvPr/>
        </p:nvCxnSpPr>
        <p:spPr bwMode="auto">
          <a:xfrm rot="5400000" flipH="1" flipV="1">
            <a:off x="3641726" y="2224088"/>
            <a:ext cx="839787" cy="547688"/>
          </a:xfrm>
          <a:prstGeom prst="curvedConnector2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Shape 26"/>
          <p:cNvCxnSpPr>
            <a:stCxn id="0" idx="0"/>
          </p:cNvCxnSpPr>
          <p:nvPr/>
        </p:nvCxnSpPr>
        <p:spPr bwMode="auto">
          <a:xfrm rot="5400000" flipH="1" flipV="1">
            <a:off x="6230145" y="2247107"/>
            <a:ext cx="944562" cy="1216025"/>
          </a:xfrm>
          <a:prstGeom prst="curvedConnector2">
            <a:avLst/>
          </a:prstGeom>
          <a:solidFill>
            <a:schemeClr val="accent1"/>
          </a:solidFill>
          <a:ln w="38100" cap="flat" cmpd="sng" algn="ctr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28" name="Shape 27"/>
          <p:cNvCxnSpPr>
            <a:stCxn id="0" idx="2"/>
          </p:cNvCxnSpPr>
          <p:nvPr/>
        </p:nvCxnSpPr>
        <p:spPr bwMode="auto">
          <a:xfrm rot="16200000" flipH="1">
            <a:off x="6619082" y="3833019"/>
            <a:ext cx="596900" cy="1643063"/>
          </a:xfrm>
          <a:prstGeom prst="curvedConnector2">
            <a:avLst/>
          </a:prstGeom>
          <a:solidFill>
            <a:schemeClr val="accent1"/>
          </a:solidFill>
          <a:ln w="38100" cap="flat" cmpd="sng" algn="ctr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29" name="Shape 28"/>
          <p:cNvCxnSpPr/>
          <p:nvPr/>
        </p:nvCxnSpPr>
        <p:spPr bwMode="auto">
          <a:xfrm rot="16200000" flipH="1">
            <a:off x="5550695" y="4712495"/>
            <a:ext cx="1235075" cy="287337"/>
          </a:xfrm>
          <a:prstGeom prst="curvedConnector2">
            <a:avLst/>
          </a:prstGeom>
          <a:solidFill>
            <a:schemeClr val="accent1"/>
          </a:solidFill>
          <a:ln w="38100" cap="flat" cmpd="sng" algn="ctr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 type="none" w="med" len="med"/>
            <a:tailEnd type="triangle" w="med" len="med"/>
          </a:ln>
          <a:effectLst/>
        </p:spPr>
      </p:cxnSp>
      <p:sp>
        <p:nvSpPr>
          <p:cNvPr id="25" name="Text Box 33"/>
          <p:cNvSpPr txBox="1">
            <a:spLocks noChangeArrowheads="1"/>
          </p:cNvSpPr>
          <p:nvPr/>
        </p:nvSpPr>
        <p:spPr bwMode="blackWhite">
          <a:xfrm>
            <a:off x="5160964" y="3327400"/>
            <a:ext cx="1868487" cy="1029476"/>
          </a:xfrm>
          <a:prstGeom prst="rect">
            <a:avLst/>
          </a:prstGeom>
          <a:solidFill>
            <a:srgbClr val="8439BD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144000" tIns="144000" rIns="144000" bIns="144000">
            <a:spAutoFit/>
          </a:bodyPr>
          <a:lstStyle/>
          <a:p>
            <a:pPr algn="ctr">
              <a:defRPr/>
            </a:pPr>
            <a:r>
              <a:rPr lang="de-DE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Spont</a:t>
            </a:r>
            <a:r>
              <a:rPr lang="tr-TR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</a:t>
            </a:r>
            <a:r>
              <a:rPr lang="de-DE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de-DE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cinsel dürtü</a:t>
            </a:r>
            <a:br>
              <a:rPr lang="de-DE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 açlık</a:t>
            </a:r>
            <a:endParaRPr lang="de-DE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95272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b="1">
                <a:solidFill>
                  <a:srgbClr val="C00000"/>
                </a:solidFill>
              </a:rPr>
              <a:t>Cinsel istek bozukluklarının nedenleri</a:t>
            </a:r>
            <a:endParaRPr lang="en-GB" altLang="tr-TR" u="sng">
              <a:solidFill>
                <a:schemeClr val="hlink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0" y="1981200"/>
            <a:ext cx="7772400" cy="4114800"/>
          </a:xfrm>
        </p:spPr>
        <p:txBody>
          <a:bodyPr/>
          <a:lstStyle/>
          <a:p>
            <a:r>
              <a:rPr lang="tr-TR" altLang="tr-TR"/>
              <a:t>Cinsel eğitimin yetersizliği</a:t>
            </a:r>
          </a:p>
          <a:p>
            <a:r>
              <a:rPr lang="tr-TR" altLang="tr-TR"/>
              <a:t>Tutucu ortamda büyüme</a:t>
            </a:r>
          </a:p>
          <a:p>
            <a:r>
              <a:rPr lang="tr-TR" altLang="tr-TR"/>
              <a:t>Cinsel mitler</a:t>
            </a:r>
          </a:p>
          <a:p>
            <a:r>
              <a:rPr lang="tr-TR" altLang="tr-TR"/>
              <a:t>Yetersiz cinsel deneyim</a:t>
            </a:r>
          </a:p>
          <a:p>
            <a:r>
              <a:rPr lang="tr-TR" altLang="tr-TR"/>
              <a:t>Yaşam biçimi</a:t>
            </a:r>
          </a:p>
          <a:p>
            <a:r>
              <a:rPr lang="tr-TR" altLang="tr-TR"/>
              <a:t>Kişilik özellikleri</a:t>
            </a:r>
          </a:p>
          <a:p>
            <a:r>
              <a:rPr lang="tr-TR" altLang="tr-TR"/>
              <a:t>Travmatik cinsel deneyimler</a:t>
            </a:r>
          </a:p>
          <a:p>
            <a:pPr>
              <a:buFont typeface="Wingdings" panose="05000000000000000000" pitchFamily="2" charset="2"/>
              <a:buNone/>
            </a:pPr>
            <a:endParaRPr lang="en-GB" altLang="tr-TR"/>
          </a:p>
        </p:txBody>
      </p:sp>
    </p:spTree>
    <p:extLst>
      <p:ext uri="{BB962C8B-B14F-4D97-AF65-F5344CB8AC3E}">
        <p14:creationId xmlns:p14="http://schemas.microsoft.com/office/powerpoint/2010/main" val="10936906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b="1">
                <a:solidFill>
                  <a:srgbClr val="C00000"/>
                </a:solidFill>
              </a:rPr>
              <a:t>Cinsel istek bozukluklarının nedenleri</a:t>
            </a:r>
            <a:endParaRPr lang="tr-TR" altLang="tr-TR">
              <a:solidFill>
                <a:schemeClr val="hlink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92313" y="1628775"/>
            <a:ext cx="82296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tr-TR" altLang="tr-TR"/>
              <a:t>Mahremiyet ve gelenekler</a:t>
            </a:r>
          </a:p>
          <a:p>
            <a:pPr>
              <a:lnSpc>
                <a:spcPct val="90000"/>
              </a:lnSpc>
            </a:pPr>
            <a:r>
              <a:rPr lang="tr-TR" altLang="tr-TR"/>
              <a:t>Bağımlı aile ilişkileri</a:t>
            </a:r>
          </a:p>
          <a:p>
            <a:pPr>
              <a:lnSpc>
                <a:spcPct val="90000"/>
              </a:lnSpc>
            </a:pPr>
            <a:r>
              <a:rPr lang="tr-TR" altLang="tr-TR"/>
              <a:t>Çift ilişkisinin dinamikleri ( öfke, dominans, statü, güven, yakınlık duygusu, cinsel çekim kaybı..)</a:t>
            </a:r>
          </a:p>
          <a:p>
            <a:pPr>
              <a:lnSpc>
                <a:spcPct val="90000"/>
              </a:lnSpc>
            </a:pPr>
            <a:r>
              <a:rPr lang="tr-TR" altLang="tr-TR"/>
              <a:t>Partnerin cinsel isteksizliği</a:t>
            </a:r>
          </a:p>
          <a:p>
            <a:pPr>
              <a:lnSpc>
                <a:spcPct val="90000"/>
              </a:lnSpc>
            </a:pPr>
            <a:r>
              <a:rPr lang="tr-TR" altLang="tr-TR"/>
              <a:t>İletişim güçlükleri</a:t>
            </a:r>
          </a:p>
          <a:p>
            <a:pPr>
              <a:lnSpc>
                <a:spcPct val="90000"/>
              </a:lnSpc>
            </a:pPr>
            <a:r>
              <a:rPr lang="tr-TR" altLang="tr-TR"/>
              <a:t>Extramarital ilgi, aşk ya da ilişki</a:t>
            </a:r>
          </a:p>
          <a:p>
            <a:pPr>
              <a:lnSpc>
                <a:spcPct val="90000"/>
              </a:lnSpc>
            </a:pPr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4076552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KADINDA CİNSEL İLGİ/UYARILMA BOZUKLUĞU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A ) Aşağıdakilerden en az </a:t>
            </a:r>
            <a:r>
              <a:rPr lang="tr-TR" u="sng" dirty="0">
                <a:solidFill>
                  <a:srgbClr val="FF0000"/>
                </a:solidFill>
              </a:rPr>
              <a:t>üçü</a:t>
            </a:r>
            <a:r>
              <a:rPr lang="tr-TR" dirty="0">
                <a:solidFill>
                  <a:srgbClr val="FF0000"/>
                </a:solidFill>
              </a:rPr>
              <a:t> ile kendini gösteren, cinsel ilgi/uyarılmanın yokluğu ya da belirgin olarak az olması:</a:t>
            </a:r>
          </a:p>
          <a:p>
            <a:pPr lvl="0"/>
            <a:r>
              <a:rPr lang="tr-TR" dirty="0"/>
              <a:t>Cinsel etkinliğe karşı ilgisizlik ya da çok az ilgi gösterme.</a:t>
            </a:r>
          </a:p>
          <a:p>
            <a:pPr lvl="0"/>
            <a:r>
              <a:rPr lang="tr-TR" dirty="0"/>
              <a:t>Cinsel içerikli düşüncelerin ya da düşlemlerin olmaması ya da çok az olması.</a:t>
            </a:r>
          </a:p>
          <a:p>
            <a:pPr lvl="0"/>
            <a:r>
              <a:rPr lang="tr-TR" dirty="0"/>
              <a:t>Cinsel etkinliği başlatmama ya da çok az başlatma, eşinin başlatma girişimlerine karşılık vermeme.</a:t>
            </a:r>
          </a:p>
          <a:p>
            <a:pPr lvl="0"/>
            <a:r>
              <a:rPr lang="tr-TR" dirty="0"/>
              <a:t>Her cinsel karşılaşmada ya da neredeyse her cinsel karşılaşmada (yaklaşık %75-100’ünde) (belirli durumlarda ya da yaygın ise her durumda), cinsel etkinlik sırasında, cinsel coşku/hoşlanma olmaması ya da çok az olması.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658615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b="1">
                <a:solidFill>
                  <a:srgbClr val="C00000"/>
                </a:solidFill>
              </a:rPr>
              <a:t>Cinsel istek bozukluklarının nedenleri</a:t>
            </a:r>
            <a:endParaRPr lang="en-GB" altLang="tr-TR" u="sng">
              <a:solidFill>
                <a:schemeClr val="hlink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 altLang="tr-TR" dirty="0"/>
          </a:p>
          <a:p>
            <a:r>
              <a:rPr lang="tr-TR" altLang="tr-TR" dirty="0"/>
              <a:t>Performans kaygısı</a:t>
            </a:r>
          </a:p>
          <a:p>
            <a:r>
              <a:rPr lang="tr-TR" altLang="tr-TR" dirty="0"/>
              <a:t>Abartılı performans beklentileri </a:t>
            </a:r>
          </a:p>
          <a:p>
            <a:r>
              <a:rPr lang="tr-TR" altLang="tr-TR" dirty="0"/>
              <a:t>Cinsellikle ilgili negatif </a:t>
            </a:r>
            <a:r>
              <a:rPr lang="tr-TR" altLang="tr-TR" dirty="0" err="1"/>
              <a:t>kognisyonlar</a:t>
            </a:r>
            <a:endParaRPr lang="tr-TR" altLang="tr-TR" dirty="0"/>
          </a:p>
          <a:p>
            <a:r>
              <a:rPr lang="tr-TR" altLang="tr-TR" dirty="0"/>
              <a:t>Suçluluk ve günahkarlık duyguları</a:t>
            </a:r>
          </a:p>
          <a:p>
            <a:r>
              <a:rPr lang="tr-TR" altLang="tr-TR" dirty="0"/>
              <a:t>Cinselliği inkar</a:t>
            </a:r>
          </a:p>
          <a:p>
            <a:pPr>
              <a:lnSpc>
                <a:spcPct val="90000"/>
              </a:lnSpc>
            </a:pPr>
            <a:endParaRPr lang="tr-TR" altLang="tr-TR" dirty="0"/>
          </a:p>
          <a:p>
            <a:endParaRPr lang="tr-TR" altLang="tr-TR" dirty="0"/>
          </a:p>
        </p:txBody>
      </p:sp>
    </p:spTree>
    <p:extLst>
      <p:ext uri="{BB962C8B-B14F-4D97-AF65-F5344CB8AC3E}">
        <p14:creationId xmlns:p14="http://schemas.microsoft.com/office/powerpoint/2010/main" val="35043330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b="1">
                <a:solidFill>
                  <a:srgbClr val="C00000"/>
                </a:solidFill>
              </a:rPr>
              <a:t>Cinsel istek bozukluklarının nedenleri</a:t>
            </a:r>
            <a:endParaRPr lang="en-GB" altLang="tr-TR" u="sng">
              <a:solidFill>
                <a:schemeClr val="hlink"/>
              </a:solidFill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 altLang="tr-TR"/>
          </a:p>
          <a:p>
            <a:r>
              <a:rPr lang="tr-TR" altLang="tr-TR"/>
              <a:t>Geçmişteki olumsuz deneyimler</a:t>
            </a:r>
          </a:p>
          <a:p>
            <a:r>
              <a:rPr lang="tr-TR" altLang="tr-TR"/>
              <a:t>Boşanma</a:t>
            </a:r>
          </a:p>
          <a:p>
            <a:pPr>
              <a:lnSpc>
                <a:spcPct val="90000"/>
              </a:lnSpc>
            </a:pPr>
            <a:r>
              <a:rPr lang="tr-TR" altLang="tr-TR"/>
              <a:t>Yaşlanma</a:t>
            </a:r>
          </a:p>
          <a:p>
            <a:pPr>
              <a:lnSpc>
                <a:spcPct val="90000"/>
              </a:lnSpc>
            </a:pPr>
            <a:r>
              <a:rPr lang="tr-TR" altLang="tr-TR"/>
              <a:t>Sadakatsizlik</a:t>
            </a:r>
          </a:p>
          <a:p>
            <a:pPr>
              <a:lnSpc>
                <a:spcPct val="90000"/>
              </a:lnSpc>
            </a:pPr>
            <a:r>
              <a:rPr lang="tr-TR" altLang="tr-TR"/>
              <a:t>Eş kaybı</a:t>
            </a:r>
          </a:p>
          <a:p>
            <a:pPr>
              <a:lnSpc>
                <a:spcPct val="90000"/>
              </a:lnSpc>
            </a:pPr>
            <a:r>
              <a:rPr lang="tr-TR" altLang="tr-TR"/>
              <a:t>Yaşam dönemleri ve zorlukları ( iş kaybı, göç, doğum, menopoz, gebelik vb )  </a:t>
            </a:r>
          </a:p>
          <a:p>
            <a:pPr>
              <a:lnSpc>
                <a:spcPct val="90000"/>
              </a:lnSpc>
            </a:pPr>
            <a:endParaRPr lang="tr-TR" altLang="tr-TR"/>
          </a:p>
          <a:p>
            <a:pPr>
              <a:lnSpc>
                <a:spcPct val="90000"/>
              </a:lnSpc>
            </a:pPr>
            <a:endParaRPr lang="en-GB" altLang="tr-TR"/>
          </a:p>
          <a:p>
            <a:pPr>
              <a:lnSpc>
                <a:spcPct val="90000"/>
              </a:lnSpc>
            </a:pPr>
            <a:endParaRPr lang="en-GB" altLang="tr-TR"/>
          </a:p>
        </p:txBody>
      </p:sp>
    </p:spTree>
    <p:extLst>
      <p:ext uri="{BB962C8B-B14F-4D97-AF65-F5344CB8AC3E}">
        <p14:creationId xmlns:p14="http://schemas.microsoft.com/office/powerpoint/2010/main" val="10880972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altLang="tr-TR" dirty="0">
                <a:solidFill>
                  <a:srgbClr val="FF0000"/>
                </a:solidFill>
              </a:rPr>
              <a:t>Cinsel isteği etkileyen partner sorunları</a:t>
            </a:r>
            <a:r>
              <a:rPr lang="en-GB" altLang="tr-TR" dirty="0">
                <a:solidFill>
                  <a:srgbClr val="FF0000"/>
                </a:solidFill>
              </a:rPr>
              <a:t>   </a:t>
            </a:r>
          </a:p>
        </p:txBody>
      </p:sp>
      <p:sp>
        <p:nvSpPr>
          <p:cNvPr id="19459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tr-TR" dirty="0"/>
              <a:t>Partner</a:t>
            </a:r>
            <a:r>
              <a:rPr lang="tr-TR" altLang="tr-TR" dirty="0"/>
              <a:t>in cinsel sorunları</a:t>
            </a:r>
            <a:r>
              <a:rPr lang="en-GB" altLang="tr-TR" dirty="0"/>
              <a:t> </a:t>
            </a:r>
          </a:p>
          <a:p>
            <a:r>
              <a:rPr lang="tr-TR" altLang="tr-TR" dirty="0"/>
              <a:t>Farklı cinsel tercih ve davranış </a:t>
            </a:r>
            <a:r>
              <a:rPr lang="tr-TR" altLang="tr-TR" dirty="0" err="1"/>
              <a:t>patternleri</a:t>
            </a:r>
            <a:endParaRPr lang="en-GB" altLang="tr-TR" dirty="0"/>
          </a:p>
          <a:p>
            <a:r>
              <a:rPr lang="tr-TR" altLang="tr-TR" dirty="0"/>
              <a:t>Partnerle yetersiz iletişim</a:t>
            </a:r>
            <a:r>
              <a:rPr lang="en-GB" altLang="tr-TR" dirty="0"/>
              <a:t> </a:t>
            </a:r>
          </a:p>
          <a:p>
            <a:r>
              <a:rPr lang="tr-TR" altLang="tr-TR" dirty="0"/>
              <a:t>Partnerin aldatma, hoşlanmama, aşağılama, şiddet </a:t>
            </a:r>
            <a:r>
              <a:rPr lang="tr-TR" altLang="tr-TR" dirty="0" err="1"/>
              <a:t>vb</a:t>
            </a:r>
            <a:r>
              <a:rPr lang="tr-TR" altLang="tr-TR" dirty="0"/>
              <a:t> davranışlarına </a:t>
            </a:r>
            <a:r>
              <a:rPr lang="tr-TR" altLang="tr-TR" dirty="0" err="1"/>
              <a:t>sekonder</a:t>
            </a:r>
            <a:r>
              <a:rPr lang="tr-TR" altLang="tr-TR" dirty="0"/>
              <a:t> gelişen cinsel </a:t>
            </a:r>
            <a:r>
              <a:rPr lang="tr-TR" altLang="tr-TR" dirty="0" err="1"/>
              <a:t>inhibisyon</a:t>
            </a:r>
            <a:r>
              <a:rPr lang="tr-TR" altLang="tr-TR" dirty="0"/>
              <a:t>, zorlanma ya da kaçınma davranışları</a:t>
            </a:r>
            <a:endParaRPr lang="en-GB" altLang="tr-TR" dirty="0"/>
          </a:p>
          <a:p>
            <a:r>
              <a:rPr lang="tr-TR" altLang="tr-TR" dirty="0"/>
              <a:t>Yakınlık duygusunda azalma</a:t>
            </a:r>
            <a:r>
              <a:rPr lang="en-GB" altLang="tr-TR" dirty="0"/>
              <a:t> </a:t>
            </a:r>
          </a:p>
          <a:p>
            <a:r>
              <a:rPr lang="tr-TR" altLang="tr-TR" dirty="0"/>
              <a:t>İlişkinin geneli ile ilgili çatışmalara bağlı istek ve ilgi kaybı</a:t>
            </a:r>
            <a:r>
              <a:rPr lang="en-GB" altLang="tr-TR" dirty="0"/>
              <a:t>  </a:t>
            </a:r>
          </a:p>
          <a:p>
            <a:endParaRPr lang="en-GB" altLang="tr-TR" dirty="0"/>
          </a:p>
        </p:txBody>
      </p:sp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6645275" y="6181725"/>
            <a:ext cx="36639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1pPr>
            <a:lvl2pPr marL="742950" indent="-28575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2pPr>
            <a:lvl3pPr marL="11430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3pPr>
            <a:lvl4pPr marL="16002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4pPr>
            <a:lvl5pPr marL="20574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9pPr>
          </a:lstStyle>
          <a:p>
            <a:pPr algn="r"/>
            <a:r>
              <a:rPr lang="en-GB" altLang="tr-TR" sz="1400" b="0"/>
              <a:t>Tiefer L et al. J Sex &amp; Marital Ther 2002:28;225–232</a:t>
            </a:r>
          </a:p>
        </p:txBody>
      </p:sp>
    </p:spTree>
    <p:extLst>
      <p:ext uri="{BB962C8B-B14F-4D97-AF65-F5344CB8AC3E}">
        <p14:creationId xmlns:p14="http://schemas.microsoft.com/office/powerpoint/2010/main" val="41214369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altLang="tr-TR" dirty="0"/>
              <a:t>Yetersiz cinsel eğitim, yaygın cinsel mitler</a:t>
            </a:r>
            <a:endParaRPr lang="en-GB" altLang="tr-TR" dirty="0"/>
          </a:p>
          <a:p>
            <a:r>
              <a:rPr lang="tr-TR" altLang="tr-TR" dirty="0"/>
              <a:t>Kendi bedeni, çıplaklık, cinsel çekicilik ve cinsel uyaranlara yanıt verme konusunda utangaçlık ve kaygı.</a:t>
            </a:r>
            <a:endParaRPr lang="en-GB" altLang="tr-TR" dirty="0"/>
          </a:p>
          <a:p>
            <a:r>
              <a:rPr lang="tr-TR" altLang="tr-TR" dirty="0"/>
              <a:t>Karşılıklı olarak cinsel beklenti, inanç ve davranışları kavramada yetersizlikler.</a:t>
            </a:r>
            <a:endParaRPr lang="en-GB" altLang="tr-TR" dirty="0"/>
          </a:p>
          <a:p>
            <a:r>
              <a:rPr lang="tr-TR" altLang="tr-TR" dirty="0"/>
              <a:t>Cinsellik konusunda baskılayıcı değer yargıları, «ideal cinsellik», «ideal kadın» </a:t>
            </a:r>
            <a:r>
              <a:rPr lang="tr-TR" altLang="tr-TR" dirty="0" err="1"/>
              <a:t>vb</a:t>
            </a:r>
            <a:r>
              <a:rPr lang="tr-TR" altLang="tr-TR" dirty="0"/>
              <a:t> konusundaki toplumsal normlar, gelenekler.</a:t>
            </a:r>
            <a:endParaRPr lang="en-GB" altLang="tr-TR" dirty="0"/>
          </a:p>
          <a:p>
            <a:r>
              <a:rPr lang="tr-TR" altLang="tr-TR" dirty="0"/>
              <a:t>Cinsel kimlik, oryantasyon ve fantezileri dile getirme, özgürce yaşama konusunda baskı, utanma ve kaygılar.</a:t>
            </a:r>
            <a:endParaRPr lang="en-GB" altLang="tr-TR" dirty="0"/>
          </a:p>
          <a:p>
            <a:r>
              <a:rPr lang="tr-TR" altLang="tr-TR" dirty="0"/>
              <a:t>Cinsel danışma, tedavi, doğum kontrol, CYBİ, cinsel travma ve cinsel şiddet </a:t>
            </a:r>
            <a:r>
              <a:rPr lang="tr-TR" altLang="tr-TR" dirty="0" err="1"/>
              <a:t>vb</a:t>
            </a:r>
            <a:r>
              <a:rPr lang="tr-TR" altLang="tr-TR" dirty="0"/>
              <a:t> konularda yetersiz profesyonel destek</a:t>
            </a:r>
            <a:endParaRPr lang="en-GB" altLang="tr-TR" dirty="0"/>
          </a:p>
          <a:p>
            <a:endParaRPr lang="en-GB" altLang="tr-TR" dirty="0"/>
          </a:p>
          <a:p>
            <a:endParaRPr lang="en-GB" altLang="tr-TR" dirty="0"/>
          </a:p>
        </p:txBody>
      </p:sp>
      <p:sp>
        <p:nvSpPr>
          <p:cNvPr id="2048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altLang="tr-TR" dirty="0">
                <a:solidFill>
                  <a:srgbClr val="FF0000"/>
                </a:solidFill>
              </a:rPr>
              <a:t>Cinsel isteği etkileyen sosyokültürel etkenler</a:t>
            </a:r>
            <a:endParaRPr lang="en-GB" altLang="tr-TR" dirty="0">
              <a:solidFill>
                <a:srgbClr val="FF0000"/>
              </a:solidFill>
            </a:endParaRPr>
          </a:p>
        </p:txBody>
      </p:sp>
      <p:sp>
        <p:nvSpPr>
          <p:cNvPr id="20484" name="TextBox 4"/>
          <p:cNvSpPr txBox="1">
            <a:spLocks noChangeArrowheads="1"/>
          </p:cNvSpPr>
          <p:nvPr/>
        </p:nvSpPr>
        <p:spPr bwMode="auto">
          <a:xfrm>
            <a:off x="6645275" y="6181725"/>
            <a:ext cx="36639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1pPr>
            <a:lvl2pPr marL="742950" indent="-28575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2pPr>
            <a:lvl3pPr marL="11430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3pPr>
            <a:lvl4pPr marL="16002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4pPr>
            <a:lvl5pPr marL="20574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9pPr>
          </a:lstStyle>
          <a:p>
            <a:pPr algn="r"/>
            <a:r>
              <a:rPr lang="en-GB" altLang="tr-TR" sz="1400" b="0"/>
              <a:t>Tiefer L et al. J Sex &amp; Marital Ther 2002:28;225–232</a:t>
            </a:r>
          </a:p>
        </p:txBody>
      </p:sp>
    </p:spTree>
    <p:extLst>
      <p:ext uri="{BB962C8B-B14F-4D97-AF65-F5344CB8AC3E}">
        <p14:creationId xmlns:p14="http://schemas.microsoft.com/office/powerpoint/2010/main" val="7930863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Tedavi yaklaşımları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İkincil olgularda</a:t>
            </a:r>
            <a:r>
              <a:rPr lang="tr-TR" dirty="0"/>
              <a:t>: </a:t>
            </a:r>
            <a:r>
              <a:rPr lang="tr-TR" dirty="0" err="1"/>
              <a:t>etyolojiye</a:t>
            </a:r>
            <a:r>
              <a:rPr lang="tr-TR" dirty="0"/>
              <a:t> yönelik tedavi</a:t>
            </a:r>
          </a:p>
          <a:p>
            <a:endParaRPr lang="tr-TR" u="sng" dirty="0"/>
          </a:p>
          <a:p>
            <a:r>
              <a:rPr lang="tr-TR" u="sng" dirty="0">
                <a:solidFill>
                  <a:srgbClr val="FF0000"/>
                </a:solidFill>
              </a:rPr>
              <a:t>Birincil olgularda</a:t>
            </a:r>
            <a:r>
              <a:rPr lang="tr-TR" u="sng" dirty="0"/>
              <a:t>:</a:t>
            </a:r>
          </a:p>
          <a:p>
            <a:endParaRPr lang="tr-TR" u="sng" dirty="0"/>
          </a:p>
          <a:p>
            <a:r>
              <a:rPr lang="tr-TR" dirty="0"/>
              <a:t>Cinsel terapiler</a:t>
            </a:r>
          </a:p>
          <a:p>
            <a:r>
              <a:rPr lang="tr-TR" dirty="0"/>
              <a:t>Bireysel psikoterapi</a:t>
            </a:r>
          </a:p>
          <a:p>
            <a:r>
              <a:rPr lang="tr-TR" dirty="0" err="1"/>
              <a:t>Marital</a:t>
            </a:r>
            <a:r>
              <a:rPr lang="tr-TR" dirty="0"/>
              <a:t> terapi</a:t>
            </a:r>
          </a:p>
          <a:p>
            <a:r>
              <a:rPr lang="tr-TR" dirty="0" err="1"/>
              <a:t>Flibanserin</a:t>
            </a:r>
            <a:r>
              <a:rPr lang="tr-TR" dirty="0"/>
              <a:t> ?</a:t>
            </a:r>
          </a:p>
          <a:p>
            <a:endParaRPr lang="tr-TR" u="sng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934006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SONUÇ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Kadınlarda cinsel ilgi ve uyarılma bozukluğu ayrı bir tanı kategorisidir.</a:t>
            </a:r>
          </a:p>
          <a:p>
            <a:endParaRPr lang="tr-TR" dirty="0"/>
          </a:p>
          <a:p>
            <a:r>
              <a:rPr lang="tr-TR" dirty="0"/>
              <a:t>Dikkatli bir ayırıcı tanı</a:t>
            </a:r>
          </a:p>
          <a:p>
            <a:endParaRPr lang="tr-TR" dirty="0"/>
          </a:p>
          <a:p>
            <a:r>
              <a:rPr lang="tr-TR" dirty="0"/>
              <a:t>Kapsamlı </a:t>
            </a:r>
            <a:r>
              <a:rPr lang="tr-TR" dirty="0" err="1"/>
              <a:t>etyolojik</a:t>
            </a:r>
            <a:r>
              <a:rPr lang="tr-TR" dirty="0"/>
              <a:t> değerlendirme</a:t>
            </a:r>
          </a:p>
          <a:p>
            <a:endParaRPr lang="tr-TR" dirty="0"/>
          </a:p>
          <a:p>
            <a:r>
              <a:rPr lang="tr-TR" dirty="0"/>
              <a:t>Uzmanlaşmış terapi ve tedavi yaklaşımları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300113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TEŞEKKÜRLER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  <a:p>
            <a:r>
              <a:rPr lang="tr-TR" sz="3200" dirty="0">
                <a:solidFill>
                  <a:srgbClr val="FF0000"/>
                </a:solidFill>
              </a:rPr>
              <a:t>cem.incesu@yahoo.com</a:t>
            </a:r>
          </a:p>
        </p:txBody>
      </p:sp>
    </p:spTree>
    <p:extLst>
      <p:ext uri="{BB962C8B-B14F-4D97-AF65-F5344CB8AC3E}">
        <p14:creationId xmlns:p14="http://schemas.microsoft.com/office/powerpoint/2010/main" val="3235645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01052" y="365125"/>
            <a:ext cx="11165306" cy="1325563"/>
          </a:xfrm>
        </p:spPr>
        <p:txBody>
          <a:bodyPr/>
          <a:lstStyle/>
          <a:p>
            <a:r>
              <a:rPr lang="tr-TR" b="1" dirty="0"/>
              <a:t>KADINDA CİNSEL İLGİ VE UYARILMA  BOZUKLUĞU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tr-TR" dirty="0"/>
              <a:t>İçten ya da dıştan gelen hiçbir simgeye ( </a:t>
            </a:r>
            <a:r>
              <a:rPr lang="tr-TR" dirty="0" err="1"/>
              <a:t>örn</a:t>
            </a:r>
            <a:r>
              <a:rPr lang="tr-TR" dirty="0"/>
              <a:t>. Yazılı, sözel ya da görsel) karşı ilgi/uyarılmanın olmaması ya da çok az olması</a:t>
            </a:r>
          </a:p>
          <a:p>
            <a:pPr lvl="0"/>
            <a:r>
              <a:rPr lang="tr-TR" dirty="0"/>
              <a:t>Her cinsel karşılaşmada ya da neredeyse her cinsel karşılaşmada ( yaklaşık %75-100’ünde) (belirli durumlarda ya da yaygın ise her durumda), cinsel etkinlik sırasında, cinsel organlarda ya da cinsel organların dışında bir duyum olmaması ya da çok az olması.  </a:t>
            </a:r>
          </a:p>
          <a:p>
            <a:pPr marL="0" lvl="0" indent="0">
              <a:buNone/>
            </a:pPr>
            <a:r>
              <a:rPr lang="tr-TR" dirty="0"/>
              <a:t> </a:t>
            </a:r>
            <a:r>
              <a:rPr lang="tr-TR" dirty="0">
                <a:solidFill>
                  <a:srgbClr val="FF0000"/>
                </a:solidFill>
              </a:rPr>
              <a:t>B ) Bu cinsel işlev bozukluğu, cinsel kökenli olmayan bir ruhsal bozuklukla daha iyi açıklanamaz ya da ağır bir ilişki bozukluğundan ya da gerginlik yaratıcı önemli başka etkenlerden kaynaklanmamaktadır ya da bir maddeye/ilaca ya da başka bir sağlık durumuna bağlanamaz.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42070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4063" y="642939"/>
            <a:ext cx="8229600" cy="714375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tr-TR" b="1" dirty="0">
                <a:solidFill>
                  <a:srgbClr val="C00000"/>
                </a:solidFill>
              </a:rPr>
              <a:t>Alt belirleyenler</a:t>
            </a:r>
            <a:br>
              <a:rPr lang="tr-TR" b="1" dirty="0">
                <a:solidFill>
                  <a:srgbClr val="C00000"/>
                </a:solidFill>
              </a:rPr>
            </a:b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2024063" y="1071562"/>
            <a:ext cx="8229600" cy="4463823"/>
          </a:xfrm>
        </p:spPr>
        <p:txBody>
          <a:bodyPr>
            <a:normAutofit fontScale="92500" lnSpcReduction="10000"/>
          </a:bodyPr>
          <a:lstStyle/>
          <a:p>
            <a:pPr eaLnBrk="1" hangingPunct="1"/>
            <a:endParaRPr lang="tr-TR" altLang="tr-TR" sz="2400" b="1" dirty="0">
              <a:solidFill>
                <a:srgbClr val="0070C0"/>
              </a:solidFill>
            </a:endParaRPr>
          </a:p>
          <a:p>
            <a:pPr eaLnBrk="1" hangingPunct="1"/>
            <a:r>
              <a:rPr lang="tr-TR" altLang="tr-TR" sz="2400" b="1" dirty="0">
                <a:solidFill>
                  <a:srgbClr val="0070C0"/>
                </a:solidFill>
              </a:rPr>
              <a:t>Yaşam boyu </a:t>
            </a:r>
            <a:r>
              <a:rPr lang="tr-TR" altLang="tr-TR" sz="2400" b="1" dirty="0"/>
              <a:t>(ilk cinsel etkinlikten bu yana) / </a:t>
            </a:r>
            <a:r>
              <a:rPr lang="tr-TR" altLang="tr-TR" sz="2400" b="1" dirty="0">
                <a:solidFill>
                  <a:srgbClr val="0070C0"/>
                </a:solidFill>
              </a:rPr>
              <a:t>Edinilmiş</a:t>
            </a:r>
            <a:r>
              <a:rPr lang="tr-TR" altLang="tr-TR" sz="2400" b="1" dirty="0"/>
              <a:t> </a:t>
            </a:r>
            <a:endParaRPr lang="en-GB" altLang="tr-TR" sz="2400" dirty="0"/>
          </a:p>
          <a:p>
            <a:pPr eaLnBrk="1" hangingPunct="1"/>
            <a:r>
              <a:rPr lang="tr-TR" altLang="tr-TR" sz="2400" b="1" dirty="0">
                <a:solidFill>
                  <a:srgbClr val="0070C0"/>
                </a:solidFill>
              </a:rPr>
              <a:t>Yaygın</a:t>
            </a:r>
            <a:r>
              <a:rPr lang="tr-TR" altLang="tr-TR" sz="2400" b="1" dirty="0"/>
              <a:t> / </a:t>
            </a:r>
            <a:r>
              <a:rPr lang="tr-TR" altLang="tr-TR" sz="2400" b="1" dirty="0">
                <a:solidFill>
                  <a:srgbClr val="0070C0"/>
                </a:solidFill>
              </a:rPr>
              <a:t>Durumsal</a:t>
            </a:r>
            <a:r>
              <a:rPr lang="tr-TR" altLang="tr-TR" sz="2400" b="1" dirty="0"/>
              <a:t> </a:t>
            </a:r>
            <a:endParaRPr lang="en-GB" altLang="tr-TR" sz="2400" dirty="0"/>
          </a:p>
          <a:p>
            <a:pPr eaLnBrk="1" hangingPunct="1"/>
            <a:r>
              <a:rPr lang="tr-TR" altLang="tr-TR" sz="2400" b="1" dirty="0">
                <a:solidFill>
                  <a:srgbClr val="0070C0"/>
                </a:solidFill>
              </a:rPr>
              <a:t>Partner faktörü</a:t>
            </a:r>
            <a:r>
              <a:rPr lang="tr-TR" altLang="tr-TR" sz="2400" b="1" dirty="0"/>
              <a:t> (partnerin cinsel sorunları, partnerin sağlık durumu </a:t>
            </a:r>
            <a:r>
              <a:rPr lang="tr-TR" altLang="tr-TR" sz="2400" b="1" dirty="0" err="1"/>
              <a:t>vb</a:t>
            </a:r>
            <a:r>
              <a:rPr lang="tr-TR" altLang="tr-TR" sz="2400" b="1" dirty="0"/>
              <a:t>)  </a:t>
            </a:r>
            <a:endParaRPr lang="en-GB" altLang="tr-TR" sz="2400" dirty="0"/>
          </a:p>
          <a:p>
            <a:pPr eaLnBrk="1" hangingPunct="1"/>
            <a:r>
              <a:rPr lang="tr-TR" altLang="tr-TR" sz="2400" b="1" dirty="0">
                <a:solidFill>
                  <a:srgbClr val="0070C0"/>
                </a:solidFill>
              </a:rPr>
              <a:t>İlişki faktörleri </a:t>
            </a:r>
            <a:r>
              <a:rPr lang="tr-TR" altLang="tr-TR" sz="2400" b="1" dirty="0"/>
              <a:t>(ör. zayıf iletişim, ilişkide çatışma, cinsel istek  uyumsuzluğu) </a:t>
            </a:r>
            <a:endParaRPr lang="en-GB" altLang="tr-TR" sz="2400" dirty="0"/>
          </a:p>
          <a:p>
            <a:pPr eaLnBrk="1" hangingPunct="1"/>
            <a:r>
              <a:rPr lang="tr-TR" altLang="tr-TR" sz="2400" b="1" dirty="0">
                <a:solidFill>
                  <a:srgbClr val="0070C0"/>
                </a:solidFill>
              </a:rPr>
              <a:t>Bireysel  faktörler </a:t>
            </a:r>
            <a:r>
              <a:rPr lang="tr-TR" altLang="tr-TR" sz="2400" b="1" dirty="0"/>
              <a:t>(ör. depresyon ve kaygı, zayıf beden imajı, geçmişte istismara maruz kalınması)</a:t>
            </a:r>
            <a:endParaRPr lang="en-GB" altLang="tr-TR" sz="2400" dirty="0"/>
          </a:p>
          <a:p>
            <a:pPr eaLnBrk="1" hangingPunct="1"/>
            <a:r>
              <a:rPr lang="tr-TR" altLang="tr-TR" sz="2400" b="1" dirty="0">
                <a:solidFill>
                  <a:srgbClr val="0070C0"/>
                </a:solidFill>
              </a:rPr>
              <a:t>Kültürel</a:t>
            </a:r>
            <a:r>
              <a:rPr lang="tr-TR" altLang="tr-TR" sz="2400" b="1" dirty="0"/>
              <a:t>/</a:t>
            </a:r>
            <a:r>
              <a:rPr lang="tr-TR" altLang="tr-TR" sz="2400" b="1" dirty="0">
                <a:solidFill>
                  <a:srgbClr val="0070C0"/>
                </a:solidFill>
              </a:rPr>
              <a:t>dinsel etkenler </a:t>
            </a:r>
            <a:r>
              <a:rPr lang="tr-TR" altLang="tr-TR" sz="2400" b="1" dirty="0"/>
              <a:t>(ör. Cinselliğe yönelik yasaklardan kaynaklanan ket vurma ) </a:t>
            </a:r>
            <a:endParaRPr lang="en-GB" altLang="tr-TR" sz="2400" dirty="0"/>
          </a:p>
          <a:p>
            <a:pPr eaLnBrk="1" hangingPunct="1"/>
            <a:r>
              <a:rPr lang="tr-TR" altLang="tr-TR" sz="2400" b="1" dirty="0" err="1"/>
              <a:t>Prognoz</a:t>
            </a:r>
            <a:r>
              <a:rPr lang="tr-TR" altLang="tr-TR" sz="2400" b="1" dirty="0"/>
              <a:t>, seyir ve tedavi ile ilgili </a:t>
            </a:r>
            <a:r>
              <a:rPr lang="tr-TR" altLang="tr-TR" sz="2400" b="1" dirty="0">
                <a:solidFill>
                  <a:srgbClr val="0070C0"/>
                </a:solidFill>
              </a:rPr>
              <a:t>tıbbi faktörler</a:t>
            </a:r>
            <a:endParaRPr lang="en-GB" altLang="tr-TR" sz="2400" dirty="0">
              <a:solidFill>
                <a:srgbClr val="0070C0"/>
              </a:solidFill>
            </a:endParaRPr>
          </a:p>
          <a:p>
            <a:pPr eaLnBrk="1" hangingPunct="1"/>
            <a:endParaRPr lang="tr-TR" altLang="tr-TR" dirty="0"/>
          </a:p>
        </p:txBody>
      </p:sp>
    </p:spTree>
    <p:extLst>
      <p:ext uri="{BB962C8B-B14F-4D97-AF65-F5344CB8AC3E}">
        <p14:creationId xmlns:p14="http://schemas.microsoft.com/office/powerpoint/2010/main" val="4277669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b="1">
                <a:solidFill>
                  <a:srgbClr val="C00000"/>
                </a:solidFill>
              </a:rPr>
              <a:t>Cinsel tiksinti</a:t>
            </a:r>
          </a:p>
        </p:txBody>
      </p:sp>
      <p:sp>
        <p:nvSpPr>
          <p:cNvPr id="8195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altLang="tr-TR"/>
              <a:t>İğrenme, tiksinme,öğürme, bulantı-kusma, titreme, terleme vb belirtiler</a:t>
            </a:r>
          </a:p>
          <a:p>
            <a:r>
              <a:rPr lang="tr-TR" altLang="tr-TR"/>
              <a:t>Kaçınma</a:t>
            </a:r>
          </a:p>
          <a:p>
            <a:endParaRPr lang="tr-TR" altLang="tr-TR"/>
          </a:p>
          <a:p>
            <a:r>
              <a:rPr lang="tr-TR" altLang="tr-TR"/>
              <a:t>Öpüşme, cinsel organlar, akıntı, ıslaklık, cinsel birleşme, boşalma …</a:t>
            </a:r>
          </a:p>
          <a:p>
            <a:endParaRPr lang="tr-TR" altLang="tr-TR"/>
          </a:p>
          <a:p>
            <a:r>
              <a:rPr lang="tr-TR" altLang="tr-TR" b="1">
                <a:solidFill>
                  <a:srgbClr val="0070C0"/>
                </a:solidFill>
              </a:rPr>
              <a:t>Artık ayrı bir tanı kategorisi değil !</a:t>
            </a:r>
          </a:p>
        </p:txBody>
      </p:sp>
    </p:spTree>
    <p:extLst>
      <p:ext uri="{BB962C8B-B14F-4D97-AF65-F5344CB8AC3E}">
        <p14:creationId xmlns:p14="http://schemas.microsoft.com/office/powerpoint/2010/main" val="2453680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dirty="0">
                <a:solidFill>
                  <a:schemeClr val="hlink"/>
                </a:solidFill>
              </a:rPr>
              <a:t>CİB  ve  EPİDEMİYOLOJİ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981200" y="2362200"/>
            <a:ext cx="4038600" cy="4114800"/>
          </a:xfrm>
        </p:spPr>
        <p:txBody>
          <a:bodyPr/>
          <a:lstStyle/>
          <a:p>
            <a:pPr>
              <a:defRPr/>
            </a:pPr>
            <a:r>
              <a:rPr lang="tr-TR" u="sng">
                <a:solidFill>
                  <a:schemeClr val="tx2"/>
                </a:solidFill>
              </a:rPr>
              <a:t>KADIN CİB          %</a:t>
            </a:r>
          </a:p>
          <a:p>
            <a:pPr>
              <a:buFontTx/>
              <a:buNone/>
              <a:defRPr/>
            </a:pPr>
            <a:r>
              <a:rPr lang="tr-TR">
                <a:solidFill>
                  <a:schemeClr val="hlink"/>
                </a:solidFill>
              </a:rPr>
              <a:t>İstek azlığı          27-33</a:t>
            </a:r>
          </a:p>
          <a:p>
            <a:pPr>
              <a:buFontTx/>
              <a:buNone/>
              <a:defRPr/>
            </a:pPr>
            <a:r>
              <a:rPr lang="tr-TR">
                <a:solidFill>
                  <a:schemeClr val="hlink"/>
                </a:solidFill>
              </a:rPr>
              <a:t>Uyarılma boz.     10-18</a:t>
            </a:r>
          </a:p>
          <a:p>
            <a:pPr>
              <a:buFontTx/>
              <a:buNone/>
              <a:defRPr/>
            </a:pPr>
            <a:r>
              <a:rPr lang="tr-TR">
                <a:solidFill>
                  <a:schemeClr val="hlink"/>
                </a:solidFill>
              </a:rPr>
              <a:t>Orgazm boz.       5 - 25</a:t>
            </a:r>
          </a:p>
          <a:p>
            <a:pPr>
              <a:buFontTx/>
              <a:buNone/>
              <a:defRPr/>
            </a:pPr>
            <a:r>
              <a:rPr lang="tr-TR">
                <a:solidFill>
                  <a:schemeClr val="accent1"/>
                </a:solidFill>
              </a:rPr>
              <a:t>Cinsel ağrı boz.   3-11</a:t>
            </a:r>
          </a:p>
          <a:p>
            <a:pPr>
              <a:buFontTx/>
              <a:buNone/>
              <a:defRPr/>
            </a:pPr>
            <a:r>
              <a:rPr lang="tr-TR">
                <a:solidFill>
                  <a:schemeClr val="accent1"/>
                </a:solidFill>
              </a:rPr>
              <a:t>(vajinismus-disparoni)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172200" y="2362200"/>
            <a:ext cx="4038600" cy="4114800"/>
          </a:xfrm>
        </p:spPr>
        <p:txBody>
          <a:bodyPr/>
          <a:lstStyle/>
          <a:p>
            <a:pPr>
              <a:defRPr/>
            </a:pPr>
            <a:r>
              <a:rPr lang="tr-TR" u="sng" dirty="0">
                <a:solidFill>
                  <a:schemeClr val="tx2"/>
                </a:solidFill>
              </a:rPr>
              <a:t>ERKEK CİB          %</a:t>
            </a:r>
          </a:p>
          <a:p>
            <a:pPr>
              <a:buFontTx/>
              <a:buNone/>
              <a:defRPr/>
            </a:pPr>
            <a:r>
              <a:rPr lang="tr-TR" dirty="0">
                <a:solidFill>
                  <a:schemeClr val="hlink"/>
                </a:solidFill>
              </a:rPr>
              <a:t>İstek azlığı              16</a:t>
            </a:r>
          </a:p>
          <a:p>
            <a:pPr>
              <a:buFontTx/>
              <a:buNone/>
              <a:defRPr/>
            </a:pPr>
            <a:r>
              <a:rPr lang="tr-TR" b="1" dirty="0">
                <a:solidFill>
                  <a:srgbClr val="0070C0"/>
                </a:solidFill>
              </a:rPr>
              <a:t>ED                       5-50 (10)</a:t>
            </a:r>
          </a:p>
          <a:p>
            <a:pPr>
              <a:buFontTx/>
              <a:buNone/>
              <a:defRPr/>
            </a:pPr>
            <a:r>
              <a:rPr lang="tr-TR" dirty="0">
                <a:solidFill>
                  <a:schemeClr val="hlink"/>
                </a:solidFill>
              </a:rPr>
              <a:t>Erken boşalma     21-35</a:t>
            </a:r>
          </a:p>
          <a:p>
            <a:pPr>
              <a:buFontTx/>
              <a:buNone/>
              <a:defRPr/>
            </a:pPr>
            <a:r>
              <a:rPr lang="tr-TR" dirty="0">
                <a:solidFill>
                  <a:schemeClr val="hlink"/>
                </a:solidFill>
              </a:rPr>
              <a:t>Diğer boş. boz.      3- 4</a:t>
            </a:r>
          </a:p>
          <a:p>
            <a:pPr>
              <a:buFontTx/>
              <a:buNone/>
              <a:defRPr/>
            </a:pPr>
            <a:endParaRPr lang="tr-TR" dirty="0">
              <a:solidFill>
                <a:schemeClr val="hlin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897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tr-TR" dirty="0"/>
              <a:t> </a:t>
            </a:r>
            <a:r>
              <a:rPr lang="tr-TR" altLang="tr-TR" dirty="0"/>
              <a:t>			</a:t>
            </a:r>
            <a:r>
              <a:rPr lang="tr-TR" altLang="tr-TR" dirty="0" err="1"/>
              <a:t>Biyopsikososyal</a:t>
            </a:r>
            <a:r>
              <a:rPr lang="tr-TR" altLang="tr-TR" dirty="0"/>
              <a:t> Model</a:t>
            </a:r>
            <a:endParaRPr lang="en-GB" altLang="tr-TR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229764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57318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901640" y="146441"/>
            <a:ext cx="10515600" cy="891255"/>
          </a:xfrm>
        </p:spPr>
        <p:txBody>
          <a:bodyPr>
            <a:normAutofit fontScale="90000"/>
          </a:bodyPr>
          <a:lstStyle/>
          <a:p>
            <a:pPr algn="ctr"/>
            <a:r>
              <a:rPr lang="tr-TR" altLang="tr-TR" dirty="0"/>
              <a:t>Cinsel isteği ve işlevleri merkezi olarak belirleyen </a:t>
            </a:r>
            <a:r>
              <a:rPr lang="tr-TR" altLang="tr-TR" dirty="0" err="1"/>
              <a:t>nörotransmitter</a:t>
            </a:r>
            <a:r>
              <a:rPr lang="tr-TR" altLang="tr-TR" dirty="0"/>
              <a:t> ve hormonlar</a:t>
            </a:r>
            <a:endParaRPr lang="en-GB" altLang="tr-TR" dirty="0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3363815" y="4572001"/>
            <a:ext cx="3619599" cy="1643063"/>
            <a:chOff x="1839814" y="4572000"/>
            <a:chExt cx="3619599" cy="1643063"/>
          </a:xfrm>
        </p:grpSpPr>
        <p:sp>
          <p:nvSpPr>
            <p:cNvPr id="12358" name="Oval 6"/>
            <p:cNvSpPr>
              <a:spLocks noChangeAspect="1"/>
            </p:cNvSpPr>
            <p:nvPr/>
          </p:nvSpPr>
          <p:spPr bwMode="auto">
            <a:xfrm>
              <a:off x="3816350" y="4572000"/>
              <a:ext cx="1643063" cy="1643063"/>
            </a:xfrm>
            <a:prstGeom prst="ellipse">
              <a:avLst/>
            </a:prstGeom>
            <a:solidFill>
              <a:srgbClr val="BEBECF">
                <a:alpha val="49803"/>
              </a:srgbClr>
            </a:solidFill>
            <a:ln w="15875" algn="ctr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/>
            <a:lstStyle/>
            <a:p>
              <a:pPr algn="ctr" eaLnBrk="0" hangingPunct="0">
                <a:defRPr/>
              </a:pPr>
              <a:endParaRPr lang="en-GB"/>
            </a:p>
          </p:txBody>
        </p:sp>
        <p:sp>
          <p:nvSpPr>
            <p:cNvPr id="11333" name="TextBox 13"/>
            <p:cNvSpPr txBox="1">
              <a:spLocks noChangeArrowheads="1"/>
            </p:cNvSpPr>
            <p:nvPr/>
          </p:nvSpPr>
          <p:spPr bwMode="auto">
            <a:xfrm>
              <a:off x="3911075" y="5208865"/>
              <a:ext cx="137178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1pPr>
              <a:lvl2pPr marL="742950" indent="-28575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2pPr>
              <a:lvl3pPr marL="11430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3pPr>
              <a:lvl4pPr marL="16002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4pPr>
              <a:lvl5pPr marL="20574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9pPr>
            </a:lstStyle>
            <a:p>
              <a:pPr algn="ctr"/>
              <a:r>
                <a:rPr lang="en-GB" altLang="tr-TR" sz="1800" b="0" dirty="0"/>
                <a:t>O</a:t>
              </a:r>
              <a:r>
                <a:rPr lang="tr-TR" altLang="tr-TR" sz="1800" b="0" dirty="0"/>
                <a:t>RGAZM</a:t>
              </a:r>
              <a:endParaRPr lang="en-GB" altLang="tr-TR" sz="1800" b="0" dirty="0"/>
            </a:p>
          </p:txBody>
        </p:sp>
        <p:sp>
          <p:nvSpPr>
            <p:cNvPr id="11334" name="TextBox 20"/>
            <p:cNvSpPr txBox="1">
              <a:spLocks noChangeArrowheads="1"/>
            </p:cNvSpPr>
            <p:nvPr/>
          </p:nvSpPr>
          <p:spPr bwMode="auto">
            <a:xfrm>
              <a:off x="1839814" y="5224463"/>
              <a:ext cx="112787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1pPr>
              <a:lvl2pPr marL="742950" indent="-28575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2pPr>
              <a:lvl3pPr marL="11430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3pPr>
              <a:lvl4pPr marL="16002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4pPr>
              <a:lvl5pPr marL="20574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9pPr>
            </a:lstStyle>
            <a:p>
              <a:pPr algn="ctr"/>
              <a:r>
                <a:rPr lang="en-GB" altLang="tr-TR" sz="1800" b="0" dirty="0"/>
                <a:t>O</a:t>
              </a:r>
              <a:r>
                <a:rPr lang="tr-TR" altLang="tr-TR" sz="1800" b="0" dirty="0" err="1"/>
                <a:t>ksitosin</a:t>
              </a:r>
              <a:endParaRPr lang="en-GB" altLang="tr-TR" sz="1800" b="0" dirty="0"/>
            </a:p>
          </p:txBody>
        </p:sp>
        <p:sp>
          <p:nvSpPr>
            <p:cNvPr id="126" name="Plus 125"/>
            <p:cNvSpPr/>
            <p:nvPr/>
          </p:nvSpPr>
          <p:spPr bwMode="auto">
            <a:xfrm>
              <a:off x="3253951" y="5419739"/>
              <a:ext cx="214314" cy="186882"/>
            </a:xfrm>
            <a:prstGeom prst="mathPlus">
              <a:avLst/>
            </a:prstGeom>
            <a:solidFill>
              <a:schemeClr val="tx1"/>
            </a:solidFill>
            <a:ln w="9525" cap="flat" cmpd="sng" algn="ctr">
              <a:solidFill>
                <a:srgbClr val="7979B7"/>
              </a:solidFill>
              <a:prstDash val="solid"/>
              <a:round/>
              <a:headEnd type="none" w="med" len="med"/>
              <a:tailEnd type="none" w="med" len="me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en-GB"/>
            </a:p>
          </p:txBody>
        </p:sp>
      </p:grpSp>
      <p:sp>
        <p:nvSpPr>
          <p:cNvPr id="12317" name="Oval 9"/>
          <p:cNvSpPr>
            <a:spLocks noChangeAspect="1"/>
          </p:cNvSpPr>
          <p:nvPr/>
        </p:nvSpPr>
        <p:spPr bwMode="auto">
          <a:xfrm>
            <a:off x="5340351" y="2143126"/>
            <a:ext cx="1643063" cy="1643063"/>
          </a:xfrm>
          <a:prstGeom prst="ellipse">
            <a:avLst/>
          </a:prstGeom>
          <a:solidFill>
            <a:srgbClr val="7979B7">
              <a:alpha val="49803"/>
            </a:srgbClr>
          </a:solidFill>
          <a:ln w="15875" algn="ctr">
            <a:noFill/>
            <a:round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 algn="ctr" eaLnBrk="0" hangingPunct="0">
              <a:defRPr/>
            </a:pPr>
            <a:endParaRPr lang="en-GB"/>
          </a:p>
        </p:txBody>
      </p:sp>
      <p:grpSp>
        <p:nvGrpSpPr>
          <p:cNvPr id="11271" name="Group 52"/>
          <p:cNvGrpSpPr>
            <a:grpSpLocks/>
          </p:cNvGrpSpPr>
          <p:nvPr/>
        </p:nvGrpSpPr>
        <p:grpSpPr bwMode="auto">
          <a:xfrm>
            <a:off x="2383971" y="1357314"/>
            <a:ext cx="7242601" cy="1830387"/>
            <a:chOff x="859964" y="1357313"/>
            <a:chExt cx="7242730" cy="1829941"/>
          </a:xfrm>
        </p:grpSpPr>
        <p:sp>
          <p:nvSpPr>
            <p:cNvPr id="11297" name="TextBox 11"/>
            <p:cNvSpPr txBox="1">
              <a:spLocks noChangeArrowheads="1"/>
            </p:cNvSpPr>
            <p:nvPr/>
          </p:nvSpPr>
          <p:spPr bwMode="auto">
            <a:xfrm>
              <a:off x="4212117" y="2779990"/>
              <a:ext cx="851530" cy="369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1pPr>
              <a:lvl2pPr marL="742950" indent="-28575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2pPr>
              <a:lvl3pPr marL="11430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3pPr>
              <a:lvl4pPr marL="16002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4pPr>
              <a:lvl5pPr marL="20574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9pPr>
            </a:lstStyle>
            <a:p>
              <a:pPr algn="ctr"/>
              <a:r>
                <a:rPr lang="tr-TR" altLang="tr-TR" sz="1800" b="0" dirty="0"/>
                <a:t>İSTEK</a:t>
              </a:r>
              <a:endParaRPr lang="en-GB" altLang="tr-TR" sz="1800" b="0" dirty="0"/>
            </a:p>
          </p:txBody>
        </p:sp>
        <p:sp>
          <p:nvSpPr>
            <p:cNvPr id="11298" name="TextBox 14"/>
            <p:cNvSpPr txBox="1">
              <a:spLocks noChangeArrowheads="1"/>
            </p:cNvSpPr>
            <p:nvPr/>
          </p:nvSpPr>
          <p:spPr bwMode="auto">
            <a:xfrm>
              <a:off x="2156554" y="1357313"/>
              <a:ext cx="1048640" cy="369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1pPr>
              <a:lvl2pPr marL="742950" indent="-28575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2pPr>
              <a:lvl3pPr marL="11430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3pPr>
              <a:lvl4pPr marL="16002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4pPr>
              <a:lvl5pPr marL="20574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9pPr>
            </a:lstStyle>
            <a:p>
              <a:pPr algn="ctr"/>
              <a:r>
                <a:rPr lang="tr-TR" altLang="tr-TR" sz="1800" b="0" dirty="0"/>
                <a:t>Östrojen</a:t>
              </a:r>
              <a:endParaRPr lang="en-GB" altLang="tr-TR" sz="1800" b="0" dirty="0"/>
            </a:p>
          </p:txBody>
        </p:sp>
        <p:sp>
          <p:nvSpPr>
            <p:cNvPr id="11299" name="TextBox 15"/>
            <p:cNvSpPr txBox="1">
              <a:spLocks noChangeArrowheads="1"/>
            </p:cNvSpPr>
            <p:nvPr/>
          </p:nvSpPr>
          <p:spPr bwMode="auto">
            <a:xfrm>
              <a:off x="3911123" y="1357313"/>
              <a:ext cx="1371811" cy="369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1pPr>
              <a:lvl2pPr marL="742950" indent="-28575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2pPr>
              <a:lvl3pPr marL="11430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3pPr>
              <a:lvl4pPr marL="16002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4pPr>
              <a:lvl5pPr marL="20574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9pPr>
            </a:lstStyle>
            <a:p>
              <a:pPr algn="ctr"/>
              <a:r>
                <a:rPr lang="en-GB" altLang="tr-TR" sz="1800" b="0" dirty="0" err="1"/>
                <a:t>Testoste</a:t>
              </a:r>
              <a:r>
                <a:rPr lang="tr-TR" altLang="tr-TR" sz="1800" b="0" dirty="0" err="1"/>
                <a:t>ron</a:t>
              </a:r>
              <a:endParaRPr lang="en-GB" altLang="tr-TR" sz="1800" b="0" dirty="0"/>
            </a:p>
          </p:txBody>
        </p:sp>
        <p:sp>
          <p:nvSpPr>
            <p:cNvPr id="11300" name="TextBox 17"/>
            <p:cNvSpPr txBox="1">
              <a:spLocks noChangeArrowheads="1"/>
            </p:cNvSpPr>
            <p:nvPr/>
          </p:nvSpPr>
          <p:spPr bwMode="auto">
            <a:xfrm>
              <a:off x="6324228" y="2795588"/>
              <a:ext cx="1424133" cy="369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1pPr>
              <a:lvl2pPr marL="742950" indent="-28575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2pPr>
              <a:lvl3pPr marL="11430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3pPr>
              <a:lvl4pPr marL="16002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4pPr>
              <a:lvl5pPr marL="20574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9pPr>
            </a:lstStyle>
            <a:p>
              <a:pPr algn="ctr"/>
              <a:r>
                <a:rPr lang="en-GB" altLang="tr-TR" sz="1800" b="0" dirty="0" err="1"/>
                <a:t>Progestero</a:t>
              </a:r>
              <a:r>
                <a:rPr lang="tr-TR" altLang="tr-TR" sz="1800" b="0" dirty="0"/>
                <a:t>n</a:t>
              </a:r>
              <a:endParaRPr lang="en-GB" altLang="tr-TR" sz="1800" b="0" dirty="0"/>
            </a:p>
          </p:txBody>
        </p:sp>
        <p:sp>
          <p:nvSpPr>
            <p:cNvPr id="11301" name="TextBox 18"/>
            <p:cNvSpPr txBox="1">
              <a:spLocks noChangeArrowheads="1"/>
            </p:cNvSpPr>
            <p:nvPr/>
          </p:nvSpPr>
          <p:spPr bwMode="auto">
            <a:xfrm>
              <a:off x="6261130" y="1357313"/>
              <a:ext cx="1841564" cy="369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1pPr>
              <a:lvl2pPr marL="742950" indent="-28575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2pPr>
              <a:lvl3pPr marL="11430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3pPr>
              <a:lvl4pPr marL="16002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4pPr>
              <a:lvl5pPr marL="20574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9pPr>
            </a:lstStyle>
            <a:p>
              <a:pPr algn="ctr"/>
              <a:r>
                <a:rPr lang="en-GB" altLang="tr-TR" sz="1800" b="0"/>
                <a:t>5-HT (serotonin)</a:t>
              </a:r>
            </a:p>
          </p:txBody>
        </p:sp>
        <p:sp>
          <p:nvSpPr>
            <p:cNvPr id="11302" name="TextBox 22"/>
            <p:cNvSpPr txBox="1">
              <a:spLocks noChangeArrowheads="1"/>
            </p:cNvSpPr>
            <p:nvPr/>
          </p:nvSpPr>
          <p:spPr bwMode="auto">
            <a:xfrm>
              <a:off x="1930468" y="2795588"/>
              <a:ext cx="1108016" cy="369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1pPr>
              <a:lvl2pPr marL="742950" indent="-28575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2pPr>
              <a:lvl3pPr marL="11430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3pPr>
              <a:lvl4pPr marL="16002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4pPr>
              <a:lvl5pPr marL="20574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9pPr>
            </a:lstStyle>
            <a:p>
              <a:pPr algn="ctr"/>
              <a:r>
                <a:rPr lang="en-GB" altLang="tr-TR" sz="1800" b="0" dirty="0" err="1"/>
                <a:t>Dopamin</a:t>
              </a:r>
              <a:endParaRPr lang="en-GB" altLang="tr-TR" sz="1800" b="0" dirty="0"/>
            </a:p>
          </p:txBody>
        </p:sp>
        <p:sp>
          <p:nvSpPr>
            <p:cNvPr id="11303" name="TextBox 23"/>
            <p:cNvSpPr txBox="1">
              <a:spLocks noChangeArrowheads="1"/>
            </p:cNvSpPr>
            <p:nvPr/>
          </p:nvSpPr>
          <p:spPr bwMode="auto">
            <a:xfrm>
              <a:off x="859964" y="2000250"/>
              <a:ext cx="1808624" cy="369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1pPr>
              <a:lvl2pPr marL="742950" indent="-28575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2pPr>
              <a:lvl3pPr marL="11430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3pPr>
              <a:lvl4pPr marL="16002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4pPr>
              <a:lvl5pPr marL="2057400" indent="-228600" eaLnBrk="0" hangingPunct="0"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BISansCond" panose="020B0604020202020204" pitchFamily="2" charset="0"/>
                </a:defRPr>
              </a:lvl9pPr>
            </a:lstStyle>
            <a:p>
              <a:pPr algn="ctr"/>
              <a:r>
                <a:rPr lang="en-GB" altLang="tr-TR" sz="1800" b="0" dirty="0" err="1"/>
                <a:t>Melano</a:t>
              </a:r>
              <a:r>
                <a:rPr lang="tr-TR" altLang="tr-TR" sz="1800" b="0" dirty="0" err="1"/>
                <a:t>kortinler</a:t>
              </a:r>
              <a:endParaRPr lang="en-GB" altLang="tr-TR" sz="1800" b="0" dirty="0"/>
            </a:p>
          </p:txBody>
        </p:sp>
        <p:cxnSp>
          <p:nvCxnSpPr>
            <p:cNvPr id="11304" name="Straight Arrow Connector 50"/>
            <p:cNvCxnSpPr>
              <a:cxnSpLocks noChangeShapeType="1"/>
            </p:cNvCxnSpPr>
            <p:nvPr/>
          </p:nvCxnSpPr>
          <p:spPr bwMode="auto">
            <a:xfrm>
              <a:off x="3059113" y="2973388"/>
              <a:ext cx="739775" cy="1587"/>
            </a:xfrm>
            <a:prstGeom prst="straightConnector1">
              <a:avLst/>
            </a:prstGeom>
            <a:noFill/>
            <a:ln w="34925" algn="ctr">
              <a:solidFill>
                <a:srgbClr val="7979B7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305" name="Straight Arrow Connector 52"/>
            <p:cNvCxnSpPr>
              <a:cxnSpLocks noChangeShapeType="1"/>
            </p:cNvCxnSpPr>
            <p:nvPr/>
          </p:nvCxnSpPr>
          <p:spPr bwMode="auto">
            <a:xfrm rot="16200000" flipH="1">
              <a:off x="2629693" y="1777207"/>
              <a:ext cx="1268413" cy="1104900"/>
            </a:xfrm>
            <a:prstGeom prst="straightConnector1">
              <a:avLst/>
            </a:prstGeom>
            <a:noFill/>
            <a:ln w="34925" algn="ctr">
              <a:solidFill>
                <a:srgbClr val="7979B7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306" name="Straight Arrow Connector 54"/>
            <p:cNvCxnSpPr>
              <a:cxnSpLocks noChangeShapeType="1"/>
            </p:cNvCxnSpPr>
            <p:nvPr/>
          </p:nvCxnSpPr>
          <p:spPr bwMode="auto">
            <a:xfrm rot="5400000">
              <a:off x="4386263" y="1892300"/>
              <a:ext cx="500062" cy="1588"/>
            </a:xfrm>
            <a:prstGeom prst="straightConnector1">
              <a:avLst/>
            </a:prstGeom>
            <a:noFill/>
            <a:ln w="34925" algn="ctr">
              <a:solidFill>
                <a:srgbClr val="7979B7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307" name="Straight Arrow Connector 56"/>
            <p:cNvCxnSpPr>
              <a:cxnSpLocks noChangeShapeType="1"/>
            </p:cNvCxnSpPr>
            <p:nvPr/>
          </p:nvCxnSpPr>
          <p:spPr bwMode="auto">
            <a:xfrm rot="10800000">
              <a:off x="5318125" y="1527175"/>
              <a:ext cx="1033463" cy="1588"/>
            </a:xfrm>
            <a:prstGeom prst="straightConnector1">
              <a:avLst/>
            </a:prstGeom>
            <a:noFill/>
            <a:ln w="34925" algn="ctr">
              <a:solidFill>
                <a:srgbClr val="7979B7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308" name="Straight Arrow Connector 58"/>
            <p:cNvCxnSpPr>
              <a:cxnSpLocks noChangeShapeType="1"/>
            </p:cNvCxnSpPr>
            <p:nvPr/>
          </p:nvCxnSpPr>
          <p:spPr bwMode="auto">
            <a:xfrm rot="10800000">
              <a:off x="5459413" y="2963863"/>
              <a:ext cx="892175" cy="1587"/>
            </a:xfrm>
            <a:prstGeom prst="straightConnector1">
              <a:avLst/>
            </a:prstGeom>
            <a:noFill/>
            <a:ln w="34925" algn="ctr">
              <a:solidFill>
                <a:srgbClr val="7979B7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309" name="Straight Arrow Connector 62"/>
            <p:cNvCxnSpPr>
              <a:cxnSpLocks noChangeShapeType="1"/>
            </p:cNvCxnSpPr>
            <p:nvPr/>
          </p:nvCxnSpPr>
          <p:spPr bwMode="auto">
            <a:xfrm rot="16200000" flipH="1">
              <a:off x="1981201" y="2295525"/>
              <a:ext cx="457200" cy="542925"/>
            </a:xfrm>
            <a:prstGeom prst="straightConnector1">
              <a:avLst/>
            </a:prstGeom>
            <a:noFill/>
            <a:ln w="34925" algn="ctr">
              <a:solidFill>
                <a:srgbClr val="7979B7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310" name="Straight Arrow Connector 109"/>
            <p:cNvCxnSpPr>
              <a:cxnSpLocks noChangeShapeType="1"/>
            </p:cNvCxnSpPr>
            <p:nvPr/>
          </p:nvCxnSpPr>
          <p:spPr bwMode="auto">
            <a:xfrm rot="10800000">
              <a:off x="3213100" y="1527175"/>
              <a:ext cx="746125" cy="1588"/>
            </a:xfrm>
            <a:prstGeom prst="straightConnector1">
              <a:avLst/>
            </a:prstGeom>
            <a:noFill/>
            <a:ln w="34925" algn="ctr">
              <a:solidFill>
                <a:srgbClr val="7979B7"/>
              </a:solidFill>
              <a:round/>
              <a:headEnd type="stealth" w="lg" len="lg"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2" name="Plus 121"/>
            <p:cNvSpPr/>
            <p:nvPr/>
          </p:nvSpPr>
          <p:spPr bwMode="auto">
            <a:xfrm>
              <a:off x="4348542" y="1723632"/>
              <a:ext cx="214314" cy="186882"/>
            </a:xfrm>
            <a:prstGeom prst="mathPlus">
              <a:avLst/>
            </a:prstGeom>
            <a:solidFill>
              <a:schemeClr val="tx1"/>
            </a:solidFill>
            <a:ln w="9525" cap="flat" cmpd="sng" algn="ctr">
              <a:solidFill>
                <a:srgbClr val="7979B7"/>
              </a:solidFill>
              <a:prstDash val="solid"/>
              <a:round/>
              <a:headEnd type="none" w="med" len="med"/>
              <a:tailEnd type="none" w="med" len="me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en-GB"/>
            </a:p>
          </p:txBody>
        </p:sp>
        <p:sp>
          <p:nvSpPr>
            <p:cNvPr id="123" name="Minus 122"/>
            <p:cNvSpPr/>
            <p:nvPr/>
          </p:nvSpPr>
          <p:spPr bwMode="auto">
            <a:xfrm>
              <a:off x="5763373" y="1607336"/>
              <a:ext cx="142876" cy="214314"/>
            </a:xfrm>
            <a:prstGeom prst="mathMinus">
              <a:avLst/>
            </a:prstGeom>
            <a:solidFill>
              <a:schemeClr val="tx1"/>
            </a:solidFill>
            <a:ln w="9525" cap="flat" cmpd="sng" algn="ctr">
              <a:solidFill>
                <a:srgbClr val="7979B7"/>
              </a:solidFill>
              <a:prstDash val="solid"/>
              <a:round/>
              <a:headEnd type="none" w="med" len="med"/>
              <a:tailEnd type="none" w="med" len="me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en-GB"/>
            </a:p>
          </p:txBody>
        </p:sp>
        <p:sp>
          <p:nvSpPr>
            <p:cNvPr id="124" name="Plus 123"/>
            <p:cNvSpPr/>
            <p:nvPr/>
          </p:nvSpPr>
          <p:spPr bwMode="auto">
            <a:xfrm>
              <a:off x="5798586" y="3000372"/>
              <a:ext cx="214314" cy="186882"/>
            </a:xfrm>
            <a:prstGeom prst="mathPlus">
              <a:avLst/>
            </a:prstGeom>
            <a:solidFill>
              <a:schemeClr val="tx1"/>
            </a:solidFill>
            <a:ln w="9525" cap="flat" cmpd="sng" algn="ctr">
              <a:solidFill>
                <a:srgbClr val="7979B7"/>
              </a:solidFill>
              <a:prstDash val="solid"/>
              <a:round/>
              <a:headEnd type="none" w="med" len="med"/>
              <a:tailEnd type="none" w="med" len="me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en-GB"/>
            </a:p>
          </p:txBody>
        </p:sp>
        <p:sp>
          <p:nvSpPr>
            <p:cNvPr id="127" name="Plus 126"/>
            <p:cNvSpPr/>
            <p:nvPr/>
          </p:nvSpPr>
          <p:spPr bwMode="auto">
            <a:xfrm>
              <a:off x="3214678" y="3000372"/>
              <a:ext cx="214314" cy="186882"/>
            </a:xfrm>
            <a:prstGeom prst="mathPlus">
              <a:avLst/>
            </a:prstGeom>
            <a:solidFill>
              <a:schemeClr val="tx1"/>
            </a:solidFill>
            <a:ln w="9525" cap="flat" cmpd="sng" algn="ctr">
              <a:solidFill>
                <a:srgbClr val="7979B7"/>
              </a:solidFill>
              <a:prstDash val="solid"/>
              <a:round/>
              <a:headEnd type="none" w="med" len="med"/>
              <a:tailEnd type="none" w="med" len="me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en-GB"/>
            </a:p>
          </p:txBody>
        </p:sp>
        <p:sp>
          <p:nvSpPr>
            <p:cNvPr id="129" name="Plus 128"/>
            <p:cNvSpPr/>
            <p:nvPr/>
          </p:nvSpPr>
          <p:spPr bwMode="auto">
            <a:xfrm>
              <a:off x="2947976" y="2171691"/>
              <a:ext cx="214314" cy="186882"/>
            </a:xfrm>
            <a:prstGeom prst="mathPlus">
              <a:avLst/>
            </a:prstGeom>
            <a:solidFill>
              <a:schemeClr val="tx1"/>
            </a:solidFill>
            <a:ln w="9525" cap="flat" cmpd="sng" algn="ctr">
              <a:solidFill>
                <a:srgbClr val="7979B7"/>
              </a:solidFill>
              <a:prstDash val="solid"/>
              <a:round/>
              <a:headEnd type="none" w="med" len="med"/>
              <a:tailEnd type="none" w="med" len="me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en-GB"/>
            </a:p>
          </p:txBody>
        </p:sp>
        <p:sp>
          <p:nvSpPr>
            <p:cNvPr id="130" name="Plus 129"/>
            <p:cNvSpPr/>
            <p:nvPr/>
          </p:nvSpPr>
          <p:spPr bwMode="auto">
            <a:xfrm>
              <a:off x="1928794" y="2500306"/>
              <a:ext cx="214314" cy="186882"/>
            </a:xfrm>
            <a:prstGeom prst="mathPlus">
              <a:avLst/>
            </a:prstGeom>
            <a:solidFill>
              <a:schemeClr val="tx1"/>
            </a:solidFill>
            <a:ln w="9525" cap="flat" cmpd="sng" algn="ctr">
              <a:solidFill>
                <a:srgbClr val="7979B7"/>
              </a:solidFill>
              <a:prstDash val="solid"/>
              <a:round/>
              <a:headEnd type="none" w="med" len="med"/>
              <a:tailEnd type="none" w="med" len="me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en-GB"/>
            </a:p>
          </p:txBody>
        </p:sp>
        <p:grpSp>
          <p:nvGrpSpPr>
            <p:cNvPr id="4" name="Group 136"/>
            <p:cNvGrpSpPr>
              <a:grpSpLocks/>
            </p:cNvGrpSpPr>
            <p:nvPr/>
          </p:nvGrpSpPr>
          <p:grpSpPr bwMode="auto">
            <a:xfrm>
              <a:off x="3371850" y="1606550"/>
              <a:ext cx="428625" cy="214313"/>
              <a:chOff x="3357554" y="1643050"/>
              <a:chExt cx="428628" cy="214314"/>
            </a:xfrm>
            <a:solidFill>
              <a:schemeClr val="tx1"/>
            </a:solidFill>
          </p:grpSpPr>
          <p:sp>
            <p:nvSpPr>
              <p:cNvPr id="132" name="Plus 131"/>
              <p:cNvSpPr/>
              <p:nvPr/>
            </p:nvSpPr>
            <p:spPr bwMode="auto">
              <a:xfrm>
                <a:off x="3357554" y="1643050"/>
                <a:ext cx="214314" cy="186882"/>
              </a:xfrm>
              <a:prstGeom prst="mathPlus">
                <a:avLst/>
              </a:prstGeom>
              <a:grpFill/>
              <a:ln w="9525" cap="flat" cmpd="sng" algn="ctr">
                <a:solidFill>
                  <a:srgbClr val="7979B7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/>
              <a:lstStyle/>
              <a:p>
                <a:pPr algn="ctr" eaLnBrk="0" hangingPunct="0">
                  <a:defRPr/>
                </a:pPr>
                <a:endParaRPr lang="en-GB"/>
              </a:p>
            </p:txBody>
          </p:sp>
          <p:sp>
            <p:nvSpPr>
              <p:cNvPr id="133" name="Minus 132"/>
              <p:cNvSpPr/>
              <p:nvPr/>
            </p:nvSpPr>
            <p:spPr bwMode="auto">
              <a:xfrm>
                <a:off x="3643306" y="1643050"/>
                <a:ext cx="142876" cy="214314"/>
              </a:xfrm>
              <a:prstGeom prst="mathMinus">
                <a:avLst/>
              </a:prstGeom>
              <a:grpFill/>
              <a:ln w="9525" cap="flat" cmpd="sng" algn="ctr">
                <a:solidFill>
                  <a:srgbClr val="7979B7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/>
              <a:lstStyle/>
              <a:p>
                <a:pPr algn="ctr" eaLnBrk="0" hangingPunct="0">
                  <a:defRPr/>
                </a:pPr>
                <a:endParaRPr lang="en-GB"/>
              </a:p>
            </p:txBody>
          </p:sp>
          <p:cxnSp>
            <p:nvCxnSpPr>
              <p:cNvPr id="12357" name="Straight Connector 134"/>
              <p:cNvCxnSpPr>
                <a:cxnSpLocks noChangeShapeType="1"/>
              </p:cNvCxnSpPr>
              <p:nvPr/>
            </p:nvCxnSpPr>
            <p:spPr bwMode="auto">
              <a:xfrm rot="5400000">
                <a:off x="3500430" y="1714488"/>
                <a:ext cx="214314" cy="71438"/>
              </a:xfrm>
              <a:prstGeom prst="line">
                <a:avLst/>
              </a:prstGeom>
              <a:grpFill/>
              <a:ln w="15875" algn="ctr">
                <a:solidFill>
                  <a:srgbClr val="7979B7"/>
                </a:solidFill>
                <a:round/>
                <a:headEnd/>
                <a:tailEnd/>
              </a:ln>
            </p:spPr>
          </p:cxnSp>
        </p:grpSp>
      </p:grpSp>
      <p:grpSp>
        <p:nvGrpSpPr>
          <p:cNvPr id="5" name="Group 53"/>
          <p:cNvGrpSpPr>
            <a:grpSpLocks/>
          </p:cNvGrpSpPr>
          <p:nvPr/>
        </p:nvGrpSpPr>
        <p:grpSpPr bwMode="auto">
          <a:xfrm>
            <a:off x="3405169" y="3106738"/>
            <a:ext cx="5985889" cy="1866900"/>
            <a:chOff x="1881164" y="3106738"/>
            <a:chExt cx="5986669" cy="1866900"/>
          </a:xfrm>
        </p:grpSpPr>
        <p:sp>
          <p:nvSpPr>
            <p:cNvPr id="12298" name="Oval 7"/>
            <p:cNvSpPr>
              <a:spLocks noChangeAspect="1"/>
            </p:cNvSpPr>
            <p:nvPr/>
          </p:nvSpPr>
          <p:spPr bwMode="auto">
            <a:xfrm>
              <a:off x="3816350" y="3330575"/>
              <a:ext cx="1643063" cy="1643063"/>
            </a:xfrm>
            <a:prstGeom prst="ellipse">
              <a:avLst/>
            </a:prstGeom>
            <a:solidFill>
              <a:srgbClr val="9D9DC2">
                <a:alpha val="49803"/>
              </a:srgbClr>
            </a:solidFill>
            <a:ln w="15875" algn="ctr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/>
            <a:lstStyle/>
            <a:p>
              <a:pPr algn="ctr" eaLnBrk="0" hangingPunct="0">
                <a:defRPr/>
              </a:pPr>
              <a:endParaRPr lang="en-GB"/>
            </a:p>
          </p:txBody>
        </p:sp>
        <p:grpSp>
          <p:nvGrpSpPr>
            <p:cNvPr id="11277" name="Group 51"/>
            <p:cNvGrpSpPr>
              <a:grpSpLocks/>
            </p:cNvGrpSpPr>
            <p:nvPr/>
          </p:nvGrpSpPr>
          <p:grpSpPr bwMode="auto">
            <a:xfrm>
              <a:off x="1881164" y="3106738"/>
              <a:ext cx="5986669" cy="1270006"/>
              <a:chOff x="1881164" y="3106738"/>
              <a:chExt cx="5986669" cy="1270006"/>
            </a:xfrm>
          </p:grpSpPr>
          <p:cxnSp>
            <p:nvCxnSpPr>
              <p:cNvPr id="11278" name="Straight Arrow Connector 60"/>
              <p:cNvCxnSpPr>
                <a:cxnSpLocks noChangeShapeType="1"/>
                <a:stCxn id="11280" idx="0"/>
              </p:cNvCxnSpPr>
              <p:nvPr/>
            </p:nvCxnSpPr>
            <p:spPr bwMode="auto">
              <a:xfrm flipV="1">
                <a:off x="2420677" y="3162300"/>
                <a:ext cx="1848" cy="838200"/>
              </a:xfrm>
              <a:prstGeom prst="straightConnector1">
                <a:avLst/>
              </a:prstGeom>
              <a:noFill/>
              <a:ln w="34925" algn="ctr">
                <a:solidFill>
                  <a:srgbClr val="7979B7"/>
                </a:solidFill>
                <a:round/>
                <a:headEnd type="stealth" w="lg" len="lg"/>
                <a:tailEnd type="stealth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1279" name="TextBox 12"/>
              <p:cNvSpPr txBox="1">
                <a:spLocks noChangeArrowheads="1"/>
              </p:cNvSpPr>
              <p:nvPr/>
            </p:nvSpPr>
            <p:spPr bwMode="auto">
              <a:xfrm>
                <a:off x="3959225" y="3828941"/>
                <a:ext cx="135731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1pPr>
                <a:lvl2pPr marL="742950" indent="-285750" eaLnBrk="0" hangingPunct="0"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2pPr>
                <a:lvl3pPr marL="1143000" indent="-228600" eaLnBrk="0" hangingPunct="0"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3pPr>
                <a:lvl4pPr marL="1600200" indent="-228600" eaLnBrk="0" hangingPunct="0"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4pPr>
                <a:lvl5pPr marL="2057400" indent="-228600" eaLnBrk="0" hangingPunct="0"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9pPr>
              </a:lstStyle>
              <a:p>
                <a:pPr algn="ctr"/>
                <a:r>
                  <a:rPr lang="tr-TR" altLang="tr-TR" sz="1800" b="0" dirty="0"/>
                  <a:t>UYARILMA</a:t>
                </a:r>
                <a:endParaRPr lang="en-GB" altLang="tr-TR" sz="1800" b="0" dirty="0"/>
              </a:p>
            </p:txBody>
          </p:sp>
          <p:sp>
            <p:nvSpPr>
              <p:cNvPr id="11280" name="TextBox 21"/>
              <p:cNvSpPr txBox="1">
                <a:spLocks noChangeArrowheads="1"/>
              </p:cNvSpPr>
              <p:nvPr/>
            </p:nvSpPr>
            <p:spPr bwMode="auto">
              <a:xfrm>
                <a:off x="1881164" y="4000500"/>
                <a:ext cx="1079027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1pPr>
                <a:lvl2pPr marL="742950" indent="-285750" eaLnBrk="0" hangingPunct="0"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2pPr>
                <a:lvl3pPr marL="1143000" indent="-228600" eaLnBrk="0" hangingPunct="0"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3pPr>
                <a:lvl4pPr marL="1600200" indent="-228600" eaLnBrk="0" hangingPunct="0"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4pPr>
                <a:lvl5pPr marL="2057400" indent="-228600" eaLnBrk="0" hangingPunct="0"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9pPr>
              </a:lstStyle>
              <a:p>
                <a:pPr algn="ctr"/>
                <a:r>
                  <a:rPr lang="en-GB" altLang="tr-TR" sz="1800" b="0" dirty="0" err="1"/>
                  <a:t>Prola</a:t>
                </a:r>
                <a:r>
                  <a:rPr lang="tr-TR" altLang="tr-TR" sz="1800" b="0" dirty="0" err="1"/>
                  <a:t>ktin</a:t>
                </a:r>
                <a:endParaRPr lang="en-GB" altLang="tr-TR" sz="1800" b="0" dirty="0"/>
              </a:p>
            </p:txBody>
          </p:sp>
          <p:sp>
            <p:nvSpPr>
              <p:cNvPr id="11281" name="TextBox 19"/>
              <p:cNvSpPr txBox="1">
                <a:spLocks noChangeArrowheads="1"/>
              </p:cNvSpPr>
              <p:nvPr/>
            </p:nvSpPr>
            <p:spPr bwMode="auto">
              <a:xfrm>
                <a:off x="6433151" y="3983038"/>
                <a:ext cx="143468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1pPr>
                <a:lvl2pPr marL="742950" indent="-285750" eaLnBrk="0" hangingPunct="0"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2pPr>
                <a:lvl3pPr marL="1143000" indent="-228600" eaLnBrk="0" hangingPunct="0"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3pPr>
                <a:lvl4pPr marL="1600200" indent="-228600" eaLnBrk="0" hangingPunct="0"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4pPr>
                <a:lvl5pPr marL="2057400" indent="-228600" eaLnBrk="0" hangingPunct="0"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00" b="1">
                    <a:solidFill>
                      <a:schemeClr val="tx1"/>
                    </a:solidFill>
                    <a:latin typeface="BISansCond" panose="020B0604020202020204" pitchFamily="2" charset="0"/>
                  </a:defRPr>
                </a:lvl9pPr>
              </a:lstStyle>
              <a:p>
                <a:pPr algn="ctr"/>
                <a:r>
                  <a:rPr lang="en-GB" altLang="tr-TR" sz="1800" b="0" dirty="0" err="1"/>
                  <a:t>Norep</a:t>
                </a:r>
                <a:r>
                  <a:rPr lang="tr-TR" altLang="tr-TR" sz="1800" b="0" dirty="0" err="1"/>
                  <a:t>inefrin</a:t>
                </a:r>
                <a:endParaRPr lang="en-GB" altLang="tr-TR" sz="1800" b="0" dirty="0"/>
              </a:p>
            </p:txBody>
          </p:sp>
          <p:cxnSp>
            <p:nvCxnSpPr>
              <p:cNvPr id="11282" name="Straight Arrow Connector 46"/>
              <p:cNvCxnSpPr>
                <a:cxnSpLocks noChangeShapeType="1"/>
              </p:cNvCxnSpPr>
              <p:nvPr/>
            </p:nvCxnSpPr>
            <p:spPr bwMode="auto">
              <a:xfrm>
                <a:off x="2903538" y="4170363"/>
                <a:ext cx="876300" cy="1587"/>
              </a:xfrm>
              <a:prstGeom prst="straightConnector1">
                <a:avLst/>
              </a:prstGeom>
              <a:noFill/>
              <a:ln w="34925" algn="ctr">
                <a:solidFill>
                  <a:srgbClr val="7979B7"/>
                </a:solidFill>
                <a:round/>
                <a:headEnd/>
                <a:tailEnd type="stealth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283" name="Straight Arrow Connector 48"/>
              <p:cNvCxnSpPr>
                <a:cxnSpLocks noChangeShapeType="1"/>
              </p:cNvCxnSpPr>
              <p:nvPr/>
            </p:nvCxnSpPr>
            <p:spPr bwMode="auto">
              <a:xfrm rot="16200000" flipH="1">
                <a:off x="2630488" y="2947988"/>
                <a:ext cx="1017587" cy="1335087"/>
              </a:xfrm>
              <a:prstGeom prst="straightConnector1">
                <a:avLst/>
              </a:prstGeom>
              <a:noFill/>
              <a:ln w="34925" algn="ctr">
                <a:solidFill>
                  <a:srgbClr val="7979B7"/>
                </a:solidFill>
                <a:round/>
                <a:headEnd/>
                <a:tailEnd type="stealth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284" name="Straight Arrow Connector 85"/>
              <p:cNvCxnSpPr>
                <a:cxnSpLocks noChangeShapeType="1"/>
              </p:cNvCxnSpPr>
              <p:nvPr/>
            </p:nvCxnSpPr>
            <p:spPr bwMode="auto">
              <a:xfrm>
                <a:off x="5459413" y="4151313"/>
                <a:ext cx="892175" cy="1587"/>
              </a:xfrm>
              <a:prstGeom prst="straightConnector1">
                <a:avLst/>
              </a:prstGeom>
              <a:noFill/>
              <a:ln w="34925" algn="ctr">
                <a:solidFill>
                  <a:srgbClr val="7979B7"/>
                </a:solidFill>
                <a:round/>
                <a:headEnd type="stealth" w="lg" len="lg"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25" name="Plus 124"/>
              <p:cNvSpPr/>
              <p:nvPr/>
            </p:nvSpPr>
            <p:spPr bwMode="auto">
              <a:xfrm>
                <a:off x="5798585" y="4189862"/>
                <a:ext cx="214314" cy="186882"/>
              </a:xfrm>
              <a:prstGeom prst="mathPlus">
                <a:avLst/>
              </a:prstGeom>
              <a:solidFill>
                <a:schemeClr val="tx1"/>
              </a:solidFill>
              <a:ln w="9525" cap="flat" cmpd="sng" algn="ctr">
                <a:solidFill>
                  <a:srgbClr val="7979B7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/>
              <a:lstStyle/>
              <a:p>
                <a:pPr algn="ctr" eaLnBrk="0" hangingPunct="0">
                  <a:defRPr/>
                </a:pPr>
                <a:endParaRPr lang="en-GB"/>
              </a:p>
            </p:txBody>
          </p:sp>
          <p:sp>
            <p:nvSpPr>
              <p:cNvPr id="128" name="Plus 127"/>
              <p:cNvSpPr/>
              <p:nvPr/>
            </p:nvSpPr>
            <p:spPr bwMode="auto">
              <a:xfrm>
                <a:off x="3071802" y="3357562"/>
                <a:ext cx="214314" cy="186882"/>
              </a:xfrm>
              <a:prstGeom prst="mathPlus">
                <a:avLst/>
              </a:prstGeom>
              <a:solidFill>
                <a:schemeClr val="tx1"/>
              </a:solidFill>
              <a:ln w="9525" cap="flat" cmpd="sng" algn="ctr">
                <a:solidFill>
                  <a:srgbClr val="7979B7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/>
              <a:lstStyle/>
              <a:p>
                <a:pPr algn="ctr" eaLnBrk="0" hangingPunct="0">
                  <a:defRPr/>
                </a:pPr>
                <a:endParaRPr lang="en-GB"/>
              </a:p>
            </p:txBody>
          </p:sp>
          <p:sp>
            <p:nvSpPr>
              <p:cNvPr id="131" name="Minus 130"/>
              <p:cNvSpPr/>
              <p:nvPr/>
            </p:nvSpPr>
            <p:spPr bwMode="auto">
              <a:xfrm>
                <a:off x="3270503" y="4162430"/>
                <a:ext cx="142876" cy="214314"/>
              </a:xfrm>
              <a:prstGeom prst="mathMinus">
                <a:avLst/>
              </a:prstGeom>
              <a:solidFill>
                <a:schemeClr val="tx1"/>
              </a:solidFill>
              <a:ln w="9525" cap="flat" cmpd="sng" algn="ctr">
                <a:solidFill>
                  <a:srgbClr val="7979B7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/>
              <a:lstStyle/>
              <a:p>
                <a:pPr algn="ctr" eaLnBrk="0" hangingPunct="0">
                  <a:defRPr/>
                </a:pPr>
                <a:endParaRPr lang="en-GB"/>
              </a:p>
            </p:txBody>
          </p:sp>
          <p:sp>
            <p:nvSpPr>
              <p:cNvPr id="136" name="Minus 135"/>
              <p:cNvSpPr/>
              <p:nvPr/>
            </p:nvSpPr>
            <p:spPr bwMode="auto">
              <a:xfrm>
                <a:off x="2214546" y="3448050"/>
                <a:ext cx="142876" cy="214314"/>
              </a:xfrm>
              <a:prstGeom prst="mathMinus">
                <a:avLst/>
              </a:prstGeom>
              <a:solidFill>
                <a:schemeClr val="tx1"/>
              </a:solidFill>
              <a:ln w="9525" cap="flat" cmpd="sng" algn="ctr">
                <a:solidFill>
                  <a:srgbClr val="7979B7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/>
              <a:lstStyle/>
              <a:p>
                <a:pPr algn="ctr" eaLnBrk="0" hangingPunct="0">
                  <a:defRPr/>
                </a:pPr>
                <a:endParaRPr lang="en-GB"/>
              </a:p>
            </p:txBody>
          </p:sp>
        </p:grpSp>
      </p:grpSp>
      <p:sp>
        <p:nvSpPr>
          <p:cNvPr id="11273" name="TextBox 137"/>
          <p:cNvSpPr txBox="1">
            <a:spLocks noChangeArrowheads="1"/>
          </p:cNvSpPr>
          <p:nvPr/>
        </p:nvSpPr>
        <p:spPr bwMode="auto">
          <a:xfrm>
            <a:off x="7065901" y="6183314"/>
            <a:ext cx="3243324" cy="30777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1pPr>
            <a:lvl2pPr marL="742950" indent="-28575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2pPr>
            <a:lvl3pPr marL="11430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3pPr>
            <a:lvl4pPr marL="16002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4pPr>
            <a:lvl5pPr marL="20574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altLang="tr-TR" sz="1400" b="0"/>
              <a:t>Clayton A. J Sex Med 2007;4:260–268</a:t>
            </a:r>
          </a:p>
        </p:txBody>
      </p:sp>
    </p:spTree>
    <p:extLst>
      <p:ext uri="{BB962C8B-B14F-4D97-AF65-F5344CB8AC3E}">
        <p14:creationId xmlns:p14="http://schemas.microsoft.com/office/powerpoint/2010/main" val="194669584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altLang="tr-TR" dirty="0"/>
              <a:t>Cinsel isteği belirleyen uyarıcı ve </a:t>
            </a:r>
            <a:r>
              <a:rPr lang="tr-TR" altLang="tr-TR" dirty="0" err="1"/>
              <a:t>inhibe</a:t>
            </a:r>
            <a:r>
              <a:rPr lang="tr-TR" altLang="tr-TR" dirty="0"/>
              <a:t> edici etkenler</a:t>
            </a:r>
            <a:r>
              <a:rPr lang="en-GB" altLang="tr-TR" dirty="0"/>
              <a:t> 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8178512"/>
              </p:ext>
            </p:extLst>
          </p:nvPr>
        </p:nvGraphicFramePr>
        <p:xfrm>
          <a:off x="1703388" y="1438275"/>
          <a:ext cx="86868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292" name="TextBox 137"/>
          <p:cNvSpPr txBox="1">
            <a:spLocks noChangeArrowheads="1"/>
          </p:cNvSpPr>
          <p:nvPr/>
        </p:nvSpPr>
        <p:spPr bwMode="auto">
          <a:xfrm>
            <a:off x="7065901" y="6181726"/>
            <a:ext cx="3243325" cy="30777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1pPr>
            <a:lvl2pPr marL="742950" indent="-28575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2pPr>
            <a:lvl3pPr marL="11430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3pPr>
            <a:lvl4pPr marL="16002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4pPr>
            <a:lvl5pPr marL="2057400" indent="-228600" eaLnBrk="0" hangingPunct="0"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BISansCond" panose="020B0604020202020204" pitchFamily="2" charset="0"/>
              </a:defRPr>
            </a:lvl9pPr>
          </a:lstStyle>
          <a:p>
            <a:pPr algn="r"/>
            <a:r>
              <a:rPr lang="en-GB" altLang="tr-TR" sz="1400" b="0"/>
              <a:t>Clayton A. J Sex Med 2007;4:260–268</a:t>
            </a:r>
          </a:p>
        </p:txBody>
      </p:sp>
    </p:spTree>
    <p:extLst>
      <p:ext uri="{BB962C8B-B14F-4D97-AF65-F5344CB8AC3E}">
        <p14:creationId xmlns:p14="http://schemas.microsoft.com/office/powerpoint/2010/main" val="17889260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BI_beamer">
  <a:themeElements>
    <a:clrScheme name="2_BI_beamer 1">
      <a:dk1>
        <a:srgbClr val="FFCC00"/>
      </a:dk1>
      <a:lt1>
        <a:srgbClr val="FFFFFF"/>
      </a:lt1>
      <a:dk2>
        <a:srgbClr val="003366"/>
      </a:dk2>
      <a:lt2>
        <a:srgbClr val="FFFFFF"/>
      </a:lt2>
      <a:accent1>
        <a:srgbClr val="336699"/>
      </a:accent1>
      <a:accent2>
        <a:srgbClr val="999900"/>
      </a:accent2>
      <a:accent3>
        <a:srgbClr val="AAADB8"/>
      </a:accent3>
      <a:accent4>
        <a:srgbClr val="DADADA"/>
      </a:accent4>
      <a:accent5>
        <a:srgbClr val="ADB8CA"/>
      </a:accent5>
      <a:accent6>
        <a:srgbClr val="8A8A00"/>
      </a:accent6>
      <a:hlink>
        <a:srgbClr val="CCCC00"/>
      </a:hlink>
      <a:folHlink>
        <a:srgbClr val="99CCCC"/>
      </a:folHlink>
    </a:clrScheme>
    <a:fontScheme name="2_BI_beamer">
      <a:majorFont>
        <a:latin typeface="BISansCond"/>
        <a:ea typeface=""/>
        <a:cs typeface=""/>
      </a:majorFont>
      <a:minorFont>
        <a:latin typeface="BISansC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6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ISansCond" pitchFamily="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6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ISansCond" pitchFamily="2" charset="0"/>
          </a:defRPr>
        </a:defPPr>
      </a:lstStyle>
    </a:lnDef>
  </a:objectDefaults>
  <a:extraClrSchemeLst>
    <a:extraClrScheme>
      <a:clrScheme name="2_BI_beamer 1">
        <a:dk1>
          <a:srgbClr val="FFCC00"/>
        </a:dk1>
        <a:lt1>
          <a:srgbClr val="FFFFFF"/>
        </a:lt1>
        <a:dk2>
          <a:srgbClr val="003366"/>
        </a:dk2>
        <a:lt2>
          <a:srgbClr val="FFFFFF"/>
        </a:lt2>
        <a:accent1>
          <a:srgbClr val="336699"/>
        </a:accent1>
        <a:accent2>
          <a:srgbClr val="999900"/>
        </a:accent2>
        <a:accent3>
          <a:srgbClr val="AAADB8"/>
        </a:accent3>
        <a:accent4>
          <a:srgbClr val="DADADA"/>
        </a:accent4>
        <a:accent5>
          <a:srgbClr val="ADB8CA"/>
        </a:accent5>
        <a:accent6>
          <a:srgbClr val="8A8A00"/>
        </a:accent6>
        <a:hlink>
          <a:srgbClr val="CCCC00"/>
        </a:hlink>
        <a:folHlink>
          <a:srgbClr val="99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I_beamer 2">
        <a:dk1>
          <a:srgbClr val="FFCC00"/>
        </a:dk1>
        <a:lt1>
          <a:srgbClr val="FFFFFF"/>
        </a:lt1>
        <a:dk2>
          <a:srgbClr val="003366"/>
        </a:dk2>
        <a:lt2>
          <a:srgbClr val="FFFFFF"/>
        </a:lt2>
        <a:accent1>
          <a:srgbClr val="336699"/>
        </a:accent1>
        <a:accent2>
          <a:srgbClr val="6699CC"/>
        </a:accent2>
        <a:accent3>
          <a:srgbClr val="AAADB8"/>
        </a:accent3>
        <a:accent4>
          <a:srgbClr val="DADADA"/>
        </a:accent4>
        <a:accent5>
          <a:srgbClr val="ADB8CA"/>
        </a:accent5>
        <a:accent6>
          <a:srgbClr val="5C8AB9"/>
        </a:accent6>
        <a:hlink>
          <a:srgbClr val="99CCFF"/>
        </a:hlink>
        <a:folHlink>
          <a:srgbClr val="00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I_beamer 3">
        <a:dk1>
          <a:srgbClr val="000000"/>
        </a:dk1>
        <a:lt1>
          <a:srgbClr val="FFFFFF"/>
        </a:lt1>
        <a:dk2>
          <a:srgbClr val="000000"/>
        </a:dk2>
        <a:lt2>
          <a:srgbClr val="006699"/>
        </a:lt2>
        <a:accent1>
          <a:srgbClr val="99CCFF"/>
        </a:accent1>
        <a:accent2>
          <a:srgbClr val="6699CC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B9"/>
        </a:accent6>
        <a:hlink>
          <a:srgbClr val="FFCC00"/>
        </a:hlink>
        <a:folHlink>
          <a:srgbClr val="00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I_beamer 4">
        <a:dk1>
          <a:srgbClr val="000000"/>
        </a:dk1>
        <a:lt1>
          <a:srgbClr val="FFFFFF"/>
        </a:lt1>
        <a:dk2>
          <a:srgbClr val="000000"/>
        </a:dk2>
        <a:lt2>
          <a:srgbClr val="336699"/>
        </a:lt2>
        <a:accent1>
          <a:srgbClr val="99CCFF"/>
        </a:accent1>
        <a:accent2>
          <a:srgbClr val="6699CC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B9"/>
        </a:accent6>
        <a:hlink>
          <a:srgbClr val="FFCC00"/>
        </a:hlink>
        <a:folHlink>
          <a:srgbClr val="0099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3467</TotalTime>
  <Words>1034</Words>
  <Application>Microsoft Office PowerPoint</Application>
  <PresentationFormat>Geniş ekran</PresentationFormat>
  <Paragraphs>221</Paragraphs>
  <Slides>26</Slides>
  <Notes>10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26</vt:i4>
      </vt:variant>
    </vt:vector>
  </HeadingPairs>
  <TitlesOfParts>
    <vt:vector size="34" baseType="lpstr">
      <vt:lpstr>Arial</vt:lpstr>
      <vt:lpstr>BISans</vt:lpstr>
      <vt:lpstr>BISansCond</vt:lpstr>
      <vt:lpstr>Calibri</vt:lpstr>
      <vt:lpstr>Calibri Light</vt:lpstr>
      <vt:lpstr>Wingdings</vt:lpstr>
      <vt:lpstr>Office Teması</vt:lpstr>
      <vt:lpstr>2_BI_beamer</vt:lpstr>
      <vt:lpstr>HİPOAKTİF CİNSEL DİSFONKSİYON: GERÇEK BİR HASTALIK DURUMU MU?</vt:lpstr>
      <vt:lpstr>KADINDA CİNSEL İLGİ/UYARILMA BOZUKLUĞU</vt:lpstr>
      <vt:lpstr>KADINDA CİNSEL İLGİ VE UYARILMA  BOZUKLUĞU</vt:lpstr>
      <vt:lpstr>Alt belirleyenler </vt:lpstr>
      <vt:lpstr>Cinsel tiksinti</vt:lpstr>
      <vt:lpstr>CİB  ve  EPİDEMİYOLOJİ</vt:lpstr>
      <vt:lpstr>    Biyopsikososyal Model</vt:lpstr>
      <vt:lpstr>Cinsel isteği ve işlevleri merkezi olarak belirleyen nörotransmitter ve hormonlar</vt:lpstr>
      <vt:lpstr>Cinsel isteği belirleyen uyarıcı ve inhibe edici etkenler </vt:lpstr>
      <vt:lpstr>Cinsel işlevleri etkileyen medikal etkenler</vt:lpstr>
      <vt:lpstr>Cinsel işlevleri etkileyen endokrin hastalıklar</vt:lpstr>
      <vt:lpstr> Menopoz dönemi</vt:lpstr>
      <vt:lpstr>Cinsel işlevleri etkileyen nörolojik hastalıklar</vt:lpstr>
      <vt:lpstr>   Cinsel isteği etkileyen ilaçlar</vt:lpstr>
      <vt:lpstr>     Cinsel isteği etkileyen psikolojik etkenler</vt:lpstr>
      <vt:lpstr>Cinsel istek bozukluklarında ayırıcı tanı</vt:lpstr>
      <vt:lpstr>Kadının cinsel uyarılmasında Basson’ın modeli </vt:lpstr>
      <vt:lpstr>Cinsel istek bozukluklarının nedenleri</vt:lpstr>
      <vt:lpstr>Cinsel istek bozukluklarının nedenleri</vt:lpstr>
      <vt:lpstr>Cinsel istek bozukluklarının nedenleri</vt:lpstr>
      <vt:lpstr>Cinsel istek bozukluklarının nedenleri</vt:lpstr>
      <vt:lpstr>Cinsel isteği etkileyen partner sorunları   </vt:lpstr>
      <vt:lpstr>Cinsel isteği etkileyen sosyokültürel etkenler</vt:lpstr>
      <vt:lpstr>Tedavi yaklaşımları</vt:lpstr>
      <vt:lpstr>SONUÇ</vt:lpstr>
      <vt:lpstr>TEŞEKKÜRLER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Biopsychosocial model of female sexuality</dc:title>
  <dc:creator>LENOVO</dc:creator>
  <cp:lastModifiedBy>LENOVO</cp:lastModifiedBy>
  <cp:revision>33</cp:revision>
  <dcterms:created xsi:type="dcterms:W3CDTF">2017-02-09T21:18:48Z</dcterms:created>
  <dcterms:modified xsi:type="dcterms:W3CDTF">2017-02-12T07:06:12Z</dcterms:modified>
</cp:coreProperties>
</file>